
<file path=[Content_Types].xml><?xml version="1.0" encoding="utf-8"?>
<Types xmlns="http://schemas.openxmlformats.org/package/2006/content-types">
  <Default Extension="jpeg" ContentType="image/jpeg"/>
  <Default Extension="tiff" ContentType="image/tif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72" r:id="rId3"/>
    <p:sldId id="257" r:id="rId5"/>
    <p:sldId id="273" r:id="rId6"/>
    <p:sldId id="263" r:id="rId7"/>
    <p:sldId id="274" r:id="rId8"/>
    <p:sldId id="275" r:id="rId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vjm" initials="l"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652" autoAdjust="0"/>
    <p:restoredTop sz="93080" autoAdjust="0"/>
  </p:normalViewPr>
  <p:slideViewPr>
    <p:cSldViewPr snapToGrid="0">
      <p:cViewPr varScale="1">
        <p:scale>
          <a:sx n="94" d="100"/>
          <a:sy n="94" d="100"/>
        </p:scale>
        <p:origin x="72" y="2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3" Type="http://schemas.openxmlformats.org/officeDocument/2006/relationships/commentAuthors" Target="commentAuthors.xml"/><Relationship Id="rId12" Type="http://schemas.openxmlformats.org/officeDocument/2006/relationships/tableStyles" Target="tableStyles.xml"/><Relationship Id="rId11" Type="http://schemas.openxmlformats.org/officeDocument/2006/relationships/viewProps" Target="viewProps.xml"/><Relationship Id="rId10" Type="http://schemas.openxmlformats.org/officeDocument/2006/relationships/presProps" Target="presProps.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72564C6-D7A0-472D-B6D4-FA0253C6DD62}"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98D96F-2037-4265-9FB8-0C9B5F13897E}"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52F181CF-A35A-9547-A2E2-86F2431915C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98D96F-2037-4265-9FB8-0C9B5F13897E}"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Auto start:</a:t>
            </a:r>
            <a:br>
              <a:rPr lang="en-US" altLang="zh-CN"/>
            </a:br>
            <a:r>
              <a:rPr lang="en-US" altLang="zh-CN"/>
              <a:t>https://blog.csdn.net/jjwen/article/details/51453431</a:t>
            </a:r>
            <a:endParaRPr lang="zh-CN" altLang="en-US"/>
          </a:p>
        </p:txBody>
      </p:sp>
      <p:sp>
        <p:nvSpPr>
          <p:cNvPr id="4" name="灯片编号占位符 3"/>
          <p:cNvSpPr>
            <a:spLocks noGrp="1"/>
          </p:cNvSpPr>
          <p:nvPr>
            <p:ph type="sldNum" sz="quarter" idx="10"/>
          </p:nvPr>
        </p:nvSpPr>
        <p:spPr/>
        <p:txBody>
          <a:bodyPr/>
          <a:lstStyle/>
          <a:p>
            <a:fld id="{3898D96F-2037-4265-9FB8-0C9B5F13897E}"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E1F932A1-DC6E-4CE5-A58C-81DBEED7D6C0}"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98FB185-33C6-4E36-9002-EBD50A680C45}" type="slidenum">
              <a:rPr lang="zh-CN" altLang="en-US" smtClean="0"/>
            </a:fld>
            <a:endParaRPr lang="zh-CN"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E1F932A1-DC6E-4CE5-A58C-81DBEED7D6C0}"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98FB185-33C6-4E36-9002-EBD50A680C45}"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垂直排列标题与&#10;文本">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E1F932A1-DC6E-4CE5-A58C-81DBEED7D6C0}"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98FB185-33C6-4E36-9002-EBD50A680C45}"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Slide">
    <p:bg>
      <p:bgPr>
        <a:solidFill>
          <a:srgbClr val="031C40"/>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10617FC-AC5C-9844-85C6-EA1D18BE3AA6}"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0FEDE3-29C4-E149-B6A3-523A33A4A0C0}" type="slidenum">
              <a:rPr lang="en-US" smtClean="0"/>
            </a:fld>
            <a:endParaRPr lang="en-US" dirty="0"/>
          </a:p>
        </p:txBody>
      </p:sp>
      <p:pic>
        <p:nvPicPr>
          <p:cNvPr id="9" name="Picture 8"/>
          <p:cNvPicPr>
            <a:picLocks noChangeAspect="1"/>
          </p:cNvPicPr>
          <p:nvPr userDrawn="1"/>
        </p:nvPicPr>
        <p:blipFill>
          <a:blip r:embed="rId2"/>
          <a:stretch>
            <a:fillRect/>
          </a:stretch>
        </p:blipFill>
        <p:spPr>
          <a:xfrm>
            <a:off x="3848157" y="3744456"/>
            <a:ext cx="4224568" cy="313657"/>
          </a:xfrm>
          <a:prstGeom prst="rect">
            <a:avLst/>
          </a:prstGeom>
        </p:spPr>
      </p:pic>
      <p:pic>
        <p:nvPicPr>
          <p:cNvPr id="3" name="Picture 2"/>
          <p:cNvPicPr>
            <a:picLocks noChangeAspect="1"/>
          </p:cNvPicPr>
          <p:nvPr userDrawn="1"/>
        </p:nvPicPr>
        <p:blipFill>
          <a:blip r:embed="rId3"/>
          <a:stretch>
            <a:fillRect/>
          </a:stretch>
        </p:blipFill>
        <p:spPr>
          <a:xfrm>
            <a:off x="3039533" y="1147333"/>
            <a:ext cx="6420556" cy="2576273"/>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E1F932A1-DC6E-4CE5-A58C-81DBEED7D6C0}"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98FB185-33C6-4E36-9002-EBD50A680C45}"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节标题">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Date Placeholder 3"/>
          <p:cNvSpPr>
            <a:spLocks noGrp="1"/>
          </p:cNvSpPr>
          <p:nvPr>
            <p:ph type="dt" sz="half" idx="10"/>
          </p:nvPr>
        </p:nvSpPr>
        <p:spPr/>
        <p:txBody>
          <a:bodyPr/>
          <a:lstStyle/>
          <a:p>
            <a:fld id="{E1F932A1-DC6E-4CE5-A58C-81DBEED7D6C0}"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98FB185-33C6-4E36-9002-EBD50A680C45}" type="slidenum">
              <a:rPr lang="zh-CN" altLang="en-US" smtClean="0"/>
            </a:fld>
            <a:endParaRPr lang="zh-CN"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Date Placeholder 4"/>
          <p:cNvSpPr>
            <a:spLocks noGrp="1"/>
          </p:cNvSpPr>
          <p:nvPr>
            <p:ph type="dt" sz="half" idx="10"/>
          </p:nvPr>
        </p:nvSpPr>
        <p:spPr/>
        <p:txBody>
          <a:bodyPr/>
          <a:lstStyle/>
          <a:p>
            <a:fld id="{E1F932A1-DC6E-4CE5-A58C-81DBEED7D6C0}"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198FB185-33C6-4E36-9002-EBD50A680C45}"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Content Placeholder 3"/>
          <p:cNvSpPr>
            <a:spLocks noGrp="1"/>
          </p:cNvSpPr>
          <p:nvPr>
            <p:ph sz="half" idx="2"/>
          </p:nvPr>
        </p:nvSpPr>
        <p:spPr>
          <a:xfrm>
            <a:off x="1097280" y="2582334"/>
            <a:ext cx="4937760" cy="337820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Content Placeholder 5"/>
          <p:cNvSpPr>
            <a:spLocks noGrp="1"/>
          </p:cNvSpPr>
          <p:nvPr>
            <p:ph sz="quarter" idx="4"/>
          </p:nvPr>
        </p:nvSpPr>
        <p:spPr>
          <a:xfrm>
            <a:off x="6217920" y="2582334"/>
            <a:ext cx="4937760" cy="337820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7" name="Date Placeholder 6"/>
          <p:cNvSpPr>
            <a:spLocks noGrp="1"/>
          </p:cNvSpPr>
          <p:nvPr>
            <p:ph type="dt" sz="half" idx="10"/>
          </p:nvPr>
        </p:nvSpPr>
        <p:spPr/>
        <p:txBody>
          <a:bodyPr/>
          <a:lstStyle/>
          <a:p>
            <a:fld id="{E1F932A1-DC6E-4CE5-A58C-81DBEED7D6C0}"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198FB185-33C6-4E36-9002-EBD50A680C45}"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E1F932A1-DC6E-4CE5-A58C-81DBEED7D6C0}"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198FB185-33C6-4E36-9002-EBD50A680C45}"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E1F932A1-DC6E-4CE5-A58C-81DBEED7D6C0}" type="datetimeFigureOut">
              <a:rPr lang="zh-CN" altLang="en-US" smtClean="0"/>
            </a:fld>
            <a:endParaRPr lang="zh-CN"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zh-CN" altLang="en-US"/>
          </a:p>
        </p:txBody>
      </p:sp>
      <p:sp>
        <p:nvSpPr>
          <p:cNvPr id="9" name="Slide Number Placeholder 8"/>
          <p:cNvSpPr>
            <a:spLocks noGrp="1"/>
          </p:cNvSpPr>
          <p:nvPr>
            <p:ph type="sldNum" sz="quarter" idx="12"/>
          </p:nvPr>
        </p:nvSpPr>
        <p:spPr/>
        <p:txBody>
          <a:bodyPr/>
          <a:lstStyle/>
          <a:p>
            <a:fld id="{198FB185-33C6-4E36-9002-EBD50A680C45}"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内容与标题">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zh-CN" altLang="en-US"/>
              <a:t>单击此处编辑母版标题样式</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E1F932A1-DC6E-4CE5-A58C-81DBEED7D6C0}" type="datetimeFigureOut">
              <a:rPr lang="zh-CN" altLang="en-US" smtClean="0"/>
            </a:fld>
            <a:endParaRPr lang="zh-CN" alt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zh-CN"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198FB185-33C6-4E36-9002-EBD50A680C45}"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图片与标题">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fld id="{E1F932A1-DC6E-4CE5-A58C-81DBEED7D6C0}"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198FB185-33C6-4E36-9002-EBD50A680C45}"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E1F932A1-DC6E-4CE5-A58C-81DBEED7D6C0}" type="datetimeFigureOut">
              <a:rPr lang="zh-CN" altLang="en-US" smtClean="0"/>
            </a:fld>
            <a:endParaRPr lang="zh-CN" alt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zh-CN" alt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198FB185-33C6-4E36-9002-EBD50A680C45}" type="slidenum">
              <a:rPr lang="zh-CN" altLang="en-US" smtClean="0"/>
            </a:fld>
            <a:endParaRPr lang="zh-CN" alt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17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800" kern="1200">
          <a:solidFill>
            <a:schemeClr val="tx1">
              <a:lumMod val="75000"/>
              <a:lumOff val="25000"/>
            </a:schemeClr>
          </a:solidFill>
          <a:latin typeface="+mn-lt"/>
          <a:ea typeface="+mn-ea"/>
          <a:cs typeface="+mn-cs"/>
        </a:defRPr>
      </a:lvl2pPr>
      <a:lvl3pPr marL="56705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3pPr>
      <a:lvl4pPr marL="74993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4pPr>
      <a:lvl5pPr marL="93281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5pPr>
      <a:lvl6pPr marL="109982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29984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49987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69989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811212" y="4400320"/>
            <a:ext cx="10569575" cy="769441"/>
          </a:xfrm>
          <a:prstGeom prst="rect">
            <a:avLst/>
          </a:prstGeom>
          <a:noFill/>
        </p:spPr>
        <p:txBody>
          <a:bodyPr>
            <a:spAutoFit/>
          </a:bodyPr>
          <a:lstStyle/>
          <a:p>
            <a:pPr lvl="0" algn="ctr">
              <a:defRPr/>
            </a:pPr>
            <a:r>
              <a:rPr lang="en-US" altLang="zh-CN" sz="4400" b="1" dirty="0">
                <a:solidFill>
                  <a:schemeClr val="bg2"/>
                </a:solidFill>
              </a:rPr>
              <a:t>Admin Console Backend</a:t>
            </a:r>
            <a:endParaRPr kumimoji="0" lang="zh-CN" altLang="en-US" sz="4400" b="1" i="0" u="none" strike="noStrike" kern="1200" cap="none" spc="0" normalizeH="0" baseline="0" noProof="0" dirty="0">
              <a:ln>
                <a:noFill/>
              </a:ln>
              <a:effectLst/>
              <a:uLnTx/>
              <a:uFillTx/>
              <a:latin typeface="Calibri" panose="020F0502020204030204"/>
              <a:ea typeface="微软雅黑" panose="020B0503020204020204" pitchFamily="34" charset="-122"/>
            </a:endParaRPr>
          </a:p>
        </p:txBody>
      </p:sp>
      <p:sp>
        <p:nvSpPr>
          <p:cNvPr id="3" name="文本框 2"/>
          <p:cNvSpPr txBox="1"/>
          <p:nvPr/>
        </p:nvSpPr>
        <p:spPr>
          <a:xfrm>
            <a:off x="811212" y="5169761"/>
            <a:ext cx="10569575" cy="584775"/>
          </a:xfrm>
          <a:prstGeom prst="rect">
            <a:avLst/>
          </a:prstGeom>
          <a:noFill/>
        </p:spPr>
        <p:txBody>
          <a:bodyPr>
            <a:spAutoFit/>
          </a:bodyPr>
          <a:lstStyle/>
          <a:p>
            <a:pPr lvl="0" algn="r">
              <a:defRPr/>
            </a:pPr>
            <a:r>
              <a:rPr lang="en-US" altLang="zh-CN" sz="1600" dirty="0" err="1">
                <a:solidFill>
                  <a:schemeClr val="bg2">
                    <a:lumMod val="90000"/>
                  </a:schemeClr>
                </a:solidFill>
              </a:rPr>
              <a:t>Jinming</a:t>
            </a:r>
            <a:r>
              <a:rPr lang="en-US" altLang="zh-CN" sz="1600" dirty="0">
                <a:solidFill>
                  <a:schemeClr val="bg2">
                    <a:lumMod val="90000"/>
                  </a:schemeClr>
                </a:solidFill>
              </a:rPr>
              <a:t> </a:t>
            </a:r>
            <a:r>
              <a:rPr lang="en-US" altLang="zh-CN" sz="1600" dirty="0" err="1">
                <a:solidFill>
                  <a:schemeClr val="bg2">
                    <a:lumMod val="90000"/>
                  </a:schemeClr>
                </a:solidFill>
              </a:rPr>
              <a:t>Lv</a:t>
            </a:r>
            <a:r>
              <a:rPr lang="en-US" altLang="zh-CN" sz="1600" dirty="0">
                <a:solidFill>
                  <a:schemeClr val="bg2">
                    <a:lumMod val="90000"/>
                  </a:schemeClr>
                </a:solidFill>
              </a:rPr>
              <a:t> </a:t>
            </a:r>
            <a:endParaRPr lang="en-US" altLang="zh-CN" sz="1600" dirty="0">
              <a:solidFill>
                <a:schemeClr val="bg2">
                  <a:lumMod val="90000"/>
                </a:schemeClr>
              </a:solidFill>
            </a:endParaRPr>
          </a:p>
          <a:p>
            <a:pPr lvl="0" algn="r">
              <a:defRPr/>
            </a:pPr>
            <a:r>
              <a:rPr lang="en-US" altLang="zh-CN" sz="1600" dirty="0">
                <a:solidFill>
                  <a:schemeClr val="bg2">
                    <a:lumMod val="90000"/>
                  </a:schemeClr>
                </a:solidFill>
              </a:rPr>
              <a:t>2018-08-29</a:t>
            </a:r>
            <a:endParaRPr kumimoji="0" lang="zh-CN" altLang="en-US" sz="1600" i="0" u="none" strike="noStrike" kern="1200" cap="none" spc="0" normalizeH="0" baseline="0" noProof="0" dirty="0">
              <a:ln>
                <a:noFill/>
              </a:ln>
              <a:solidFill>
                <a:schemeClr val="bg2">
                  <a:lumMod val="90000"/>
                </a:schemeClr>
              </a:solidFill>
              <a:effectLst/>
              <a:uLnTx/>
              <a:uFillTx/>
              <a:latin typeface="Calibri" panose="020F0502020204030204"/>
              <a:ea typeface="微软雅黑" panose="020B0503020204020204" pitchFamily="34"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Backgroud</a:t>
            </a:r>
            <a:endParaRPr lang="zh-CN" altLang="en-US"/>
          </a:p>
        </p:txBody>
      </p:sp>
      <p:sp>
        <p:nvSpPr>
          <p:cNvPr id="3" name="内容占位符 2"/>
          <p:cNvSpPr>
            <a:spLocks noGrp="1"/>
          </p:cNvSpPr>
          <p:nvPr>
            <p:ph idx="1"/>
          </p:nvPr>
        </p:nvSpPr>
        <p:spPr/>
        <p:txBody>
          <a:bodyPr>
            <a:normAutofit/>
          </a:bodyPr>
          <a:lstStyle/>
          <a:p>
            <a:r>
              <a:rPr lang="en-US" altLang="zh-CN" dirty="0">
                <a:solidFill>
                  <a:schemeClr val="tx1"/>
                </a:solidFill>
              </a:rPr>
              <a:t>Based on the new Admin console, we need automatic capture video from camera, admin already assign camera capture job to different host. Backend should launch capture app based on the camera  and monitor capture status</a:t>
            </a:r>
            <a:endParaRPr lang="zh-CN" altLang="en-US" dirty="0">
              <a:solidFill>
                <a:schemeClr val="tx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Artitecture</a:t>
            </a:r>
            <a:endParaRPr lang="zh-CN" altLang="en-US" dirty="0"/>
          </a:p>
        </p:txBody>
      </p:sp>
      <p:sp>
        <p:nvSpPr>
          <p:cNvPr id="3" name="内容占位符 2"/>
          <p:cNvSpPr>
            <a:spLocks noGrp="1"/>
          </p:cNvSpPr>
          <p:nvPr>
            <p:ph idx="1"/>
          </p:nvPr>
        </p:nvSpPr>
        <p:spPr/>
        <p:txBody>
          <a:bodyPr/>
          <a:lstStyle/>
          <a:p>
            <a:endParaRPr lang="zh-CN" altLang="en-US"/>
          </a:p>
        </p:txBody>
      </p:sp>
      <p:pic>
        <p:nvPicPr>
          <p:cNvPr id="4" name="图片 3"/>
          <p:cNvPicPr>
            <a:picLocks noChangeAspect="1"/>
          </p:cNvPicPr>
          <p:nvPr/>
        </p:nvPicPr>
        <p:blipFill>
          <a:blip r:embed="rId1"/>
          <a:stretch>
            <a:fillRect/>
          </a:stretch>
        </p:blipFill>
        <p:spPr>
          <a:xfrm>
            <a:off x="1325880" y="1845734"/>
            <a:ext cx="9369743" cy="4048362"/>
          </a:xfrm>
          <a:prstGeom prst="rect">
            <a:avLst/>
          </a:prstGeom>
          <a:ln w="15875">
            <a:solidFill>
              <a:schemeClr val="accent1"/>
            </a:solid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Scope [Camera Monitor Service]</a:t>
            </a:r>
            <a:endParaRPr lang="zh-CN" altLang="en-US" dirty="0"/>
          </a:p>
        </p:txBody>
      </p:sp>
      <p:sp>
        <p:nvSpPr>
          <p:cNvPr id="3" name="内容占位符 2"/>
          <p:cNvSpPr>
            <a:spLocks noGrp="1"/>
          </p:cNvSpPr>
          <p:nvPr>
            <p:ph idx="1"/>
          </p:nvPr>
        </p:nvSpPr>
        <p:spPr/>
        <p:txBody>
          <a:bodyPr>
            <a:normAutofit fontScale="62500"/>
          </a:bodyPr>
          <a:lstStyle/>
          <a:p>
            <a:r>
              <a:rPr lang="en-US" altLang="zh-CN" dirty="0"/>
              <a:t>Get camera list from ETCD.</a:t>
            </a:r>
            <a:endParaRPr lang="en-US" altLang="zh-CN" dirty="0"/>
          </a:p>
          <a:p>
            <a:r>
              <a:rPr lang="en-US" altLang="zh-CN" dirty="0"/>
              <a:t>Register video capture application to capture videos.</a:t>
            </a:r>
            <a:endParaRPr lang="en-US" altLang="zh-CN" dirty="0"/>
          </a:p>
          <a:p>
            <a:r>
              <a:rPr lang="en-US" altLang="zh-CN" dirty="0"/>
              <a:t>Write service status to ETCD with TTL when this app started</a:t>
            </a:r>
            <a:endParaRPr lang="en-US" altLang="zh-CN" dirty="0"/>
          </a:p>
          <a:p>
            <a:pPr lvl="1"/>
            <a:r>
              <a:rPr lang="en-US" altLang="zh-CN" dirty="0"/>
              <a:t>/</a:t>
            </a:r>
            <a:r>
              <a:rPr lang="en-US" altLang="zh-CN" dirty="0" err="1"/>
              <a:t>db</a:t>
            </a:r>
            <a:r>
              <a:rPr lang="en-US" altLang="zh-CN" dirty="0"/>
              <a:t>/</a:t>
            </a:r>
            <a:r>
              <a:rPr lang="en-US" altLang="zh-CN" dirty="0" err="1"/>
              <a:t>deepnorth</a:t>
            </a:r>
            <a:r>
              <a:rPr lang="en-US" altLang="zh-CN" dirty="0"/>
              <a:t>/</a:t>
            </a:r>
            <a:r>
              <a:rPr lang="en-US" altLang="zh-CN" dirty="0" err="1"/>
              <a:t>capturehost</a:t>
            </a:r>
            <a:r>
              <a:rPr lang="en-US" altLang="zh-CN" dirty="0"/>
              <a:t>/</a:t>
            </a:r>
            <a:r>
              <a:rPr lang="en-US" altLang="zh-CN" dirty="0" err="1"/>
              <a:t>hostA</a:t>
            </a:r>
            <a:endParaRPr lang="en-US" altLang="zh-CN" dirty="0"/>
          </a:p>
          <a:p>
            <a:pPr lvl="1"/>
            <a:r>
              <a:rPr lang="en-US" altLang="zh-CN" dirty="0"/>
              <a:t>/</a:t>
            </a:r>
            <a:r>
              <a:rPr lang="en-US" altLang="zh-CN" dirty="0" err="1"/>
              <a:t>db</a:t>
            </a:r>
            <a:r>
              <a:rPr lang="en-US" altLang="zh-CN" dirty="0"/>
              <a:t>/</a:t>
            </a:r>
            <a:r>
              <a:rPr lang="en-US" altLang="zh-CN" dirty="0" err="1"/>
              <a:t>deepnorth</a:t>
            </a:r>
            <a:r>
              <a:rPr lang="en-US" altLang="zh-CN" dirty="0"/>
              <a:t>/</a:t>
            </a:r>
            <a:r>
              <a:rPr lang="en-US" altLang="zh-CN" dirty="0" err="1"/>
              <a:t>capturehost</a:t>
            </a:r>
            <a:r>
              <a:rPr lang="en-US" altLang="zh-CN" dirty="0"/>
              <a:t>/</a:t>
            </a:r>
            <a:r>
              <a:rPr lang="en-US" altLang="zh-CN" dirty="0" err="1"/>
              <a:t>hostB</a:t>
            </a:r>
            <a:endParaRPr lang="en-US" altLang="zh-CN" dirty="0"/>
          </a:p>
          <a:p>
            <a:r>
              <a:rPr lang="en-US" altLang="zh-CN" dirty="0"/>
              <a:t>Update Capture status to ETCD (with </a:t>
            </a:r>
            <a:r>
              <a:rPr lang="en-US" altLang="zh-CN" dirty="0" err="1"/>
              <a:t>ttl</a:t>
            </a:r>
            <a:r>
              <a:rPr lang="en-US" altLang="zh-CN" dirty="0"/>
              <a:t>)</a:t>
            </a:r>
            <a:endParaRPr lang="en-US" altLang="zh-CN" dirty="0"/>
          </a:p>
          <a:p>
            <a:pPr lvl="1"/>
            <a:r>
              <a:rPr lang="en-US" altLang="zh-CN" dirty="0"/>
              <a:t>/</a:t>
            </a:r>
            <a:r>
              <a:rPr lang="en-US" altLang="zh-CN" dirty="0" err="1"/>
              <a:t>db</a:t>
            </a:r>
            <a:r>
              <a:rPr lang="en-US" altLang="zh-CN" dirty="0"/>
              <a:t>/</a:t>
            </a:r>
            <a:r>
              <a:rPr lang="en-US" altLang="zh-CN" dirty="0" err="1"/>
              <a:t>deepnorth</a:t>
            </a:r>
            <a:r>
              <a:rPr lang="en-US" altLang="zh-CN" dirty="0"/>
              <a:t>/</a:t>
            </a:r>
            <a:r>
              <a:rPr lang="en-US" altLang="zh-CN" dirty="0" err="1"/>
              <a:t>capturehost</a:t>
            </a:r>
            <a:r>
              <a:rPr lang="en-US" altLang="zh-CN" dirty="0"/>
              <a:t>/</a:t>
            </a:r>
            <a:r>
              <a:rPr lang="en-US" altLang="zh-CN" dirty="0" err="1"/>
              <a:t>hostA</a:t>
            </a:r>
            <a:r>
              <a:rPr lang="en-US" altLang="zh-CN" dirty="0"/>
              <a:t>/$</a:t>
            </a:r>
            <a:r>
              <a:rPr lang="en-US" altLang="zh-CN" dirty="0" err="1"/>
              <a:t>camera_id</a:t>
            </a:r>
            <a:r>
              <a:rPr lang="en-US" altLang="zh-CN" dirty="0"/>
              <a:t>/status</a:t>
            </a:r>
            <a:endParaRPr lang="en-US" altLang="zh-CN" dirty="0"/>
          </a:p>
          <a:p>
            <a:r>
              <a:rPr lang="en-US" altLang="zh-CN" dirty="0" err="1"/>
              <a:t>Unreg</a:t>
            </a:r>
            <a:r>
              <a:rPr lang="en-US" altLang="zh-CN" dirty="0"/>
              <a:t> application when un-assigned</a:t>
            </a:r>
            <a:endParaRPr lang="en-US" altLang="zh-CN" dirty="0"/>
          </a:p>
          <a:p>
            <a:r>
              <a:rPr lang="en-US" altLang="zh-CN" dirty="0"/>
              <a:t>Update current capture status to ETCD (with </a:t>
            </a:r>
            <a:r>
              <a:rPr lang="en-US" altLang="zh-CN" dirty="0" err="1"/>
              <a:t>ttl</a:t>
            </a:r>
            <a:r>
              <a:rPr lang="en-US" altLang="zh-CN" dirty="0"/>
              <a:t>)</a:t>
            </a:r>
            <a:endParaRPr lang="en-US" altLang="zh-CN" dirty="0"/>
          </a:p>
          <a:p>
            <a:pPr lvl="1"/>
            <a:r>
              <a:rPr lang="en-US" altLang="zh-CN" dirty="0"/>
              <a:t>/</a:t>
            </a:r>
            <a:r>
              <a:rPr lang="en-US" altLang="zh-CN" dirty="0" err="1"/>
              <a:t>db</a:t>
            </a:r>
            <a:r>
              <a:rPr lang="en-US" altLang="zh-CN" dirty="0"/>
              <a:t>/</a:t>
            </a:r>
            <a:r>
              <a:rPr lang="en-US" altLang="zh-CN" dirty="0" err="1"/>
              <a:t>deepnorth</a:t>
            </a:r>
            <a:r>
              <a:rPr lang="en-US" altLang="zh-CN" dirty="0"/>
              <a:t>/</a:t>
            </a:r>
            <a:r>
              <a:rPr lang="en-US" altLang="zh-CN" dirty="0" err="1"/>
              <a:t>capturehost</a:t>
            </a:r>
            <a:r>
              <a:rPr lang="en-US" altLang="zh-CN" dirty="0"/>
              <a:t>/</a:t>
            </a:r>
            <a:r>
              <a:rPr lang="en-US" altLang="zh-CN" dirty="0" err="1"/>
              <a:t>hostA</a:t>
            </a:r>
            <a:endParaRPr lang="en-US" altLang="zh-CN" dirty="0"/>
          </a:p>
          <a:p>
            <a:r>
              <a:rPr lang="en-US" altLang="zh-CN" dirty="0"/>
              <a:t>Update capture app when </a:t>
            </a:r>
            <a:r>
              <a:rPr lang="en-US" altLang="zh-CN"/>
              <a:t>parameter changed</a:t>
            </a:r>
            <a:endParaRPr lang="en-US" altLang="zh-CN"/>
          </a:p>
          <a:p>
            <a:r>
              <a:rPr lang="en-US" altLang="zh-CN"/>
              <a:t>Capture host support HA</a:t>
            </a:r>
            <a:endParaRPr lang="en-US" altLang="zh-CN" dirty="0"/>
          </a:p>
          <a:p>
            <a:endParaRPr lang="zh-C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Active Diagram</a:t>
            </a:r>
            <a:endParaRPr lang="zh-CN" altLang="en-US" dirty="0"/>
          </a:p>
        </p:txBody>
      </p:sp>
      <p:sp>
        <p:nvSpPr>
          <p:cNvPr id="3" name="内容占位符 2"/>
          <p:cNvSpPr>
            <a:spLocks noGrp="1"/>
          </p:cNvSpPr>
          <p:nvPr>
            <p:ph idx="1"/>
          </p:nvPr>
        </p:nvSpPr>
        <p:spPr/>
        <p:txBody>
          <a:bodyPr/>
          <a:lstStyle/>
          <a:p>
            <a:endParaRPr lang="zh-CN" altLang="en-US" dirty="0"/>
          </a:p>
        </p:txBody>
      </p:sp>
      <p:pic>
        <p:nvPicPr>
          <p:cNvPr id="5" name="图片 4"/>
          <p:cNvPicPr>
            <a:picLocks noChangeAspect="1"/>
          </p:cNvPicPr>
          <p:nvPr/>
        </p:nvPicPr>
        <p:blipFill>
          <a:blip r:embed="rId1"/>
          <a:stretch>
            <a:fillRect/>
          </a:stretch>
        </p:blipFill>
        <p:spPr>
          <a:xfrm>
            <a:off x="6212205" y="1533525"/>
            <a:ext cx="4943475" cy="5324475"/>
          </a:xfrm>
          <a:prstGeom prst="rect">
            <a:avLst/>
          </a:prstGeom>
          <a:ln w="12700">
            <a:solidFill>
              <a:schemeClr val="accent1"/>
            </a:solid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Deployment</a:t>
            </a:r>
            <a:endParaRPr lang="zh-CN" altLang="en-US" dirty="0"/>
          </a:p>
        </p:txBody>
      </p:sp>
      <p:sp>
        <p:nvSpPr>
          <p:cNvPr id="3" name="内容占位符 2"/>
          <p:cNvSpPr>
            <a:spLocks noGrp="1"/>
          </p:cNvSpPr>
          <p:nvPr>
            <p:ph idx="1"/>
          </p:nvPr>
        </p:nvSpPr>
        <p:spPr/>
        <p:txBody>
          <a:bodyPr/>
          <a:lstStyle/>
          <a:p>
            <a:r>
              <a:rPr lang="fr-FR" altLang="zh-CN" dirty="0"/>
              <a:t>cameramonitor </a:t>
            </a:r>
            <a:r>
              <a:rPr lang="en-US" altLang="zh-CN" dirty="0"/>
              <a:t>(binary implemented by C++ with </a:t>
            </a:r>
            <a:r>
              <a:rPr lang="en-US" altLang="zh-CN" dirty="0" err="1"/>
              <a:t>cmd</a:t>
            </a:r>
            <a:r>
              <a:rPr lang="en-US" altLang="zh-CN" dirty="0"/>
              <a:t> line parameter –</a:t>
            </a:r>
            <a:r>
              <a:rPr lang="en-US" altLang="zh-CN" dirty="0" err="1"/>
              <a:t>etcdip</a:t>
            </a:r>
            <a:r>
              <a:rPr lang="en-US" altLang="zh-CN" dirty="0"/>
              <a:t> &amp; --</a:t>
            </a:r>
            <a:r>
              <a:rPr lang="en-US" altLang="zh-CN" dirty="0" err="1"/>
              <a:t>etcdport</a:t>
            </a:r>
            <a:r>
              <a:rPr lang="en-US" altLang="zh-CN" dirty="0"/>
              <a:t>)</a:t>
            </a:r>
            <a:endParaRPr lang="fr-FR" altLang="zh-CN" dirty="0"/>
          </a:p>
          <a:p>
            <a:endParaRPr lang="fr-FR" altLang="zh-CN" dirty="0" smtClean="0"/>
          </a:p>
          <a:p>
            <a:r>
              <a:rPr lang="fr-FR" altLang="zh-CN" dirty="0" smtClean="0"/>
              <a:t>Parameter</a:t>
            </a:r>
            <a:endParaRPr lang="fr-FR" altLang="zh-CN" dirty="0" smtClean="0"/>
          </a:p>
          <a:p>
            <a:r>
              <a:rPr lang="en-US" altLang="zh-CN" dirty="0" smtClean="0"/>
              <a:t> -</a:t>
            </a:r>
            <a:r>
              <a:rPr lang="en-US" altLang="zh-CN" dirty="0"/>
              <a:t>p capture interface </a:t>
            </a:r>
            <a:r>
              <a:rPr lang="en-US" altLang="zh-CN" dirty="0" err="1" smtClean="0"/>
              <a:t>ffmpeg</a:t>
            </a:r>
            <a:r>
              <a:rPr lang="en-US" altLang="zh-CN" dirty="0" smtClean="0"/>
              <a:t>/</a:t>
            </a:r>
            <a:r>
              <a:rPr lang="en-US" altLang="zh-CN" dirty="0" err="1" smtClean="0"/>
              <a:t>vlc</a:t>
            </a:r>
            <a:r>
              <a:rPr lang="en-US" altLang="zh-CN" dirty="0" smtClean="0"/>
              <a:t>/</a:t>
            </a:r>
            <a:r>
              <a:rPr lang="en-US" altLang="zh-CN" dirty="0" err="1" smtClean="0"/>
              <a:t>ffmpegapi</a:t>
            </a:r>
            <a:r>
              <a:rPr lang="en-US" altLang="zh-CN" dirty="0" smtClean="0"/>
              <a:t>/</a:t>
            </a:r>
            <a:r>
              <a:rPr lang="en-US" altLang="zh-CN" dirty="0" err="1" smtClean="0"/>
              <a:t>vlcapi</a:t>
            </a:r>
            <a:r>
              <a:rPr lang="en-US" altLang="zh-CN" dirty="0" smtClean="0"/>
              <a:t> default is </a:t>
            </a:r>
            <a:r>
              <a:rPr lang="en-US" altLang="zh-CN" dirty="0" err="1" smtClean="0"/>
              <a:t>vlc</a:t>
            </a:r>
            <a:endParaRPr lang="fr-FR" altLang="zh-CN" dirty="0"/>
          </a:p>
          <a:p>
            <a:endParaRPr lang="fr-FR" altLang="zh-CN" dirty="0"/>
          </a:p>
          <a:p>
            <a:r>
              <a:rPr lang="fr-FR" altLang="zh-CN" dirty="0"/>
              <a:t>Application definition segment for App Daemon Manager:</a:t>
            </a:r>
            <a:endParaRPr lang="fr-FR" altLang="zh-CN" dirty="0"/>
          </a:p>
          <a:p>
            <a:pPr marL="0" indent="0">
              <a:buNone/>
            </a:pPr>
            <a:r>
              <a:rPr lang="en-US" altLang="zh-CN" sz="1200" dirty="0">
                <a:highlight>
                  <a:srgbClr val="C0C0C0"/>
                </a:highlight>
              </a:rPr>
              <a:t>{</a:t>
            </a:r>
            <a:br>
              <a:rPr lang="en-US" altLang="zh-CN" sz="1200" dirty="0">
                <a:highlight>
                  <a:srgbClr val="C0C0C0"/>
                </a:highlight>
              </a:rPr>
            </a:br>
            <a:r>
              <a:rPr lang="en-US" altLang="zh-CN" sz="1200" dirty="0">
                <a:highlight>
                  <a:srgbClr val="C0C0C0"/>
                </a:highlight>
              </a:rPr>
              <a:t>      "name": "</a:t>
            </a:r>
            <a:r>
              <a:rPr lang="fr-FR" altLang="zh-CN" sz="1200" dirty="0">
                <a:highlight>
                  <a:srgbClr val="C0C0C0"/>
                </a:highlight>
              </a:rPr>
              <a:t>cameramonitor</a:t>
            </a:r>
            <a:r>
              <a:rPr lang="en-US" altLang="zh-CN" sz="1200" dirty="0">
                <a:highlight>
                  <a:srgbClr val="C0C0C0"/>
                </a:highlight>
              </a:rPr>
              <a:t>",</a:t>
            </a:r>
            <a:br>
              <a:rPr lang="en-US" altLang="zh-CN" sz="1200" dirty="0">
                <a:highlight>
                  <a:srgbClr val="C0C0C0"/>
                </a:highlight>
              </a:rPr>
            </a:br>
            <a:r>
              <a:rPr lang="en-US" altLang="zh-CN" sz="1200" dirty="0">
                <a:highlight>
                  <a:srgbClr val="C0C0C0"/>
                </a:highlight>
              </a:rPr>
              <a:t>      "</a:t>
            </a:r>
            <a:r>
              <a:rPr lang="en-US" altLang="zh-CN" sz="1200" dirty="0" err="1">
                <a:highlight>
                  <a:srgbClr val="C0C0C0"/>
                </a:highlight>
              </a:rPr>
              <a:t>run_as</a:t>
            </a:r>
            <a:r>
              <a:rPr lang="en-US" altLang="zh-CN" sz="1200" dirty="0">
                <a:highlight>
                  <a:srgbClr val="C0C0C0"/>
                </a:highlight>
              </a:rPr>
              <a:t>": “vmaxx",</a:t>
            </a:r>
            <a:br>
              <a:rPr lang="en-US" altLang="zh-CN" sz="1200" dirty="0">
                <a:highlight>
                  <a:srgbClr val="C0C0C0"/>
                </a:highlight>
              </a:rPr>
            </a:br>
            <a:r>
              <a:rPr lang="en-US" altLang="zh-CN" sz="1200" dirty="0">
                <a:highlight>
                  <a:srgbClr val="C0C0C0"/>
                </a:highlight>
              </a:rPr>
              <a:t>      "</a:t>
            </a:r>
            <a:r>
              <a:rPr lang="en-US" altLang="zh-CN" sz="1200" dirty="0" err="1">
                <a:highlight>
                  <a:srgbClr val="C0C0C0"/>
                </a:highlight>
              </a:rPr>
              <a:t>command_line</a:t>
            </a:r>
            <a:r>
              <a:rPr lang="en-US" altLang="zh-CN" sz="1200" dirty="0">
                <a:highlight>
                  <a:srgbClr val="C0C0C0"/>
                </a:highlight>
              </a:rPr>
              <a:t>": “/opt/</a:t>
            </a:r>
            <a:r>
              <a:rPr lang="en-US" altLang="zh-CN" sz="1200" dirty="0" err="1">
                <a:highlight>
                  <a:srgbClr val="C0C0C0"/>
                </a:highlight>
              </a:rPr>
              <a:t>cameramonitor</a:t>
            </a:r>
            <a:r>
              <a:rPr lang="en-US" altLang="zh-CN" sz="1200" dirty="0">
                <a:highlight>
                  <a:srgbClr val="C0C0C0"/>
                </a:highlight>
              </a:rPr>
              <a:t> –</a:t>
            </a:r>
            <a:r>
              <a:rPr lang="en-US" altLang="zh-CN" sz="1200" dirty="0" err="1">
                <a:highlight>
                  <a:srgbClr val="C0C0C0"/>
                </a:highlight>
              </a:rPr>
              <a:t>etcdip</a:t>
            </a:r>
            <a:r>
              <a:rPr lang="en-US" altLang="zh-CN" sz="1200" dirty="0">
                <a:highlight>
                  <a:srgbClr val="C0C0C0"/>
                </a:highlight>
              </a:rPr>
              <a:t>=192.168.1.151 –</a:t>
            </a:r>
            <a:r>
              <a:rPr lang="en-US" altLang="zh-CN" sz="1200" dirty="0" err="1" smtClean="0">
                <a:highlight>
                  <a:srgbClr val="C0C0C0"/>
                </a:highlight>
              </a:rPr>
              <a:t>etcdport</a:t>
            </a:r>
            <a:r>
              <a:rPr lang="en-US" altLang="zh-CN" sz="1200" dirty="0" smtClean="0">
                <a:highlight>
                  <a:srgbClr val="C0C0C0"/>
                </a:highlight>
              </a:rPr>
              <a:t>=2379 –p </a:t>
            </a:r>
            <a:r>
              <a:rPr lang="en-US" altLang="zh-CN" sz="1200" dirty="0" err="1" smtClean="0">
                <a:highlight>
                  <a:srgbClr val="C0C0C0"/>
                </a:highlight>
              </a:rPr>
              <a:t>vlc</a:t>
            </a:r>
            <a:r>
              <a:rPr lang="en-US" altLang="zh-CN" sz="1200" dirty="0" smtClean="0">
                <a:highlight>
                  <a:srgbClr val="C0C0C0"/>
                </a:highlight>
              </a:rPr>
              <a:t>",</a:t>
            </a:r>
            <a:br>
              <a:rPr lang="en-US" altLang="zh-CN" sz="1200" dirty="0">
                <a:highlight>
                  <a:srgbClr val="C0C0C0"/>
                </a:highlight>
              </a:rPr>
            </a:br>
            <a:r>
              <a:rPr lang="en-US" altLang="zh-CN" sz="1200" dirty="0">
                <a:highlight>
                  <a:srgbClr val="C0C0C0"/>
                </a:highlight>
              </a:rPr>
              <a:t>      "</a:t>
            </a:r>
            <a:r>
              <a:rPr lang="en-US" altLang="zh-CN" sz="1200" dirty="0" err="1">
                <a:highlight>
                  <a:srgbClr val="C0C0C0"/>
                </a:highlight>
              </a:rPr>
              <a:t>working_dir</a:t>
            </a:r>
            <a:r>
              <a:rPr lang="en-US" altLang="zh-CN" sz="1200" dirty="0">
                <a:highlight>
                  <a:srgbClr val="C0C0C0"/>
                </a:highlight>
              </a:rPr>
              <a:t>": "/opt",</a:t>
            </a:r>
            <a:br>
              <a:rPr lang="en-US" altLang="zh-CN" sz="1200" dirty="0">
                <a:highlight>
                  <a:srgbClr val="C0C0C0"/>
                </a:highlight>
              </a:rPr>
            </a:br>
            <a:r>
              <a:rPr lang="en-US" altLang="zh-CN" sz="1200" dirty="0">
                <a:highlight>
                  <a:srgbClr val="C0C0C0"/>
                </a:highlight>
              </a:rPr>
              <a:t>}</a:t>
            </a:r>
            <a:endParaRPr lang="fr-FR" altLang="zh-CN" sz="1200" dirty="0">
              <a:highlight>
                <a:srgbClr val="C0C0C0"/>
              </a:highlight>
            </a:endParaRPr>
          </a:p>
        </p:txBody>
      </p:sp>
    </p:spTree>
  </p:cSld>
  <p:clrMapOvr>
    <a:masterClrMapping/>
  </p:clrMapOvr>
</p:sld>
</file>

<file path=ppt/theme/theme1.xml><?xml version="1.0" encoding="utf-8"?>
<a:theme xmlns:a="http://schemas.openxmlformats.org/drawingml/2006/main" name="回顾">
  <a:themeElements>
    <a:clrScheme name="回顾">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回顾">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回顾">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TM02900769[[fn=回顾]]</Template>
  <TotalTime>0</TotalTime>
  <Words>1188</Words>
  <Application>WPS 演示</Application>
  <PresentationFormat>宽屏</PresentationFormat>
  <Paragraphs>39</Paragraphs>
  <Slides>6</Slides>
  <Notes>3</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6</vt:i4>
      </vt:variant>
    </vt:vector>
  </HeadingPairs>
  <TitlesOfParts>
    <vt:vector size="15" baseType="lpstr">
      <vt:lpstr>Arial</vt:lpstr>
      <vt:lpstr>宋体</vt:lpstr>
      <vt:lpstr>Wingdings</vt:lpstr>
      <vt:lpstr>Calibri</vt:lpstr>
      <vt:lpstr>Calibri</vt:lpstr>
      <vt:lpstr>微软雅黑</vt:lpstr>
      <vt:lpstr>Arial Unicode MS</vt:lpstr>
      <vt:lpstr>Calibri Light</vt:lpstr>
      <vt:lpstr>回顾</vt:lpstr>
      <vt:lpstr>PowerPoint 演示文稿</vt:lpstr>
      <vt:lpstr>Backgroud</vt:lpstr>
      <vt:lpstr>Artitecture</vt:lpstr>
      <vt:lpstr>Scope [Camera Monitor Service]</vt:lpstr>
      <vt:lpstr>Active Diagram</vt:lpstr>
      <vt:lpstr>Deployment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Santa Clara Parking Design</dc:title>
  <dc:creator>lvjm</dc:creator>
  <cp:lastModifiedBy>江平</cp:lastModifiedBy>
  <cp:revision>198</cp:revision>
  <dcterms:created xsi:type="dcterms:W3CDTF">2018-06-26T09:53:00Z</dcterms:created>
  <dcterms:modified xsi:type="dcterms:W3CDTF">2018-11-13T03:29:36Z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2052-10.1.0.7668</vt:lpwstr>
  </property>
</Properties>
</file>