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72" r:id="rId2"/>
    <p:sldId id="257" r:id="rId3"/>
    <p:sldId id="273" r:id="rId4"/>
    <p:sldId id="263" r:id="rId5"/>
    <p:sldId id="280" r:id="rId6"/>
    <p:sldId id="276" r:id="rId7"/>
    <p:sldId id="278" r:id="rId8"/>
    <p:sldId id="277" r:id="rId9"/>
    <p:sldId id="279" r:id="rId10"/>
    <p:sldId id="27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vjm" initials="l" lastIdx="1" clrIdx="0">
    <p:extLst>
      <p:ext uri="{19B8F6BF-5375-455C-9EA6-DF929625EA0E}">
        <p15:presenceInfo xmlns:p15="http://schemas.microsoft.com/office/powerpoint/2012/main" userId="lvj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52" autoAdjust="0"/>
    <p:restoredTop sz="93080" autoAdjust="0"/>
  </p:normalViewPr>
  <p:slideViewPr>
    <p:cSldViewPr snapToGrid="0">
      <p:cViewPr varScale="1">
        <p:scale>
          <a:sx n="94" d="100"/>
          <a:sy n="94" d="100"/>
        </p:scale>
        <p:origin x="72"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2564C6-D7A0-472D-B6D4-FA0253C6DD62}" type="datetimeFigureOut">
              <a:rPr lang="zh-CN" altLang="en-US" smtClean="0"/>
              <a:t>2018/9/3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8D96F-2037-4265-9FB8-0C9B5F13897E}" type="slidenum">
              <a:rPr lang="zh-CN" altLang="en-US" smtClean="0"/>
              <a:t>‹#›</a:t>
            </a:fld>
            <a:endParaRPr lang="zh-CN" altLang="en-US"/>
          </a:p>
        </p:txBody>
      </p:sp>
    </p:spTree>
    <p:extLst>
      <p:ext uri="{BB962C8B-B14F-4D97-AF65-F5344CB8AC3E}">
        <p14:creationId xmlns:p14="http://schemas.microsoft.com/office/powerpoint/2010/main" val="2553343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F181CF-A35A-9547-A2E2-86F2431915C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93257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98D96F-2037-4265-9FB8-0C9B5F13897E}" type="slidenum">
              <a:rPr lang="zh-CN" altLang="en-US" smtClean="0"/>
              <a:t>2</a:t>
            </a:fld>
            <a:endParaRPr lang="zh-CN" altLang="en-US"/>
          </a:p>
        </p:txBody>
      </p:sp>
    </p:spTree>
    <p:extLst>
      <p:ext uri="{BB962C8B-B14F-4D97-AF65-F5344CB8AC3E}">
        <p14:creationId xmlns:p14="http://schemas.microsoft.com/office/powerpoint/2010/main" val="1882662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Auto start:</a:t>
            </a:r>
            <a:br>
              <a:rPr lang="en-US" altLang="zh-CN"/>
            </a:br>
            <a:r>
              <a:rPr lang="en-US" altLang="zh-CN"/>
              <a:t>https://blog.csdn.net/jjwen/article/details/51453431</a:t>
            </a:r>
            <a:endParaRPr lang="zh-CN" altLang="en-US"/>
          </a:p>
        </p:txBody>
      </p:sp>
      <p:sp>
        <p:nvSpPr>
          <p:cNvPr id="4" name="灯片编号占位符 3"/>
          <p:cNvSpPr>
            <a:spLocks noGrp="1"/>
          </p:cNvSpPr>
          <p:nvPr>
            <p:ph type="sldNum" sz="quarter" idx="10"/>
          </p:nvPr>
        </p:nvSpPr>
        <p:spPr/>
        <p:txBody>
          <a:bodyPr/>
          <a:lstStyle/>
          <a:p>
            <a:fld id="{3898D96F-2037-4265-9FB8-0C9B5F13897E}" type="slidenum">
              <a:rPr lang="zh-CN" altLang="en-US" smtClean="0"/>
              <a:t>4</a:t>
            </a:fld>
            <a:endParaRPr lang="zh-CN" altLang="en-US"/>
          </a:p>
        </p:txBody>
      </p:sp>
    </p:spTree>
    <p:extLst>
      <p:ext uri="{BB962C8B-B14F-4D97-AF65-F5344CB8AC3E}">
        <p14:creationId xmlns:p14="http://schemas.microsoft.com/office/powerpoint/2010/main" val="3340429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1F932A1-DC6E-4CE5-A58C-81DBEED7D6C0}" type="datetimeFigureOut">
              <a:rPr lang="zh-CN" altLang="en-US" smtClean="0"/>
              <a:t>2018/9/3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8FB185-33C6-4E36-9002-EBD50A680C45}"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889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1F932A1-DC6E-4CE5-A58C-81DBEED7D6C0}" type="datetimeFigureOut">
              <a:rPr lang="zh-CN" altLang="en-US" smtClean="0"/>
              <a:t>2018/9/3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8FB185-33C6-4E36-9002-EBD50A680C45}" type="slidenum">
              <a:rPr lang="zh-CN" altLang="en-US" smtClean="0"/>
              <a:t>‹#›</a:t>
            </a:fld>
            <a:endParaRPr lang="zh-CN" altLang="en-US"/>
          </a:p>
        </p:txBody>
      </p:sp>
    </p:spTree>
    <p:extLst>
      <p:ext uri="{BB962C8B-B14F-4D97-AF65-F5344CB8AC3E}">
        <p14:creationId xmlns:p14="http://schemas.microsoft.com/office/powerpoint/2010/main" val="3286731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1F932A1-DC6E-4CE5-A58C-81DBEED7D6C0}" type="datetimeFigureOut">
              <a:rPr lang="zh-CN" altLang="en-US" smtClean="0"/>
              <a:t>2018/9/3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8FB185-33C6-4E36-9002-EBD50A680C45}" type="slidenum">
              <a:rPr lang="zh-CN" altLang="en-US" smtClean="0"/>
              <a:t>‹#›</a:t>
            </a:fld>
            <a:endParaRPr lang="zh-CN" altLang="en-US"/>
          </a:p>
        </p:txBody>
      </p:sp>
    </p:spTree>
    <p:extLst>
      <p:ext uri="{BB962C8B-B14F-4D97-AF65-F5344CB8AC3E}">
        <p14:creationId xmlns:p14="http://schemas.microsoft.com/office/powerpoint/2010/main" val="2206160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bg>
      <p:bgPr>
        <a:solidFill>
          <a:srgbClr val="031C40"/>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0617FC-AC5C-9844-85C6-EA1D18BE3AA6}" type="datetimeFigureOut">
              <a:rPr lang="en-US" smtClean="0"/>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0FEDE3-29C4-E149-B6A3-523A33A4A0C0}" type="slidenum">
              <a:rPr lang="en-US" smtClean="0"/>
              <a:t>‹#›</a:t>
            </a:fld>
            <a:endParaRPr lang="en-US" dirty="0"/>
          </a:p>
        </p:txBody>
      </p:sp>
      <p:pic>
        <p:nvPicPr>
          <p:cNvPr id="9" name="Picture 8"/>
          <p:cNvPicPr>
            <a:picLocks noChangeAspect="1"/>
          </p:cNvPicPr>
          <p:nvPr userDrawn="1"/>
        </p:nvPicPr>
        <p:blipFill>
          <a:blip r:embed="rId2"/>
          <a:stretch>
            <a:fillRect/>
          </a:stretch>
        </p:blipFill>
        <p:spPr>
          <a:xfrm>
            <a:off x="3848157" y="3744456"/>
            <a:ext cx="4224568" cy="313657"/>
          </a:xfrm>
          <a:prstGeom prst="rect">
            <a:avLst/>
          </a:prstGeom>
        </p:spPr>
      </p:pic>
      <p:pic>
        <p:nvPicPr>
          <p:cNvPr id="3" name="Picture 2"/>
          <p:cNvPicPr>
            <a:picLocks noChangeAspect="1"/>
          </p:cNvPicPr>
          <p:nvPr userDrawn="1"/>
        </p:nvPicPr>
        <p:blipFill>
          <a:blip r:embed="rId3"/>
          <a:stretch>
            <a:fillRect/>
          </a:stretch>
        </p:blipFill>
        <p:spPr>
          <a:xfrm>
            <a:off x="3039533" y="1147333"/>
            <a:ext cx="6420556" cy="2576273"/>
          </a:xfrm>
          <a:prstGeom prst="rect">
            <a:avLst/>
          </a:prstGeom>
        </p:spPr>
      </p:pic>
    </p:spTree>
    <p:extLst>
      <p:ext uri="{BB962C8B-B14F-4D97-AF65-F5344CB8AC3E}">
        <p14:creationId xmlns:p14="http://schemas.microsoft.com/office/powerpoint/2010/main" val="2587720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1F932A1-DC6E-4CE5-A58C-81DBEED7D6C0}" type="datetimeFigureOut">
              <a:rPr lang="zh-CN" altLang="en-US" smtClean="0"/>
              <a:t>2018/9/3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8FB185-33C6-4E36-9002-EBD50A680C45}" type="slidenum">
              <a:rPr lang="zh-CN" altLang="en-US" smtClean="0"/>
              <a:t>‹#›</a:t>
            </a:fld>
            <a:endParaRPr lang="zh-CN" altLang="en-US"/>
          </a:p>
        </p:txBody>
      </p:sp>
    </p:spTree>
    <p:extLst>
      <p:ext uri="{BB962C8B-B14F-4D97-AF65-F5344CB8AC3E}">
        <p14:creationId xmlns:p14="http://schemas.microsoft.com/office/powerpoint/2010/main" val="3574468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1F932A1-DC6E-4CE5-A58C-81DBEED7D6C0}" type="datetimeFigureOut">
              <a:rPr lang="zh-CN" altLang="en-US" smtClean="0"/>
              <a:t>2018/9/3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8FB185-33C6-4E36-9002-EBD50A680C45}"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75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1F932A1-DC6E-4CE5-A58C-81DBEED7D6C0}" type="datetimeFigureOut">
              <a:rPr lang="zh-CN" altLang="en-US" smtClean="0"/>
              <a:t>2018/9/3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8FB185-33C6-4E36-9002-EBD50A680C45}" type="slidenum">
              <a:rPr lang="zh-CN" altLang="en-US" smtClean="0"/>
              <a:t>‹#›</a:t>
            </a:fld>
            <a:endParaRPr lang="zh-CN" altLang="en-US"/>
          </a:p>
        </p:txBody>
      </p:sp>
    </p:spTree>
    <p:extLst>
      <p:ext uri="{BB962C8B-B14F-4D97-AF65-F5344CB8AC3E}">
        <p14:creationId xmlns:p14="http://schemas.microsoft.com/office/powerpoint/2010/main" val="356287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1F932A1-DC6E-4CE5-A58C-81DBEED7D6C0}" type="datetimeFigureOut">
              <a:rPr lang="zh-CN" altLang="en-US" smtClean="0"/>
              <a:t>2018/9/3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98FB185-33C6-4E36-9002-EBD50A680C45}" type="slidenum">
              <a:rPr lang="zh-CN" altLang="en-US" smtClean="0"/>
              <a:t>‹#›</a:t>
            </a:fld>
            <a:endParaRPr lang="zh-CN" altLang="en-US"/>
          </a:p>
        </p:txBody>
      </p:sp>
    </p:spTree>
    <p:extLst>
      <p:ext uri="{BB962C8B-B14F-4D97-AF65-F5344CB8AC3E}">
        <p14:creationId xmlns:p14="http://schemas.microsoft.com/office/powerpoint/2010/main" val="108949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1F932A1-DC6E-4CE5-A58C-81DBEED7D6C0}" type="datetimeFigureOut">
              <a:rPr lang="zh-CN" altLang="en-US" smtClean="0"/>
              <a:t>2018/9/3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98FB185-33C6-4E36-9002-EBD50A680C45}" type="slidenum">
              <a:rPr lang="zh-CN" altLang="en-US" smtClean="0"/>
              <a:t>‹#›</a:t>
            </a:fld>
            <a:endParaRPr lang="zh-CN" altLang="en-US"/>
          </a:p>
        </p:txBody>
      </p:sp>
    </p:spTree>
    <p:extLst>
      <p:ext uri="{BB962C8B-B14F-4D97-AF65-F5344CB8AC3E}">
        <p14:creationId xmlns:p14="http://schemas.microsoft.com/office/powerpoint/2010/main" val="2570546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1F932A1-DC6E-4CE5-A58C-81DBEED7D6C0}" type="datetimeFigureOut">
              <a:rPr lang="zh-CN" altLang="en-US" smtClean="0"/>
              <a:t>2018/9/3</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198FB185-33C6-4E36-9002-EBD50A680C45}" type="slidenum">
              <a:rPr lang="zh-CN" altLang="en-US" smtClean="0"/>
              <a:t>‹#›</a:t>
            </a:fld>
            <a:endParaRPr lang="zh-CN" altLang="en-US"/>
          </a:p>
        </p:txBody>
      </p:sp>
    </p:spTree>
    <p:extLst>
      <p:ext uri="{BB962C8B-B14F-4D97-AF65-F5344CB8AC3E}">
        <p14:creationId xmlns:p14="http://schemas.microsoft.com/office/powerpoint/2010/main" val="45471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1F932A1-DC6E-4CE5-A58C-81DBEED7D6C0}" type="datetimeFigureOut">
              <a:rPr lang="zh-CN" altLang="en-US" smtClean="0"/>
              <a:t>2018/9/3</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98FB185-33C6-4E36-9002-EBD50A680C45}" type="slidenum">
              <a:rPr lang="zh-CN" altLang="en-US" smtClean="0"/>
              <a:t>‹#›</a:t>
            </a:fld>
            <a:endParaRPr lang="zh-CN" altLang="en-US"/>
          </a:p>
        </p:txBody>
      </p:sp>
    </p:spTree>
    <p:extLst>
      <p:ext uri="{BB962C8B-B14F-4D97-AF65-F5344CB8AC3E}">
        <p14:creationId xmlns:p14="http://schemas.microsoft.com/office/powerpoint/2010/main" val="1827456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1F932A1-DC6E-4CE5-A58C-81DBEED7D6C0}" type="datetimeFigureOut">
              <a:rPr lang="zh-CN" altLang="en-US" smtClean="0"/>
              <a:t>2018/9/3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8FB185-33C6-4E36-9002-EBD50A680C45}" type="slidenum">
              <a:rPr lang="zh-CN" altLang="en-US" smtClean="0"/>
              <a:t>‹#›</a:t>
            </a:fld>
            <a:endParaRPr lang="zh-CN" altLang="en-US"/>
          </a:p>
        </p:txBody>
      </p:sp>
    </p:spTree>
    <p:extLst>
      <p:ext uri="{BB962C8B-B14F-4D97-AF65-F5344CB8AC3E}">
        <p14:creationId xmlns:p14="http://schemas.microsoft.com/office/powerpoint/2010/main" val="1577054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1F932A1-DC6E-4CE5-A58C-81DBEED7D6C0}" type="datetimeFigureOut">
              <a:rPr lang="zh-CN" altLang="en-US" smtClean="0"/>
              <a:t>2018/9/3</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98FB185-33C6-4E36-9002-EBD50A680C45}"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07013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 xmlns:a16="http://schemas.microsoft.com/office/drawing/2014/main" id="{731BB8E9-DE4C-4F29-ADBB-889CDB824471}"/>
              </a:ext>
            </a:extLst>
          </p:cNvPr>
          <p:cNvSpPr txBox="1"/>
          <p:nvPr/>
        </p:nvSpPr>
        <p:spPr>
          <a:xfrm>
            <a:off x="811212" y="4400320"/>
            <a:ext cx="10569575" cy="769441"/>
          </a:xfrm>
          <a:prstGeom prst="rect">
            <a:avLst/>
          </a:prstGeom>
          <a:noFill/>
        </p:spPr>
        <p:txBody>
          <a:bodyPr>
            <a:spAutoFit/>
          </a:bodyPr>
          <a:lstStyle/>
          <a:p>
            <a:pPr lvl="0" algn="ctr">
              <a:defRPr/>
            </a:pPr>
            <a:r>
              <a:rPr lang="en-US" altLang="zh-CN" sz="4400" b="1" dirty="0">
                <a:solidFill>
                  <a:schemeClr val="bg2"/>
                </a:solidFill>
              </a:rPr>
              <a:t>Admin Console Backend</a:t>
            </a:r>
            <a:endParaRPr kumimoji="0" lang="zh-CN" altLang="en-US" sz="4400" b="1" i="0" u="none" strike="noStrike" kern="1200" cap="none" spc="0" normalizeH="0" baseline="0" noProof="0" dirty="0">
              <a:ln>
                <a:noFill/>
              </a:ln>
              <a:effectLst/>
              <a:uLnTx/>
              <a:uFillTx/>
              <a:latin typeface="Calibri"/>
              <a:ea typeface="微软雅黑" panose="020B0503020204020204" pitchFamily="34" charset="-122"/>
            </a:endParaRPr>
          </a:p>
        </p:txBody>
      </p:sp>
      <p:sp>
        <p:nvSpPr>
          <p:cNvPr id="3" name="文本框 2">
            <a:extLst>
              <a:ext uri="{FF2B5EF4-FFF2-40B4-BE49-F238E27FC236}">
                <a16:creationId xmlns="" xmlns:a16="http://schemas.microsoft.com/office/drawing/2014/main" id="{731BB8E9-DE4C-4F29-ADBB-889CDB824471}"/>
              </a:ext>
            </a:extLst>
          </p:cNvPr>
          <p:cNvSpPr txBox="1"/>
          <p:nvPr/>
        </p:nvSpPr>
        <p:spPr>
          <a:xfrm>
            <a:off x="811212" y="5169761"/>
            <a:ext cx="10569575" cy="584775"/>
          </a:xfrm>
          <a:prstGeom prst="rect">
            <a:avLst/>
          </a:prstGeom>
          <a:noFill/>
        </p:spPr>
        <p:txBody>
          <a:bodyPr>
            <a:spAutoFit/>
          </a:bodyPr>
          <a:lstStyle/>
          <a:p>
            <a:pPr lvl="0" algn="r">
              <a:defRPr/>
            </a:pPr>
            <a:r>
              <a:rPr lang="en-US" altLang="zh-CN" sz="1600" dirty="0" err="1">
                <a:solidFill>
                  <a:schemeClr val="bg2">
                    <a:lumMod val="90000"/>
                  </a:schemeClr>
                </a:solidFill>
              </a:rPr>
              <a:t>Jinming</a:t>
            </a:r>
            <a:r>
              <a:rPr lang="en-US" altLang="zh-CN" sz="1600" dirty="0">
                <a:solidFill>
                  <a:schemeClr val="bg2">
                    <a:lumMod val="90000"/>
                  </a:schemeClr>
                </a:solidFill>
              </a:rPr>
              <a:t> </a:t>
            </a:r>
            <a:r>
              <a:rPr lang="en-US" altLang="zh-CN" sz="1600" dirty="0" err="1">
                <a:solidFill>
                  <a:schemeClr val="bg2">
                    <a:lumMod val="90000"/>
                  </a:schemeClr>
                </a:solidFill>
              </a:rPr>
              <a:t>Lv</a:t>
            </a:r>
            <a:r>
              <a:rPr lang="en-US" altLang="zh-CN" sz="1600" dirty="0">
                <a:solidFill>
                  <a:schemeClr val="bg2">
                    <a:lumMod val="90000"/>
                  </a:schemeClr>
                </a:solidFill>
              </a:rPr>
              <a:t> </a:t>
            </a:r>
          </a:p>
          <a:p>
            <a:pPr lvl="0" algn="r">
              <a:defRPr/>
            </a:pPr>
            <a:r>
              <a:rPr lang="en-US" altLang="zh-CN" sz="1600" dirty="0">
                <a:solidFill>
                  <a:schemeClr val="bg2">
                    <a:lumMod val="90000"/>
                  </a:schemeClr>
                </a:solidFill>
              </a:rPr>
              <a:t>2018-08-29</a:t>
            </a:r>
            <a:endParaRPr kumimoji="0" lang="zh-CN" altLang="en-US" sz="1600" i="0" u="none" strike="noStrike" kern="1200" cap="none" spc="0" normalizeH="0" baseline="0" noProof="0" dirty="0">
              <a:ln>
                <a:noFill/>
              </a:ln>
              <a:solidFill>
                <a:schemeClr val="bg2">
                  <a:lumMod val="90000"/>
                </a:schemeClr>
              </a:solidFill>
              <a:effectLst/>
              <a:uLnTx/>
              <a:uFillTx/>
              <a:latin typeface="Calibri"/>
              <a:ea typeface="微软雅黑" panose="020B0503020204020204" pitchFamily="34" charset="-122"/>
            </a:endParaRPr>
          </a:p>
        </p:txBody>
      </p:sp>
    </p:spTree>
    <p:extLst>
      <p:ext uri="{BB962C8B-B14F-4D97-AF65-F5344CB8AC3E}">
        <p14:creationId xmlns:p14="http://schemas.microsoft.com/office/powerpoint/2010/main" val="365741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A2AFBF6-EBE6-48C1-B070-F30F4D92673D}"/>
              </a:ext>
            </a:extLst>
          </p:cNvPr>
          <p:cNvSpPr>
            <a:spLocks noGrp="1"/>
          </p:cNvSpPr>
          <p:nvPr>
            <p:ph type="title"/>
          </p:nvPr>
        </p:nvSpPr>
        <p:spPr/>
        <p:txBody>
          <a:bodyPr/>
          <a:lstStyle/>
          <a:p>
            <a:r>
              <a:rPr lang="en-US" altLang="zh-CN" dirty="0"/>
              <a:t>Deployment</a:t>
            </a:r>
            <a:endParaRPr lang="zh-CN" altLang="en-US" dirty="0"/>
          </a:p>
        </p:txBody>
      </p:sp>
      <p:sp>
        <p:nvSpPr>
          <p:cNvPr id="3" name="内容占位符 2">
            <a:extLst>
              <a:ext uri="{FF2B5EF4-FFF2-40B4-BE49-F238E27FC236}">
                <a16:creationId xmlns="" xmlns:a16="http://schemas.microsoft.com/office/drawing/2014/main" id="{49B08E34-2E2B-42EB-831A-802CE4048EDD}"/>
              </a:ext>
            </a:extLst>
          </p:cNvPr>
          <p:cNvSpPr>
            <a:spLocks noGrp="1"/>
          </p:cNvSpPr>
          <p:nvPr>
            <p:ph idx="1"/>
          </p:nvPr>
        </p:nvSpPr>
        <p:spPr/>
        <p:txBody>
          <a:bodyPr/>
          <a:lstStyle/>
          <a:p>
            <a:r>
              <a:rPr lang="fr-FR" altLang="zh-CN" dirty="0"/>
              <a:t>videocapture </a:t>
            </a:r>
            <a:r>
              <a:rPr lang="en-US" altLang="zh-CN" dirty="0"/>
              <a:t>(binary implemented by C++)</a:t>
            </a:r>
            <a:endParaRPr lang="fr-FR" altLang="zh-CN" dirty="0"/>
          </a:p>
          <a:p>
            <a:r>
              <a:rPr lang="fr-FR" altLang="zh-CN" smtClean="0"/>
              <a:t>All dependency should be include in one package, no need install 3rd party on customer site.</a:t>
            </a:r>
            <a:endParaRPr lang="fr-FR" altLang="zh-CN" dirty="0"/>
          </a:p>
          <a:p>
            <a:r>
              <a:rPr lang="fr-FR" altLang="zh-CN" dirty="0"/>
              <a:t>Application definition segment for App Daemon Manager:</a:t>
            </a:r>
          </a:p>
          <a:p>
            <a:pPr marL="0" indent="0">
              <a:buNone/>
            </a:pPr>
            <a:r>
              <a:rPr lang="en-US" altLang="zh-CN" sz="1200" dirty="0">
                <a:highlight>
                  <a:srgbClr val="C0C0C0"/>
                </a:highlight>
              </a:rPr>
              <a:t>{</a:t>
            </a:r>
            <a:br>
              <a:rPr lang="en-US" altLang="zh-CN" sz="1200" dirty="0">
                <a:highlight>
                  <a:srgbClr val="C0C0C0"/>
                </a:highlight>
              </a:rPr>
            </a:br>
            <a:r>
              <a:rPr lang="en-US" altLang="zh-CN" sz="1200" dirty="0">
                <a:highlight>
                  <a:srgbClr val="C0C0C0"/>
                </a:highlight>
              </a:rPr>
              <a:t>      "name": capture camera $</a:t>
            </a:r>
            <a:r>
              <a:rPr lang="en-US" altLang="zh-CN" sz="1200" dirty="0" err="1">
                <a:highlight>
                  <a:srgbClr val="C0C0C0"/>
                </a:highlight>
              </a:rPr>
              <a:t>camera_name</a:t>
            </a:r>
            <a:r>
              <a:rPr lang="en-US" altLang="zh-CN" sz="1200" dirty="0">
                <a:highlight>
                  <a:srgbClr val="C0C0C0"/>
                </a:highlight>
              </a:rPr>
              <a:t>",</a:t>
            </a:r>
            <a:br>
              <a:rPr lang="en-US" altLang="zh-CN" sz="1200" dirty="0">
                <a:highlight>
                  <a:srgbClr val="C0C0C0"/>
                </a:highlight>
              </a:rPr>
            </a:br>
            <a:r>
              <a:rPr lang="en-US" altLang="zh-CN" sz="1200" dirty="0">
                <a:highlight>
                  <a:srgbClr val="C0C0C0"/>
                </a:highlight>
              </a:rPr>
              <a:t>      "</a:t>
            </a:r>
            <a:r>
              <a:rPr lang="en-US" altLang="zh-CN" sz="1200" dirty="0" err="1">
                <a:highlight>
                  <a:srgbClr val="C0C0C0"/>
                </a:highlight>
              </a:rPr>
              <a:t>run_as</a:t>
            </a:r>
            <a:r>
              <a:rPr lang="en-US" altLang="zh-CN" sz="1200" dirty="0">
                <a:highlight>
                  <a:srgbClr val="C0C0C0"/>
                </a:highlight>
              </a:rPr>
              <a:t>": “vmaxx",</a:t>
            </a:r>
            <a:br>
              <a:rPr lang="en-US" altLang="zh-CN" sz="1200" dirty="0">
                <a:highlight>
                  <a:srgbClr val="C0C0C0"/>
                </a:highlight>
              </a:rPr>
            </a:br>
            <a:r>
              <a:rPr lang="en-US" altLang="zh-CN" sz="1200" dirty="0">
                <a:highlight>
                  <a:srgbClr val="C0C0C0"/>
                </a:highlight>
              </a:rPr>
              <a:t>      "</a:t>
            </a:r>
            <a:r>
              <a:rPr lang="en-US" altLang="zh-CN" sz="1200" dirty="0" err="1">
                <a:highlight>
                  <a:srgbClr val="C0C0C0"/>
                </a:highlight>
              </a:rPr>
              <a:t>command_line</a:t>
            </a:r>
            <a:r>
              <a:rPr lang="en-US" altLang="zh-CN" sz="1200" dirty="0">
                <a:highlight>
                  <a:srgbClr val="C0C0C0"/>
                </a:highlight>
              </a:rPr>
              <a:t>": “/opt/</a:t>
            </a:r>
            <a:r>
              <a:rPr lang="en-US" altLang="zh-CN" sz="1200" dirty="0" err="1">
                <a:highlight>
                  <a:srgbClr val="C0C0C0"/>
                </a:highlight>
              </a:rPr>
              <a:t>videocapture</a:t>
            </a:r>
            <a:r>
              <a:rPr lang="en-US" altLang="zh-CN" sz="1200" dirty="0">
                <a:highlight>
                  <a:srgbClr val="C0C0C0"/>
                </a:highlight>
              </a:rPr>
              <a:t> –</a:t>
            </a:r>
            <a:r>
              <a:rPr lang="en-US" altLang="zh-CN" sz="1200" dirty="0" err="1">
                <a:highlight>
                  <a:srgbClr val="C0C0C0"/>
                </a:highlight>
              </a:rPr>
              <a:t>i</a:t>
            </a:r>
            <a:r>
              <a:rPr lang="en-US" altLang="zh-CN" sz="1200" dirty="0">
                <a:highlight>
                  <a:srgbClr val="C0C0C0"/>
                </a:highlight>
              </a:rPr>
              <a:t> rtsp:127.0.0.1 …",</a:t>
            </a:r>
            <a:br>
              <a:rPr lang="en-US" altLang="zh-CN" sz="1200" dirty="0">
                <a:highlight>
                  <a:srgbClr val="C0C0C0"/>
                </a:highlight>
              </a:rPr>
            </a:br>
            <a:r>
              <a:rPr lang="en-US" altLang="zh-CN" sz="1200" dirty="0">
                <a:highlight>
                  <a:srgbClr val="C0C0C0"/>
                </a:highlight>
              </a:rPr>
              <a:t>      "</a:t>
            </a:r>
            <a:r>
              <a:rPr lang="en-US" altLang="zh-CN" sz="1200" dirty="0" err="1">
                <a:highlight>
                  <a:srgbClr val="C0C0C0"/>
                </a:highlight>
              </a:rPr>
              <a:t>working_dir</a:t>
            </a:r>
            <a:r>
              <a:rPr lang="en-US" altLang="zh-CN" sz="1200" dirty="0">
                <a:highlight>
                  <a:srgbClr val="C0C0C0"/>
                </a:highlight>
              </a:rPr>
              <a:t>": "/opt",</a:t>
            </a:r>
            <a:br>
              <a:rPr lang="en-US" altLang="zh-CN" sz="1200" dirty="0">
                <a:highlight>
                  <a:srgbClr val="C0C0C0"/>
                </a:highlight>
              </a:rPr>
            </a:br>
            <a:r>
              <a:rPr lang="en-US" altLang="zh-CN" sz="1200" dirty="0">
                <a:highlight>
                  <a:srgbClr val="C0C0C0"/>
                </a:highlight>
              </a:rPr>
              <a:t>}</a:t>
            </a:r>
            <a:endParaRPr lang="fr-FR" altLang="zh-CN" sz="1200" dirty="0">
              <a:highlight>
                <a:srgbClr val="C0C0C0"/>
              </a:highlight>
            </a:endParaRPr>
          </a:p>
        </p:txBody>
      </p:sp>
    </p:spTree>
    <p:extLst>
      <p:ext uri="{BB962C8B-B14F-4D97-AF65-F5344CB8AC3E}">
        <p14:creationId xmlns:p14="http://schemas.microsoft.com/office/powerpoint/2010/main" val="244731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Backgroud</a:t>
            </a:r>
            <a:endParaRPr lang="zh-CN" altLang="en-US"/>
          </a:p>
        </p:txBody>
      </p:sp>
      <p:sp>
        <p:nvSpPr>
          <p:cNvPr id="3" name="内容占位符 2"/>
          <p:cNvSpPr>
            <a:spLocks noGrp="1"/>
          </p:cNvSpPr>
          <p:nvPr>
            <p:ph idx="1"/>
          </p:nvPr>
        </p:nvSpPr>
        <p:spPr/>
        <p:txBody>
          <a:bodyPr>
            <a:normAutofit/>
          </a:bodyPr>
          <a:lstStyle/>
          <a:p>
            <a:r>
              <a:rPr lang="en-US" altLang="zh-CN" dirty="0">
                <a:solidFill>
                  <a:schemeClr val="tx1"/>
                </a:solidFill>
              </a:rPr>
              <a:t>The</a:t>
            </a:r>
            <a:r>
              <a:rPr lang="zh-CN" altLang="en-US" dirty="0">
                <a:solidFill>
                  <a:schemeClr val="tx1"/>
                </a:solidFill>
              </a:rPr>
              <a:t> </a:t>
            </a:r>
            <a:r>
              <a:rPr lang="en-US" altLang="zh-CN" dirty="0">
                <a:solidFill>
                  <a:schemeClr val="tx1"/>
                </a:solidFill>
              </a:rPr>
              <a:t>new</a:t>
            </a:r>
            <a:r>
              <a:rPr lang="zh-CN" altLang="en-US" dirty="0">
                <a:solidFill>
                  <a:schemeClr val="tx1"/>
                </a:solidFill>
              </a:rPr>
              <a:t> </a:t>
            </a:r>
            <a:r>
              <a:rPr lang="en-US" altLang="zh-CN" dirty="0">
                <a:solidFill>
                  <a:schemeClr val="tx1"/>
                </a:solidFill>
              </a:rPr>
              <a:t>video</a:t>
            </a:r>
            <a:r>
              <a:rPr lang="zh-CN" altLang="en-US" dirty="0">
                <a:solidFill>
                  <a:schemeClr val="tx1"/>
                </a:solidFill>
              </a:rPr>
              <a:t> </a:t>
            </a:r>
            <a:r>
              <a:rPr lang="en-US" altLang="zh-CN" dirty="0">
                <a:solidFill>
                  <a:schemeClr val="tx1"/>
                </a:solidFill>
              </a:rPr>
              <a:t>capture</a:t>
            </a:r>
            <a:r>
              <a:rPr lang="zh-CN" altLang="en-US" dirty="0">
                <a:solidFill>
                  <a:schemeClr val="tx1"/>
                </a:solidFill>
              </a:rPr>
              <a:t> </a:t>
            </a:r>
            <a:r>
              <a:rPr lang="en-US" altLang="zh-CN" dirty="0">
                <a:solidFill>
                  <a:schemeClr val="tx1"/>
                </a:solidFill>
              </a:rPr>
              <a:t>will</a:t>
            </a:r>
            <a:r>
              <a:rPr lang="zh-CN" altLang="en-US" dirty="0">
                <a:solidFill>
                  <a:schemeClr val="tx1"/>
                </a:solidFill>
              </a:rPr>
              <a:t> </a:t>
            </a:r>
            <a:r>
              <a:rPr lang="en-US" altLang="zh-CN" dirty="0">
                <a:solidFill>
                  <a:schemeClr val="tx1"/>
                </a:solidFill>
              </a:rPr>
              <a:t>take charge of video and picture capture from camera RTSP stream. The capture parameter is defined in Database, video capture application is managed by camera monitor service and launched by App Daemon Manger. </a:t>
            </a:r>
            <a:endParaRPr lang="zh-CN" altLang="en-US" dirty="0">
              <a:solidFill>
                <a:schemeClr val="tx1"/>
              </a:solidFill>
            </a:endParaRPr>
          </a:p>
        </p:txBody>
      </p:sp>
    </p:spTree>
    <p:extLst>
      <p:ext uri="{BB962C8B-B14F-4D97-AF65-F5344CB8AC3E}">
        <p14:creationId xmlns:p14="http://schemas.microsoft.com/office/powerpoint/2010/main" val="363370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81F6C45-AF54-405B-9A2F-FCA7E258544D}"/>
              </a:ext>
            </a:extLst>
          </p:cNvPr>
          <p:cNvSpPr>
            <a:spLocks noGrp="1"/>
          </p:cNvSpPr>
          <p:nvPr>
            <p:ph type="title"/>
          </p:nvPr>
        </p:nvSpPr>
        <p:spPr/>
        <p:txBody>
          <a:bodyPr/>
          <a:lstStyle/>
          <a:p>
            <a:r>
              <a:rPr lang="en-US" altLang="zh-CN" dirty="0" err="1"/>
              <a:t>Artitecture</a:t>
            </a:r>
            <a:endParaRPr lang="zh-CN" altLang="en-US" dirty="0"/>
          </a:p>
        </p:txBody>
      </p:sp>
      <p:sp>
        <p:nvSpPr>
          <p:cNvPr id="3" name="内容占位符 2">
            <a:extLst>
              <a:ext uri="{FF2B5EF4-FFF2-40B4-BE49-F238E27FC236}">
                <a16:creationId xmlns="" xmlns:a16="http://schemas.microsoft.com/office/drawing/2014/main" id="{D471AF97-99CC-40ED-8F3B-1FBBA976246B}"/>
              </a:ext>
            </a:extLst>
          </p:cNvPr>
          <p:cNvSpPr>
            <a:spLocks noGrp="1"/>
          </p:cNvSpPr>
          <p:nvPr>
            <p:ph idx="1"/>
          </p:nvPr>
        </p:nvSpPr>
        <p:spPr/>
        <p:txBody>
          <a:bodyPr/>
          <a:lstStyle/>
          <a:p>
            <a:endParaRPr lang="zh-CN" altLang="en-US"/>
          </a:p>
        </p:txBody>
      </p:sp>
      <p:pic>
        <p:nvPicPr>
          <p:cNvPr id="4" name="图片 3">
            <a:extLst>
              <a:ext uri="{FF2B5EF4-FFF2-40B4-BE49-F238E27FC236}">
                <a16:creationId xmlns="" xmlns:a16="http://schemas.microsoft.com/office/drawing/2014/main" id="{BF3CC723-E436-42D2-84B9-9B712460FA38}"/>
              </a:ext>
            </a:extLst>
          </p:cNvPr>
          <p:cNvPicPr>
            <a:picLocks noChangeAspect="1"/>
          </p:cNvPicPr>
          <p:nvPr/>
        </p:nvPicPr>
        <p:blipFill>
          <a:blip r:embed="rId2"/>
          <a:stretch>
            <a:fillRect/>
          </a:stretch>
        </p:blipFill>
        <p:spPr>
          <a:xfrm>
            <a:off x="1325880" y="1845734"/>
            <a:ext cx="9369743" cy="4048362"/>
          </a:xfrm>
          <a:prstGeom prst="rect">
            <a:avLst/>
          </a:prstGeom>
          <a:ln w="15875">
            <a:solidFill>
              <a:schemeClr val="accent1"/>
            </a:solidFill>
          </a:ln>
        </p:spPr>
      </p:pic>
    </p:spTree>
    <p:extLst>
      <p:ext uri="{BB962C8B-B14F-4D97-AF65-F5344CB8AC3E}">
        <p14:creationId xmlns:p14="http://schemas.microsoft.com/office/powerpoint/2010/main" val="1111365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Scope [Camera Monitor Service]</a:t>
            </a:r>
            <a:endParaRPr lang="zh-CN" altLang="en-US" dirty="0"/>
          </a:p>
        </p:txBody>
      </p:sp>
      <p:sp>
        <p:nvSpPr>
          <p:cNvPr id="3" name="内容占位符 2"/>
          <p:cNvSpPr>
            <a:spLocks noGrp="1"/>
          </p:cNvSpPr>
          <p:nvPr>
            <p:ph idx="1"/>
          </p:nvPr>
        </p:nvSpPr>
        <p:spPr/>
        <p:txBody>
          <a:bodyPr/>
          <a:lstStyle/>
          <a:p>
            <a:r>
              <a:rPr lang="en-US" altLang="zh-CN" dirty="0"/>
              <a:t>Capture video from RTSP stream.</a:t>
            </a:r>
          </a:p>
          <a:p>
            <a:r>
              <a:rPr lang="en-US" altLang="zh-CN" dirty="0"/>
              <a:t>Send capture result to Message Queue.</a:t>
            </a:r>
          </a:p>
          <a:p>
            <a:r>
              <a:rPr lang="en-US" altLang="zh-CN" dirty="0"/>
              <a:t>Return exit code in different error case.</a:t>
            </a:r>
          </a:p>
          <a:p>
            <a:endParaRPr lang="zh-CN" altLang="en-US" dirty="0"/>
          </a:p>
        </p:txBody>
      </p:sp>
    </p:spTree>
    <p:extLst>
      <p:ext uri="{BB962C8B-B14F-4D97-AF65-F5344CB8AC3E}">
        <p14:creationId xmlns:p14="http://schemas.microsoft.com/office/powerpoint/2010/main" val="3918401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Interface</a:t>
            </a:r>
            <a:endParaRPr lang="zh-CN" altLang="en-US" dirty="0"/>
          </a:p>
        </p:txBody>
      </p:sp>
      <p:sp>
        <p:nvSpPr>
          <p:cNvPr id="3" name="内容占位符 2"/>
          <p:cNvSpPr>
            <a:spLocks noGrp="1"/>
          </p:cNvSpPr>
          <p:nvPr>
            <p:ph idx="1"/>
          </p:nvPr>
        </p:nvSpPr>
        <p:spPr/>
        <p:txBody>
          <a:bodyPr/>
          <a:lstStyle/>
          <a:p>
            <a:r>
              <a:rPr lang="en-US" altLang="zh-CN" dirty="0" smtClean="0"/>
              <a:t>Capture component is defined in camera monitor </a:t>
            </a:r>
            <a:endParaRPr lang="zh-CN" altLang="en-US" dirty="0"/>
          </a:p>
        </p:txBody>
      </p:sp>
      <p:pic>
        <p:nvPicPr>
          <p:cNvPr id="4" name="图片 3"/>
          <p:cNvPicPr>
            <a:picLocks noChangeAspect="1"/>
          </p:cNvPicPr>
          <p:nvPr/>
        </p:nvPicPr>
        <p:blipFill>
          <a:blip r:embed="rId2"/>
          <a:stretch>
            <a:fillRect/>
          </a:stretch>
        </p:blipFill>
        <p:spPr>
          <a:xfrm>
            <a:off x="6315075" y="1737360"/>
            <a:ext cx="5876925" cy="4533900"/>
          </a:xfrm>
          <a:prstGeom prst="rect">
            <a:avLst/>
          </a:prstGeom>
          <a:ln w="12700">
            <a:solidFill>
              <a:schemeClr val="accent1"/>
            </a:solidFill>
          </a:ln>
        </p:spPr>
      </p:pic>
    </p:spTree>
    <p:extLst>
      <p:ext uri="{BB962C8B-B14F-4D97-AF65-F5344CB8AC3E}">
        <p14:creationId xmlns:p14="http://schemas.microsoft.com/office/powerpoint/2010/main" val="17080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17FD662-F2DF-410E-8B4B-C745857E40D0}"/>
              </a:ext>
            </a:extLst>
          </p:cNvPr>
          <p:cNvSpPr>
            <a:spLocks noGrp="1"/>
          </p:cNvSpPr>
          <p:nvPr>
            <p:ph type="title"/>
          </p:nvPr>
        </p:nvSpPr>
        <p:spPr/>
        <p:txBody>
          <a:bodyPr/>
          <a:lstStyle/>
          <a:p>
            <a:r>
              <a:rPr lang="en-US" altLang="zh-CN" dirty="0"/>
              <a:t>Parameter</a:t>
            </a:r>
            <a:endParaRPr lang="zh-CN" altLang="en-US" dirty="0"/>
          </a:p>
        </p:txBody>
      </p:sp>
      <p:sp>
        <p:nvSpPr>
          <p:cNvPr id="3" name="内容占位符 2">
            <a:extLst>
              <a:ext uri="{FF2B5EF4-FFF2-40B4-BE49-F238E27FC236}">
                <a16:creationId xmlns="" xmlns:a16="http://schemas.microsoft.com/office/drawing/2014/main" id="{4B4EB8F9-3F44-48A0-A2C9-70EB185DBAB6}"/>
              </a:ext>
            </a:extLst>
          </p:cNvPr>
          <p:cNvSpPr>
            <a:spLocks noGrp="1"/>
          </p:cNvSpPr>
          <p:nvPr>
            <p:ph idx="1"/>
          </p:nvPr>
        </p:nvSpPr>
        <p:spPr/>
        <p:txBody>
          <a:bodyPr/>
          <a:lstStyle/>
          <a:p>
            <a:r>
              <a:rPr lang="en-US" altLang="zh-CN" dirty="0" smtClean="0"/>
              <a:t>-c camera </a:t>
            </a:r>
            <a:r>
              <a:rPr lang="en-US" altLang="zh-CN" dirty="0" err="1" smtClean="0"/>
              <a:t>rtsp</a:t>
            </a:r>
            <a:r>
              <a:rPr lang="en-US" altLang="zh-CN" dirty="0" smtClean="0"/>
              <a:t> address</a:t>
            </a:r>
          </a:p>
          <a:p>
            <a:r>
              <a:rPr lang="en-US" altLang="zh-CN" dirty="0" smtClean="0"/>
              <a:t>-u camera id</a:t>
            </a:r>
            <a:endParaRPr lang="en-US" altLang="zh-CN" dirty="0"/>
          </a:p>
          <a:p>
            <a:r>
              <a:rPr lang="en-US" altLang="zh-CN" dirty="0"/>
              <a:t>-q message queue address 192.168.1.151:5672</a:t>
            </a:r>
            <a:endParaRPr lang="en-US" altLang="zh-CN" dirty="0" smtClean="0"/>
          </a:p>
          <a:p>
            <a:r>
              <a:rPr lang="en-US" altLang="zh-CN" dirty="0" smtClean="0"/>
              <a:t>-t capture type : video/picture</a:t>
            </a:r>
          </a:p>
          <a:p>
            <a:r>
              <a:rPr lang="en-US" altLang="zh-CN" dirty="0" smtClean="0"/>
              <a:t>-</a:t>
            </a:r>
            <a:r>
              <a:rPr lang="en-US" altLang="zh-CN" dirty="0" err="1" smtClean="0"/>
              <a:t>i</a:t>
            </a:r>
            <a:r>
              <a:rPr lang="en-US" altLang="zh-CN" dirty="0" smtClean="0"/>
              <a:t> interval seconds</a:t>
            </a:r>
          </a:p>
          <a:p>
            <a:r>
              <a:rPr lang="en-US" altLang="zh-CN" dirty="0" smtClean="0"/>
              <a:t>-d media store directory, default is /opt/</a:t>
            </a:r>
            <a:r>
              <a:rPr lang="en-US" altLang="zh-CN" dirty="0" err="1" smtClean="0"/>
              <a:t>deepnorth</a:t>
            </a:r>
            <a:r>
              <a:rPr lang="en-US" altLang="zh-CN" dirty="0" smtClean="0"/>
              <a:t>/ </a:t>
            </a:r>
            <a:r>
              <a:rPr lang="zh-CN" altLang="en-US" dirty="0" smtClean="0"/>
              <a:t>（如果目录不存在需要新创建）</a:t>
            </a:r>
            <a:endParaRPr lang="en-US" altLang="zh-CN" dirty="0" smtClean="0"/>
          </a:p>
          <a:p>
            <a:r>
              <a:rPr lang="en-US" altLang="zh-CN" dirty="0" smtClean="0"/>
              <a:t>-p capture interface </a:t>
            </a:r>
            <a:r>
              <a:rPr lang="en-US" altLang="zh-CN" dirty="0" err="1" smtClean="0"/>
              <a:t>ffmpeg</a:t>
            </a:r>
            <a:r>
              <a:rPr lang="en-US" altLang="zh-CN" dirty="0" smtClean="0"/>
              <a:t>/</a:t>
            </a:r>
            <a:r>
              <a:rPr lang="en-US" altLang="zh-CN" dirty="0" err="1" smtClean="0"/>
              <a:t>vlc</a:t>
            </a:r>
            <a:r>
              <a:rPr lang="en-US" altLang="zh-CN" dirty="0" smtClean="0"/>
              <a:t>/</a:t>
            </a:r>
            <a:r>
              <a:rPr lang="en-US" altLang="zh-CN" dirty="0" err="1" smtClean="0"/>
              <a:t>ffmpegapi</a:t>
            </a:r>
            <a:r>
              <a:rPr lang="en-US" altLang="zh-CN" dirty="0" smtClean="0"/>
              <a:t>/</a:t>
            </a:r>
            <a:r>
              <a:rPr lang="en-US" altLang="zh-CN" dirty="0" err="1" smtClean="0"/>
              <a:t>vlcapi</a:t>
            </a:r>
            <a:r>
              <a:rPr lang="en-US" altLang="zh-CN" dirty="0" smtClean="0"/>
              <a:t> </a:t>
            </a:r>
            <a:r>
              <a:rPr lang="en-US" altLang="zh-CN" dirty="0" smtClean="0"/>
              <a:t>default is </a:t>
            </a:r>
            <a:r>
              <a:rPr lang="en-US" altLang="zh-CN" dirty="0" err="1" smtClean="0"/>
              <a:t>vlc</a:t>
            </a:r>
            <a:endParaRPr lang="en-US" altLang="zh-CN" dirty="0"/>
          </a:p>
        </p:txBody>
      </p:sp>
    </p:spTree>
    <p:extLst>
      <p:ext uri="{BB962C8B-B14F-4D97-AF65-F5344CB8AC3E}">
        <p14:creationId xmlns:p14="http://schemas.microsoft.com/office/powerpoint/2010/main" val="2345880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File name format</a:t>
            </a:r>
            <a:endParaRPr lang="zh-CN" altLang="en-US" dirty="0"/>
          </a:p>
        </p:txBody>
      </p:sp>
      <p:sp>
        <p:nvSpPr>
          <p:cNvPr id="3" name="内容占位符 2"/>
          <p:cNvSpPr>
            <a:spLocks noGrp="1"/>
          </p:cNvSpPr>
          <p:nvPr>
            <p:ph idx="1"/>
          </p:nvPr>
        </p:nvSpPr>
        <p:spPr/>
        <p:txBody>
          <a:bodyPr/>
          <a:lstStyle/>
          <a:p>
            <a:r>
              <a:rPr lang="en-US" altLang="zh-CN" dirty="0" smtClean="0"/>
              <a:t>Directory:</a:t>
            </a:r>
          </a:p>
          <a:p>
            <a:r>
              <a:rPr lang="en-US" altLang="zh-CN" dirty="0" smtClean="0"/>
              <a:t>$</a:t>
            </a:r>
            <a:r>
              <a:rPr lang="en-US" altLang="zh-CN" dirty="0" err="1" smtClean="0"/>
              <a:t>base_dir</a:t>
            </a:r>
            <a:r>
              <a:rPr lang="en-US" altLang="zh-CN" dirty="0" smtClean="0"/>
              <a:t>/$</a:t>
            </a:r>
            <a:r>
              <a:rPr lang="en-US" altLang="zh-CN" dirty="0" err="1" smtClean="0"/>
              <a:t>camera_id</a:t>
            </a:r>
            <a:r>
              <a:rPr lang="en-US" altLang="zh-CN" dirty="0" smtClean="0"/>
              <a:t>/YYYY-MM-DD/</a:t>
            </a:r>
          </a:p>
          <a:p>
            <a:endParaRPr lang="en-US" altLang="zh-CN" dirty="0"/>
          </a:p>
          <a:p>
            <a:r>
              <a:rPr lang="en-US" altLang="zh-CN" dirty="0" smtClean="0"/>
              <a:t>File name:</a:t>
            </a:r>
          </a:p>
          <a:p>
            <a:pPr lvl="1"/>
            <a:r>
              <a:rPr lang="en-US" altLang="zh-CN" dirty="0" smtClean="0"/>
              <a:t>Picture:</a:t>
            </a:r>
          </a:p>
          <a:p>
            <a:pPr lvl="2"/>
            <a:r>
              <a:rPr lang="en-US" altLang="zh-CN" dirty="0" err="1" smtClean="0"/>
              <a:t>Y</a:t>
            </a:r>
            <a:r>
              <a:rPr lang="en-US" altLang="zh-CN" dirty="0" err="1"/>
              <a:t>yyyy</a:t>
            </a:r>
            <a:r>
              <a:rPr lang="en-US" altLang="zh-CN" dirty="0"/>
              <a:t>-MM-</a:t>
            </a:r>
            <a:r>
              <a:rPr lang="en-US" altLang="zh-CN" dirty="0" err="1"/>
              <a:t>dd</a:t>
            </a:r>
            <a:r>
              <a:rPr lang="en-US" altLang="zh-CN" dirty="0"/>
              <a:t> _</a:t>
            </a:r>
            <a:r>
              <a:rPr lang="en-US" altLang="zh-CN" dirty="0" smtClean="0"/>
              <a:t>HH.mm.ss_120.jpg</a:t>
            </a:r>
          </a:p>
          <a:p>
            <a:pPr lvl="1"/>
            <a:r>
              <a:rPr lang="en-US" altLang="zh-CN" dirty="0" smtClean="0"/>
              <a:t>Video</a:t>
            </a:r>
          </a:p>
          <a:p>
            <a:pPr lvl="2"/>
            <a:r>
              <a:rPr lang="en-US" altLang="zh-CN" dirty="0" smtClean="0"/>
              <a:t>YYYY-MM-dd_HH.mm.ss_120.mp4    120</a:t>
            </a:r>
            <a:r>
              <a:rPr lang="zh-CN" altLang="en-US" dirty="0" smtClean="0"/>
              <a:t>表示视频长度</a:t>
            </a:r>
            <a:r>
              <a:rPr lang="en-US" altLang="zh-CN" dirty="0" smtClean="0"/>
              <a:t>2</a:t>
            </a:r>
            <a:r>
              <a:rPr lang="zh-CN" altLang="en-US" dirty="0" smtClean="0"/>
              <a:t>分钟</a:t>
            </a:r>
            <a:endParaRPr lang="zh-CN" altLang="en-US" dirty="0"/>
          </a:p>
        </p:txBody>
      </p:sp>
    </p:spTree>
    <p:extLst>
      <p:ext uri="{BB962C8B-B14F-4D97-AF65-F5344CB8AC3E}">
        <p14:creationId xmlns:p14="http://schemas.microsoft.com/office/powerpoint/2010/main" val="3356968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Message</a:t>
            </a:r>
            <a:endParaRPr lang="zh-CN" altLang="en-US" dirty="0"/>
          </a:p>
        </p:txBody>
      </p:sp>
      <p:sp>
        <p:nvSpPr>
          <p:cNvPr id="3" name="内容占位符 2"/>
          <p:cNvSpPr>
            <a:spLocks noGrp="1"/>
          </p:cNvSpPr>
          <p:nvPr>
            <p:ph idx="1"/>
          </p:nvPr>
        </p:nvSpPr>
        <p:spPr/>
        <p:txBody>
          <a:bodyPr/>
          <a:lstStyle/>
          <a:p>
            <a:r>
              <a:rPr lang="en-US" altLang="zh-CN" dirty="0" smtClean="0"/>
              <a:t>Message Body send to </a:t>
            </a:r>
            <a:r>
              <a:rPr lang="en-US" altLang="zh-CN" dirty="0" err="1" smtClean="0"/>
              <a:t>RabbitMQ</a:t>
            </a:r>
            <a:r>
              <a:rPr lang="en-US" altLang="zh-CN" dirty="0" smtClean="0"/>
              <a:t>:</a:t>
            </a:r>
          </a:p>
          <a:p>
            <a:endParaRPr lang="en-US" altLang="zh-CN" dirty="0"/>
          </a:p>
          <a:p>
            <a:r>
              <a:rPr lang="en-US" altLang="zh-CN" dirty="0" smtClean="0"/>
              <a:t>{</a:t>
            </a:r>
          </a:p>
          <a:p>
            <a:r>
              <a:rPr lang="en-US" altLang="zh-CN" dirty="0" smtClean="0"/>
              <a:t>camera_id:123,</a:t>
            </a:r>
          </a:p>
          <a:p>
            <a:r>
              <a:rPr lang="en-US" altLang="zh-CN" dirty="0" smtClean="0"/>
              <a:t>capture_time:”2018-08-30 10:00:00”,</a:t>
            </a:r>
          </a:p>
          <a:p>
            <a:r>
              <a:rPr lang="en-US" altLang="zh-CN" dirty="0" smtClean="0"/>
              <a:t>capture_duration_seconds:50*60,</a:t>
            </a:r>
          </a:p>
          <a:p>
            <a:r>
              <a:rPr lang="en-US" altLang="zh-CN" dirty="0" err="1" smtClean="0"/>
              <a:t>file_path</a:t>
            </a:r>
            <a:r>
              <a:rPr lang="en-US" altLang="zh-CN" dirty="0" smtClean="0"/>
              <a:t>:”/opt/</a:t>
            </a:r>
            <a:r>
              <a:rPr lang="en-US" altLang="zh-CN" dirty="0" err="1" smtClean="0"/>
              <a:t>deepnorth</a:t>
            </a:r>
            <a:r>
              <a:rPr lang="en-US" altLang="zh-CN" dirty="0" smtClean="0"/>
              <a:t>/$</a:t>
            </a:r>
            <a:r>
              <a:rPr lang="en-US" altLang="zh-CN" dirty="0" err="1" smtClean="0"/>
              <a:t>camera_id</a:t>
            </a:r>
            <a:r>
              <a:rPr lang="en-US" altLang="zh-CN" dirty="0" smtClean="0"/>
              <a:t>/$day/xxxx.mp4”</a:t>
            </a:r>
          </a:p>
          <a:p>
            <a:r>
              <a:rPr lang="en-US" altLang="zh-CN" dirty="0" smtClean="0"/>
              <a:t>}</a:t>
            </a:r>
            <a:endParaRPr lang="zh-CN" altLang="en-US" dirty="0"/>
          </a:p>
        </p:txBody>
      </p:sp>
    </p:spTree>
    <p:extLst>
      <p:ext uri="{BB962C8B-B14F-4D97-AF65-F5344CB8AC3E}">
        <p14:creationId xmlns:p14="http://schemas.microsoft.com/office/powerpoint/2010/main" val="377117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Error code</a:t>
            </a:r>
            <a:endParaRPr lang="zh-CN" altLang="en-US" dirty="0"/>
          </a:p>
        </p:txBody>
      </p:sp>
      <p:sp>
        <p:nvSpPr>
          <p:cNvPr id="3" name="内容占位符 2"/>
          <p:cNvSpPr>
            <a:spLocks noGrp="1"/>
          </p:cNvSpPr>
          <p:nvPr>
            <p:ph idx="1"/>
          </p:nvPr>
        </p:nvSpPr>
        <p:spPr/>
        <p:txBody>
          <a:bodyPr/>
          <a:lstStyle/>
          <a:p>
            <a:r>
              <a:rPr lang="en-US" altLang="zh-CN" dirty="0" smtClean="0"/>
              <a:t>201: camera unavailable</a:t>
            </a:r>
          </a:p>
          <a:p>
            <a:r>
              <a:rPr lang="en-US" altLang="zh-CN" dirty="0" smtClean="0"/>
              <a:t>202: no enough disk</a:t>
            </a:r>
          </a:p>
          <a:p>
            <a:r>
              <a:rPr lang="en-US" altLang="zh-CN" dirty="0" smtClean="0"/>
              <a:t>203: no permission to write file</a:t>
            </a:r>
          </a:p>
          <a:p>
            <a:r>
              <a:rPr lang="en-US" altLang="zh-CN" dirty="0" smtClean="0"/>
              <a:t>204:</a:t>
            </a:r>
          </a:p>
          <a:p>
            <a:r>
              <a:rPr lang="en-US" altLang="zh-CN" dirty="0" smtClean="0"/>
              <a:t>205:</a:t>
            </a:r>
            <a:endParaRPr lang="zh-CN" altLang="en-US" dirty="0"/>
          </a:p>
        </p:txBody>
      </p:sp>
    </p:spTree>
    <p:extLst>
      <p:ext uri="{BB962C8B-B14F-4D97-AF65-F5344CB8AC3E}">
        <p14:creationId xmlns:p14="http://schemas.microsoft.com/office/powerpoint/2010/main" val="2269162481"/>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TM02900769[[fn=回顾]]</Template>
  <TotalTime>65</TotalTime>
  <Words>243</Words>
  <Application>Microsoft Office PowerPoint</Application>
  <PresentationFormat>宽屏</PresentationFormat>
  <Paragraphs>53</Paragraphs>
  <Slides>10</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宋体</vt:lpstr>
      <vt:lpstr>微软雅黑</vt:lpstr>
      <vt:lpstr>Calibri</vt:lpstr>
      <vt:lpstr>Calibri Light</vt:lpstr>
      <vt:lpstr>回顾</vt:lpstr>
      <vt:lpstr>PowerPoint 演示文稿</vt:lpstr>
      <vt:lpstr>Backgroud</vt:lpstr>
      <vt:lpstr>Artitecture</vt:lpstr>
      <vt:lpstr>Scope [Camera Monitor Service]</vt:lpstr>
      <vt:lpstr>Interface</vt:lpstr>
      <vt:lpstr>Parameter</vt:lpstr>
      <vt:lpstr>File name format</vt:lpstr>
      <vt:lpstr>Message</vt:lpstr>
      <vt:lpstr>Error code</vt:lpstr>
      <vt:lpstr>Deployment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Santa Clara Parking Design</dc:title>
  <dc:creator>lvjm</dc:creator>
  <cp:lastModifiedBy>Windows 用户</cp:lastModifiedBy>
  <cp:revision>241</cp:revision>
  <dcterms:created xsi:type="dcterms:W3CDTF">2018-06-26T09:53:05Z</dcterms:created>
  <dcterms:modified xsi:type="dcterms:W3CDTF">2018-09-03T02:31:19Z</dcterms:modified>
</cp:coreProperties>
</file>