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tif" ContentType="image/tiff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77A6E9-44D6-41B3-B4DD-BA831C4F809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746D30-75B4-4814-9343-79435E3F1CA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BA591C-4317-4AFF-80A4-EF5815E4BD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 start: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https://blog.csdn.net/jjwen/article/details/51453431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5F7036-CD34-40A9-8579-92116FDC8E1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1c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89600" cy="4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8960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2"/>
          <a:stretch/>
        </p:blipFill>
        <p:spPr>
          <a:xfrm>
            <a:off x="3848040" y="3744360"/>
            <a:ext cx="4222080" cy="31104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3039480" y="1147320"/>
            <a:ext cx="6418080" cy="257364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00800"/>
            <a:ext cx="12189600" cy="4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334200"/>
            <a:ext cx="1218960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11080" y="4400280"/>
            <a:ext cx="1056708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cdde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Camera picture upload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11080" y="5169600"/>
            <a:ext cx="1056708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adc8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Jianhao Hou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588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32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Backgroud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97280" y="1845720"/>
            <a:ext cx="10055880" cy="40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Camera_pic_upload periodically scans the table vm_camera_picture_collect in the database through the rest interface, obtains the code stream url in the vm_camera table according to the camera_id in the read record, grabs a picture from the code stream, uploads azure according to the configuration or saves it to a local directory, and Update the record status of the vm_camera_picture_collect table in the database and the screen_capture field in the vm_camera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588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32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Artitecture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926080" y="2063880"/>
            <a:ext cx="6412320" cy="387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588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32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Scope [Camera picture upload]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1845720"/>
            <a:ext cx="10055880" cy="40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 table vm_camera_picture_collect in database.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all records, capture a picture, send to azure or save to local dir, update table vm_camera_picture_collect and vm_camera.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Only one camera_pic_upload can be installed in the same environment.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588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32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5880" cy="40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--timeout     set upload timeout time 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--cloudpath     set uplaod file path on Azure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--interval     scan sleep interval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--loopnum   scan loop number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--local          picture save directory on location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-urlpref     url prefix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286560"/>
            <a:ext cx="1005588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32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Deployment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97280" y="1845720"/>
            <a:ext cx="10055880" cy="40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camera-pic-upload (binary implemented by c++)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89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889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definition segment for App Daemon Manager: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"active" : 1,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"command_line" : "/opt/deepnorth/camera_pic_upload/camera_pic_upload --timeout 10 --cloudpath \"dashboardv1_01/adminconsole/\" --interval 2 --loopnum 1800 --local \"\" --urlpref \"\"",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"index" : 2,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"keep_running" : true,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"name" : "camera-pic-upload",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"pid" : 10358,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"posix_timezone" : "",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"return" : 0,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"run_as" : "root",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"start_interval_seconds" : 3600,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"start_interval_timeout" : 0,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"start_time" : "2019-04-26 01:55:46",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"working_dir" : "/opt/deepnorth/camera_pic_upload"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237</TotalTime>
  <Application>LibreOffice/5.1.6.2$Linux_X86_64 LibreOffice_project/10m0$Build-2</Application>
  <Words>243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2018-06-26T09:53:05Z</dcterms:created>
  <dc:creator>lvjm</dc:creator>
  <dc:description/>
  <dc:language>en-US</dc:language>
  <cp:lastModifiedBy/>
  <dcterms:modified xsi:type="dcterms:W3CDTF">2019-04-26T02:01:00Z</dcterms:modified>
  <cp:revision>262</cp:revision>
  <dc:subject/>
  <dc:title>Santa Clara Parking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