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4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413E-D4F5-4E4A-A8B1-F0D85F26B75F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D631F-42FC-C049-A64B-994C106E5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8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631F-42FC-C049-A64B-994C106E5DB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1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02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7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2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9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05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56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1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7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2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06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3B48-BB8B-364A-8B2C-9D0A92F5405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C17-1E1C-7846-A101-76F5EF229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16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基本情况</a:t>
            </a:r>
            <a:endParaRPr kumimoji="1" lang="zh-CN" altLang="en-US" dirty="0">
              <a:solidFill>
                <a:schemeClr val="accent6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Finalist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(1%)</a:t>
            </a:r>
          </a:p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组队：工业工程 </a:t>
            </a:r>
            <a:r>
              <a:rPr kumimoji="1" lang="zh-CN" altLang="zh-CN" sz="2800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经管学院，全都没有任何建模经验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选题：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E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组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water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use</a:t>
            </a:r>
          </a:p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准备时间：因为交换加实习，准备时间少于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天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5990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准备过程</a:t>
            </a:r>
            <a:endParaRPr kumimoji="1" lang="zh-CN" altLang="en-US" dirty="0">
              <a:solidFill>
                <a:schemeClr val="accent6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总体上，只准备了有限的几个模型加基础的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MATLAB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使用，并看了若干篇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O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奖论文记录了行文思路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MATLAB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上我们不需要编程，主要准备了矩阵运算和画图部分；统计与数据拟合用的是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Minitab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，好上手。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建模上</a:t>
            </a:r>
            <a:endParaRPr kumimoji="1" lang="en-US" altLang="zh-CN" sz="28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9107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美赛期间</a:t>
            </a:r>
            <a:endParaRPr kumimoji="1" lang="zh-CN" altLang="en-US" dirty="0">
              <a:solidFill>
                <a:schemeClr val="accent6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选题：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E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题可以用到我们准备过的模型</a:t>
            </a:r>
            <a:endParaRPr kumimoji="1" lang="en-US" altLang="zh-CN" sz="2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时间分配</a:t>
            </a:r>
            <a:endParaRPr kumimoji="1" lang="en-US" altLang="zh-CN" sz="28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分工：比较灵活，每个人都参与了论文的写作，直接用英文写各自的部分，没有人专门写论文，也没有从中文翻译到英文的过程，节约时间。</a:t>
            </a:r>
            <a:endParaRPr kumimoji="1" lang="en-US" altLang="zh-CN" sz="2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5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论文中比较成功的地方</a:t>
            </a:r>
            <a:endParaRPr kumimoji="1" lang="zh-CN" altLang="en-US" dirty="0">
              <a:solidFill>
                <a:schemeClr val="accent6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800" dirty="0" smtClean="0">
                <a:latin typeface="微软雅黑"/>
                <a:ea typeface="微软雅黑"/>
                <a:cs typeface="微软雅黑"/>
              </a:rPr>
              <a:t>语言流畅准确</a:t>
            </a:r>
            <a:r>
              <a:rPr lang="zh-CN" altLang="zh-CN" sz="2800" dirty="0" smtClean="0">
                <a:effectLst/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8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zh-CN" sz="2800" dirty="0" smtClean="0">
                <a:latin typeface="微软雅黑"/>
                <a:ea typeface="微软雅黑"/>
                <a:cs typeface="微软雅黑"/>
              </a:rPr>
              <a:t>逻辑清晰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zh-CN" sz="28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28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    建模逻辑（简单到复杂，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deterministic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到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stochastic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zh-CN" sz="28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    其它逻辑（符合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题所在的地理学科的逻辑）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zh-CN" sz="2800" dirty="0">
                <a:latin typeface="微软雅黑"/>
                <a:ea typeface="微软雅黑"/>
                <a:cs typeface="微软雅黑"/>
              </a:rPr>
              <a:t>有创</a:t>
            </a:r>
            <a:r>
              <a:rPr lang="zh-CN" altLang="zh-CN" sz="2800" dirty="0" smtClean="0">
                <a:latin typeface="微软雅黑"/>
                <a:ea typeface="微软雅黑"/>
                <a:cs typeface="微软雅黑"/>
              </a:rPr>
              <a:t>新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点：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e.g.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借助正态分布的</a:t>
            </a:r>
            <a:r>
              <a:rPr lang="en-US" altLang="zh-CN" sz="2800" dirty="0" err="1" smtClean="0">
                <a:latin typeface="微软雅黑"/>
                <a:ea typeface="微软雅黑"/>
                <a:cs typeface="微软雅黑"/>
              </a:rPr>
              <a:t>cfd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来模拟基础设施对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water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use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的影响</a:t>
            </a:r>
            <a:r>
              <a:rPr lang="zh-CN" altLang="zh-CN" sz="2800" dirty="0" smtClean="0">
                <a:effectLst/>
                <a:latin typeface="微软雅黑"/>
                <a:ea typeface="微软雅黑"/>
                <a:cs typeface="微软雅黑"/>
              </a:rPr>
              <a:t>  </a:t>
            </a:r>
            <a:endParaRPr lang="en-US" altLang="zh-CN" sz="2800" dirty="0" smtClean="0">
              <a:effectLst/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注重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Summary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：一个人写出草稿之后每个人改一遍，在一起润色语言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1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给大家的建议</a:t>
            </a:r>
            <a:endParaRPr kumimoji="1" lang="zh-CN" altLang="en-US" dirty="0">
              <a:solidFill>
                <a:schemeClr val="accent6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在准备期间就明确分工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扬长避短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zh-CN" sz="2800" dirty="0" smtClean="0">
                <a:latin typeface="微软雅黑"/>
                <a:ea typeface="微软雅黑"/>
                <a:cs typeface="微软雅黑"/>
              </a:rPr>
              <a:t>注意在数学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模型以外</a:t>
            </a:r>
            <a:r>
              <a:rPr lang="zh-CN" altLang="zh-CN" sz="2800" dirty="0" smtClean="0">
                <a:latin typeface="微软雅黑"/>
                <a:ea typeface="微软雅黑"/>
                <a:cs typeface="微软雅黑"/>
              </a:rPr>
              <a:t>的其它部分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zh-CN" sz="2800" dirty="0" smtClean="0">
                <a:latin typeface="微软雅黑"/>
                <a:ea typeface="微软雅黑"/>
                <a:cs typeface="微软雅黑"/>
              </a:rPr>
              <a:t>有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小的</a:t>
            </a:r>
            <a:r>
              <a:rPr lang="zh-CN" altLang="zh-CN" sz="2800" dirty="0" smtClean="0">
                <a:latin typeface="微软雅黑"/>
                <a:ea typeface="微软雅黑"/>
                <a:cs typeface="微软雅黑"/>
              </a:rPr>
              <a:t>创新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点</a:t>
            </a:r>
            <a:r>
              <a:rPr lang="zh-CN" altLang="zh-CN" sz="2800" dirty="0" smtClean="0">
                <a:effectLst/>
                <a:latin typeface="微软雅黑"/>
                <a:ea typeface="微软雅黑"/>
                <a:cs typeface="微软雅黑"/>
              </a:rPr>
              <a:t>   </a:t>
            </a:r>
            <a:endParaRPr lang="en-US" altLang="zh-CN" sz="2800" dirty="0" smtClean="0">
              <a:effectLst/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u="sng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写好</a:t>
            </a:r>
            <a:r>
              <a:rPr kumimoji="1" lang="en-US" altLang="zh-CN" sz="2800" u="sng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Summary</a:t>
            </a:r>
            <a:r>
              <a:rPr kumimoji="1" lang="zh-CN" altLang="en-US" sz="2800" u="sng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！</a:t>
            </a:r>
            <a:endParaRPr kumimoji="1" lang="en-US" altLang="zh-CN" sz="2800" u="sng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52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431" y="1971278"/>
            <a:ext cx="8229600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5400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祝大家取得好成绩！</a:t>
            </a:r>
            <a:endParaRPr kumimoji="1" lang="zh-CN" altLang="en-US" sz="5400" dirty="0">
              <a:solidFill>
                <a:schemeClr val="accent6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4169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160</Words>
  <Application>Microsoft Macintosh PowerPoint</Application>
  <PresentationFormat>全屏显示(16:9)</PresentationFormat>
  <Paragraphs>28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基本情况</vt:lpstr>
      <vt:lpstr>准备过程</vt:lpstr>
      <vt:lpstr>美赛期间</vt:lpstr>
      <vt:lpstr>论文中比较成功的地方</vt:lpstr>
      <vt:lpstr>给大家的建议</vt:lpstr>
      <vt:lpstr>祝大家取得好成绩！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基本情况</dc:title>
  <dc:creator>亦弛 张</dc:creator>
  <cp:lastModifiedBy>亦弛 张</cp:lastModifiedBy>
  <cp:revision>16</cp:revision>
  <dcterms:created xsi:type="dcterms:W3CDTF">2017-01-04T11:25:13Z</dcterms:created>
  <dcterms:modified xsi:type="dcterms:W3CDTF">2017-01-04T11:49:17Z</dcterms:modified>
</cp:coreProperties>
</file>