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87" r:id="rId5"/>
    <p:sldId id="258" r:id="rId6"/>
    <p:sldId id="259" r:id="rId7"/>
    <p:sldId id="260" r:id="rId8"/>
    <p:sldId id="262" r:id="rId9"/>
    <p:sldId id="263" r:id="rId10"/>
    <p:sldId id="289" r:id="rId11"/>
    <p:sldId id="266" r:id="rId12"/>
  </p:sldIdLst>
  <p:sldSz cx="1218723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048" autoAdjust="0"/>
  </p:normalViewPr>
  <p:slideViewPr>
    <p:cSldViewPr>
      <p:cViewPr varScale="1">
        <p:scale>
          <a:sx n="70" d="100"/>
          <a:sy n="70" d="100"/>
        </p:scale>
        <p:origin x="714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043" y="2130427"/>
            <a:ext cx="1035915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087" y="3886200"/>
            <a:ext cx="853106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1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http://pic17.nipic.com/20110914/7807978_105643065000_2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291" b="8126"/>
          <a:stretch/>
        </p:blipFill>
        <p:spPr bwMode="auto">
          <a:xfrm>
            <a:off x="0" y="3267580"/>
            <a:ext cx="12166275" cy="361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1" y="0"/>
            <a:ext cx="12187238" cy="32675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4869483" y="2046100"/>
            <a:ext cx="2448272" cy="2448272"/>
            <a:chOff x="6897738" y="2060848"/>
            <a:chExt cx="2448272" cy="2448272"/>
          </a:xfrm>
        </p:grpSpPr>
        <p:sp>
          <p:nvSpPr>
            <p:cNvPr id="10" name="空心弧 9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空心弧 10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5394161" y="2628201"/>
            <a:ext cx="1357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394161" y="3284984"/>
            <a:ext cx="135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4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15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37440" y="274640"/>
            <a:ext cx="32393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385" y="274640"/>
            <a:ext cx="951493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5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http://pic17.nipic.com/20110914/7807978_105643065000_2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291" b="8126"/>
          <a:stretch/>
        </p:blipFill>
        <p:spPr bwMode="auto">
          <a:xfrm>
            <a:off x="0" y="3267580"/>
            <a:ext cx="12166275" cy="361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1" y="0"/>
            <a:ext cx="12187238" cy="32675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4869483" y="2046100"/>
            <a:ext cx="2448272" cy="2448272"/>
            <a:chOff x="6897738" y="2060848"/>
            <a:chExt cx="2448272" cy="2448272"/>
          </a:xfrm>
        </p:grpSpPr>
        <p:sp>
          <p:nvSpPr>
            <p:cNvPr id="10" name="空心弧 9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空心弧 10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5394161" y="2628201"/>
            <a:ext cx="1357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394161" y="3284984"/>
            <a:ext cx="135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4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24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708" y="4406902"/>
            <a:ext cx="1035915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701131" cy="8367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 1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720927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Part 2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3441854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Part 3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162781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Part 4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2011154" y="0"/>
            <a:ext cx="182124" cy="548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6597352"/>
            <a:ext cx="12180399" cy="26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5841591" y="6470436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61BC1D0-4AE0-4CA0-BD1D-5B89170BC9F7}" type="slidenum">
              <a:rPr lang="zh-CN" altLang="en-US" sz="1100" smtClean="0">
                <a:solidFill>
                  <a:schemeClr val="accent5">
                    <a:lumMod val="75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 flipH="1">
            <a:off x="7101731" y="534166"/>
            <a:ext cx="500048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7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386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99648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 descr="http://pic17.nipic.com/20110914/7807978_105643065000_2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291" b="8126"/>
          <a:stretch/>
        </p:blipFill>
        <p:spPr bwMode="auto">
          <a:xfrm>
            <a:off x="0" y="3267580"/>
            <a:ext cx="12166275" cy="361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" y="0"/>
            <a:ext cx="12187238" cy="32675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869483" y="2046100"/>
            <a:ext cx="2448272" cy="2448272"/>
            <a:chOff x="6897738" y="2060848"/>
            <a:chExt cx="2448272" cy="2448272"/>
          </a:xfrm>
        </p:grpSpPr>
        <p:sp>
          <p:nvSpPr>
            <p:cNvPr id="11" name="空心弧 10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空心弧 11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5394161" y="2628201"/>
            <a:ext cx="1357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94161" y="3284984"/>
            <a:ext cx="135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76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3" y="274638"/>
            <a:ext cx="1096851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3" y="1535113"/>
            <a:ext cx="53848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63" y="2174875"/>
            <a:ext cx="53848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0948" y="1535113"/>
            <a:ext cx="53869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0948" y="2174875"/>
            <a:ext cx="53869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Part 1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720927" y="0"/>
            <a:ext cx="1701131" cy="8367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altLang="zh-CN" sz="2800" b="1" kern="12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Part 2</a:t>
            </a:r>
            <a:endParaRPr lang="zh-CN" altLang="en-US" sz="2800" b="1" kern="12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441854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Part 3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5162781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Part 4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2011154" y="0"/>
            <a:ext cx="182124" cy="548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0" y="6597352"/>
            <a:ext cx="12180399" cy="26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5841591" y="6470436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61BC1D0-4AE0-4CA0-BD1D-5B89170BC9F7}" type="slidenum">
              <a:rPr lang="zh-CN" altLang="en-US" sz="1100" smtClean="0">
                <a:solidFill>
                  <a:schemeClr val="accent5">
                    <a:lumMod val="75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7101731" y="534166"/>
            <a:ext cx="500048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19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2" descr="http://pic17.nipic.com/20110914/7807978_105643065000_2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291" b="8126"/>
          <a:stretch/>
        </p:blipFill>
        <p:spPr bwMode="auto">
          <a:xfrm>
            <a:off x="0" y="3267580"/>
            <a:ext cx="12166275" cy="361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1" y="0"/>
            <a:ext cx="12187238" cy="32675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869483" y="2046100"/>
            <a:ext cx="2448272" cy="2448272"/>
            <a:chOff x="6897738" y="2060848"/>
            <a:chExt cx="2448272" cy="2448272"/>
          </a:xfrm>
        </p:grpSpPr>
        <p:sp>
          <p:nvSpPr>
            <p:cNvPr id="9" name="空心弧 8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5394161" y="2628201"/>
            <a:ext cx="1357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94161" y="3284984"/>
            <a:ext cx="135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4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07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Part 1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720927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Part 2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441854" y="0"/>
            <a:ext cx="1701131" cy="8367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kern="12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Part 3</a:t>
            </a:r>
            <a:endParaRPr lang="zh-CN" altLang="en-US" sz="2800" b="1" kern="12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162781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Part 4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2011154" y="0"/>
            <a:ext cx="182124" cy="548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6597352"/>
            <a:ext cx="12180399" cy="26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5841591" y="6470436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61BC1D0-4AE0-4CA0-BD1D-5B89170BC9F7}" type="slidenum">
              <a:rPr lang="zh-CN" altLang="en-US" sz="1100" smtClean="0">
                <a:solidFill>
                  <a:schemeClr val="accent5">
                    <a:lumMod val="75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 flipH="1">
            <a:off x="7101731" y="534166"/>
            <a:ext cx="500048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95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2" y="273050"/>
            <a:ext cx="40095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4872" y="273052"/>
            <a:ext cx="68130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62" y="1435102"/>
            <a:ext cx="40095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 descr="http://pic17.nipic.com/20110914/7807978_105643065000_2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291" b="8126"/>
          <a:stretch/>
        </p:blipFill>
        <p:spPr bwMode="auto">
          <a:xfrm>
            <a:off x="0" y="3267580"/>
            <a:ext cx="12166275" cy="361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" y="0"/>
            <a:ext cx="12187238" cy="32675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869483" y="2046100"/>
            <a:ext cx="2448272" cy="2448272"/>
            <a:chOff x="6897738" y="2060848"/>
            <a:chExt cx="2448272" cy="2448272"/>
          </a:xfrm>
        </p:grpSpPr>
        <p:sp>
          <p:nvSpPr>
            <p:cNvPr id="11" name="空心弧 10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空心弧 11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5394161" y="2628201"/>
            <a:ext cx="1357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94161" y="3284984"/>
            <a:ext cx="135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4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29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784" y="4800600"/>
            <a:ext cx="731234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8784" y="612775"/>
            <a:ext cx="731234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8784" y="5367338"/>
            <a:ext cx="731234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3BD4-2AC8-48E4-853A-1FDA0C57337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Part 1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720927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Part 2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3441854" y="0"/>
            <a:ext cx="1701131" cy="548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Part 3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162781" y="0"/>
            <a:ext cx="1701131" cy="8367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kern="12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Part 4</a:t>
            </a:r>
            <a:endParaRPr lang="zh-CN" altLang="en-US" sz="2800" b="1" kern="12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2011154" y="0"/>
            <a:ext cx="182124" cy="548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6597352"/>
            <a:ext cx="12180399" cy="26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5841591" y="6470436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61BC1D0-4AE0-4CA0-BD1D-5B89170BC9F7}" type="slidenum">
              <a:rPr lang="zh-CN" altLang="en-US" sz="1100" smtClean="0">
                <a:solidFill>
                  <a:schemeClr val="accent5">
                    <a:lumMod val="75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7101731" y="534166"/>
            <a:ext cx="500048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9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363" y="274638"/>
            <a:ext cx="1096851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3" y="1600202"/>
            <a:ext cx="109685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363" y="6356352"/>
            <a:ext cx="2843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33BD4-2AC8-48E4-853A-1FDA0C57337A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3973" y="6356352"/>
            <a:ext cx="38592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188" y="6356352"/>
            <a:ext cx="2843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C1D0-4AE0-4CA0-BD1D-5B89170BC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9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http://pic24.nipic.com/20121031/4499633_105328783000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36" b="11152"/>
          <a:stretch/>
        </p:blipFill>
        <p:spPr bwMode="auto">
          <a:xfrm>
            <a:off x="1" y="0"/>
            <a:ext cx="12187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526100" y="2060848"/>
            <a:ext cx="8184144" cy="252028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" y="2060848"/>
            <a:ext cx="3526098" cy="25202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16834" y="1412776"/>
            <a:ext cx="2448272" cy="2448272"/>
            <a:chOff x="6897738" y="2060848"/>
            <a:chExt cx="2448272" cy="2448272"/>
          </a:xfrm>
        </p:grpSpPr>
        <p:sp>
          <p:nvSpPr>
            <p:cNvPr id="5" name="空心弧 4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空心弧 5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1710243" y="2060848"/>
            <a:ext cx="476994" cy="25202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05387" y="2310025"/>
            <a:ext cx="8303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美赛经验分享</a:t>
            </a:r>
            <a:endParaRPr lang="zh-CN" altLang="en-US" sz="9600" b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49709" y="3825897"/>
            <a:ext cx="8167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机</a:t>
            </a:r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32 </a:t>
            </a:r>
            <a:r>
              <a:rPr lang="zh-CN" altLang="en-US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程麒龙</a:t>
            </a:r>
            <a:endParaRPr lang="en-US" altLang="zh-CN" sz="2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25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5707" y="4354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相关资料</a:t>
            </a:r>
          </a:p>
        </p:txBody>
      </p:sp>
      <p:sp>
        <p:nvSpPr>
          <p:cNvPr id="32" name="AutoShape 2" descr="http://cdn.duitang.com/uploads/item/201210/08/20121008093644_xArai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80" y="6656634"/>
            <a:ext cx="201613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2"/>
          <p:cNvSpPr txBox="1"/>
          <p:nvPr/>
        </p:nvSpPr>
        <p:spPr>
          <a:xfrm>
            <a:off x="765027" y="1196752"/>
            <a:ext cx="111612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经验分享：百度文库、知乎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清华大学的钟耀峰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我们的数模故事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-14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年美赛清华大学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奖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当我谈数学建模时我谈些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美赛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一等奖经验总结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优秀论文：微信公众号（超级数学建模、数学中国等等）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模型：数学模型（姜启源）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数学建模思路简析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美国数学建模竞赛试题讨论（王期千）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算法：数学建模算法与程序（司守奎）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写作：正确写作美国大学生数学建模竞赛论文（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Jay Belanger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62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07365" y="3380799"/>
            <a:ext cx="4572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r>
              <a:rPr lang="zh-CN" altLang="en-US" sz="72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72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763202" y="0"/>
            <a:ext cx="4660835" cy="2636912"/>
            <a:chOff x="3440290" y="0"/>
            <a:chExt cx="4660835" cy="2636912"/>
          </a:xfrm>
        </p:grpSpPr>
        <p:sp>
          <p:nvSpPr>
            <p:cNvPr id="7" name="矩形 6"/>
            <p:cNvSpPr/>
            <p:nvPr/>
          </p:nvSpPr>
          <p:spPr>
            <a:xfrm>
              <a:off x="4445577" y="0"/>
              <a:ext cx="792088" cy="14127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50864" y="0"/>
              <a:ext cx="720080" cy="26369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84143" y="0"/>
              <a:ext cx="711696" cy="19888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40290" y="0"/>
              <a:ext cx="792088" cy="4046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309037" y="0"/>
              <a:ext cx="792088" cy="99442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517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44440" y="-744"/>
            <a:ext cx="216024" cy="18265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79523" y="912515"/>
            <a:ext cx="216024" cy="9132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8652" y="814809"/>
            <a:ext cx="164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9965" y="1569090"/>
            <a:ext cx="207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 PAGE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267331" y="2778905"/>
            <a:ext cx="1963271" cy="1672070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5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5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906434" y="2778905"/>
            <a:ext cx="1963271" cy="1672070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36276 w 1963271"/>
              <a:gd name="connsiteY3" fmla="*/ 1358153 h 1672070"/>
              <a:gd name="connsiteX4" fmla="*/ 977574 w 1963271"/>
              <a:gd name="connsiteY4" fmla="*/ 1672070 h 1672070"/>
              <a:gd name="connsiteX5" fmla="*/ 818871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36276" y="1358153"/>
                </a:lnTo>
                <a:lnTo>
                  <a:pt x="977574" y="1672070"/>
                </a:lnTo>
                <a:lnTo>
                  <a:pt x="818871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9183494" y="2778905"/>
            <a:ext cx="1963271" cy="1672070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4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4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9709615" y="1295717"/>
            <a:ext cx="1087437" cy="756040"/>
            <a:chOff x="10571163" y="5337175"/>
            <a:chExt cx="1370013" cy="952501"/>
          </a:xfrm>
          <a:solidFill>
            <a:schemeClr val="bg1"/>
          </a:solidFill>
        </p:grpSpPr>
        <p:sp>
          <p:nvSpPr>
            <p:cNvPr id="26" name="Freeform 68"/>
            <p:cNvSpPr>
              <a:spLocks/>
            </p:cNvSpPr>
            <p:nvPr/>
          </p:nvSpPr>
          <p:spPr bwMode="auto">
            <a:xfrm>
              <a:off x="11684001" y="5337175"/>
              <a:ext cx="90488" cy="142875"/>
            </a:xfrm>
            <a:custGeom>
              <a:avLst/>
              <a:gdLst>
                <a:gd name="T0" fmla="*/ 9 w 31"/>
                <a:gd name="T1" fmla="*/ 49 h 49"/>
                <a:gd name="T2" fmla="*/ 1 w 31"/>
                <a:gd name="T3" fmla="*/ 35 h 49"/>
                <a:gd name="T4" fmla="*/ 1 w 31"/>
                <a:gd name="T5" fmla="*/ 35 h 49"/>
                <a:gd name="T6" fmla="*/ 8 w 31"/>
                <a:gd name="T7" fmla="*/ 9 h 49"/>
                <a:gd name="T8" fmla="*/ 22 w 31"/>
                <a:gd name="T9" fmla="*/ 1 h 49"/>
                <a:gd name="T10" fmla="*/ 22 w 31"/>
                <a:gd name="T11" fmla="*/ 1 h 49"/>
                <a:gd name="T12" fmla="*/ 30 w 31"/>
                <a:gd name="T13" fmla="*/ 15 h 49"/>
                <a:gd name="T14" fmla="*/ 30 w 31"/>
                <a:gd name="T15" fmla="*/ 15 h 49"/>
                <a:gd name="T16" fmla="*/ 22 w 31"/>
                <a:gd name="T17" fmla="*/ 41 h 49"/>
                <a:gd name="T18" fmla="*/ 12 w 31"/>
                <a:gd name="T19" fmla="*/ 49 h 49"/>
                <a:gd name="T20" fmla="*/ 12 w 31"/>
                <a:gd name="T21" fmla="*/ 49 h 49"/>
                <a:gd name="T22" fmla="*/ 9 w 31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49">
                  <a:moveTo>
                    <a:pt x="9" y="49"/>
                  </a:moveTo>
                  <a:cubicBezTo>
                    <a:pt x="3" y="47"/>
                    <a:pt x="0" y="41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0" y="3"/>
                    <a:pt x="16" y="0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8" y="3"/>
                    <a:pt x="31" y="9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1" y="46"/>
                    <a:pt x="17" y="49"/>
                    <a:pt x="12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1" y="49"/>
                    <a:pt x="10" y="49"/>
                    <a:pt x="9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9"/>
            <p:cNvSpPr>
              <a:spLocks/>
            </p:cNvSpPr>
            <p:nvPr/>
          </p:nvSpPr>
          <p:spPr bwMode="auto">
            <a:xfrm>
              <a:off x="11772901" y="5413375"/>
              <a:ext cx="139700" cy="111125"/>
            </a:xfrm>
            <a:custGeom>
              <a:avLst/>
              <a:gdLst>
                <a:gd name="T0" fmla="*/ 3 w 48"/>
                <a:gd name="T1" fmla="*/ 32 h 38"/>
                <a:gd name="T2" fmla="*/ 7 w 48"/>
                <a:gd name="T3" fmla="*/ 17 h 38"/>
                <a:gd name="T4" fmla="*/ 7 w 48"/>
                <a:gd name="T5" fmla="*/ 17 h 38"/>
                <a:gd name="T6" fmla="*/ 30 w 48"/>
                <a:gd name="T7" fmla="*/ 3 h 38"/>
                <a:gd name="T8" fmla="*/ 45 w 48"/>
                <a:gd name="T9" fmla="*/ 7 h 38"/>
                <a:gd name="T10" fmla="*/ 45 w 48"/>
                <a:gd name="T11" fmla="*/ 7 h 38"/>
                <a:gd name="T12" fmla="*/ 41 w 48"/>
                <a:gd name="T13" fmla="*/ 22 h 38"/>
                <a:gd name="T14" fmla="*/ 41 w 48"/>
                <a:gd name="T15" fmla="*/ 22 h 38"/>
                <a:gd name="T16" fmla="*/ 18 w 48"/>
                <a:gd name="T17" fmla="*/ 36 h 38"/>
                <a:gd name="T18" fmla="*/ 15 w 48"/>
                <a:gd name="T19" fmla="*/ 37 h 38"/>
                <a:gd name="T20" fmla="*/ 15 w 48"/>
                <a:gd name="T21" fmla="*/ 37 h 38"/>
                <a:gd name="T22" fmla="*/ 3 w 48"/>
                <a:gd name="T23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38">
                  <a:moveTo>
                    <a:pt x="3" y="32"/>
                  </a:moveTo>
                  <a:cubicBezTo>
                    <a:pt x="0" y="27"/>
                    <a:pt x="2" y="20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5" y="0"/>
                    <a:pt x="42" y="2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8" y="12"/>
                    <a:pt x="46" y="19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6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0" y="38"/>
                    <a:pt x="5" y="36"/>
                    <a:pt x="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0"/>
            <p:cNvSpPr>
              <a:spLocks/>
            </p:cNvSpPr>
            <p:nvPr/>
          </p:nvSpPr>
          <p:spPr bwMode="auto">
            <a:xfrm>
              <a:off x="11506201" y="5702300"/>
              <a:ext cx="434975" cy="482600"/>
            </a:xfrm>
            <a:custGeom>
              <a:avLst/>
              <a:gdLst>
                <a:gd name="T0" fmla="*/ 136 w 149"/>
                <a:gd name="T1" fmla="*/ 86 h 165"/>
                <a:gd name="T2" fmla="*/ 74 w 149"/>
                <a:gd name="T3" fmla="*/ 34 h 165"/>
                <a:gd name="T4" fmla="*/ 72 w 149"/>
                <a:gd name="T5" fmla="*/ 0 h 165"/>
                <a:gd name="T6" fmla="*/ 0 w 149"/>
                <a:gd name="T7" fmla="*/ 65 h 165"/>
                <a:gd name="T8" fmla="*/ 78 w 149"/>
                <a:gd name="T9" fmla="*/ 126 h 165"/>
                <a:gd name="T10" fmla="*/ 76 w 149"/>
                <a:gd name="T11" fmla="*/ 88 h 165"/>
                <a:gd name="T12" fmla="*/ 96 w 149"/>
                <a:gd name="T13" fmla="*/ 165 h 165"/>
                <a:gd name="T14" fmla="*/ 136 w 149"/>
                <a:gd name="T15" fmla="*/ 8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65">
                  <a:moveTo>
                    <a:pt x="136" y="86"/>
                  </a:moveTo>
                  <a:cubicBezTo>
                    <a:pt x="127" y="45"/>
                    <a:pt x="91" y="36"/>
                    <a:pt x="74" y="3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78" y="126"/>
                    <a:pt x="78" y="126"/>
                    <a:pt x="78" y="12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138" y="106"/>
                    <a:pt x="96" y="165"/>
                    <a:pt x="96" y="165"/>
                  </a:cubicBezTo>
                  <a:cubicBezTo>
                    <a:pt x="96" y="165"/>
                    <a:pt x="149" y="142"/>
                    <a:pt x="136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1"/>
            <p:cNvSpPr>
              <a:spLocks/>
            </p:cNvSpPr>
            <p:nvPr/>
          </p:nvSpPr>
          <p:spPr bwMode="auto">
            <a:xfrm>
              <a:off x="10571163" y="5345113"/>
              <a:ext cx="1093788" cy="787400"/>
            </a:xfrm>
            <a:custGeom>
              <a:avLst/>
              <a:gdLst>
                <a:gd name="T0" fmla="*/ 48 w 374"/>
                <a:gd name="T1" fmla="*/ 127 h 269"/>
                <a:gd name="T2" fmla="*/ 147 w 374"/>
                <a:gd name="T3" fmla="*/ 40 h 269"/>
                <a:gd name="T4" fmla="*/ 370 w 374"/>
                <a:gd name="T5" fmla="*/ 40 h 269"/>
                <a:gd name="T6" fmla="*/ 374 w 374"/>
                <a:gd name="T7" fmla="*/ 25 h 269"/>
                <a:gd name="T8" fmla="*/ 157 w 374"/>
                <a:gd name="T9" fmla="*/ 25 h 269"/>
                <a:gd name="T10" fmla="*/ 119 w 374"/>
                <a:gd name="T11" fmla="*/ 0 h 269"/>
                <a:gd name="T12" fmla="*/ 36 w 374"/>
                <a:gd name="T13" fmla="*/ 0 h 269"/>
                <a:gd name="T14" fmla="*/ 1 w 374"/>
                <a:gd name="T15" fmla="*/ 38 h 269"/>
                <a:gd name="T16" fmla="*/ 7 w 374"/>
                <a:gd name="T17" fmla="*/ 100 h 269"/>
                <a:gd name="T18" fmla="*/ 10 w 374"/>
                <a:gd name="T19" fmla="*/ 139 h 269"/>
                <a:gd name="T20" fmla="*/ 19 w 374"/>
                <a:gd name="T21" fmla="*/ 234 h 269"/>
                <a:gd name="T22" fmla="*/ 31 w 374"/>
                <a:gd name="T23" fmla="*/ 269 h 269"/>
                <a:gd name="T24" fmla="*/ 30 w 374"/>
                <a:gd name="T25" fmla="*/ 258 h 269"/>
                <a:gd name="T26" fmla="*/ 31 w 374"/>
                <a:gd name="T27" fmla="*/ 246 h 269"/>
                <a:gd name="T28" fmla="*/ 48 w 374"/>
                <a:gd name="T29" fmla="*/ 12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4" h="269">
                  <a:moveTo>
                    <a:pt x="48" y="127"/>
                  </a:moveTo>
                  <a:cubicBezTo>
                    <a:pt x="55" y="79"/>
                    <a:pt x="98" y="41"/>
                    <a:pt x="147" y="40"/>
                  </a:cubicBezTo>
                  <a:cubicBezTo>
                    <a:pt x="370" y="40"/>
                    <a:pt x="370" y="40"/>
                    <a:pt x="370" y="40"/>
                  </a:cubicBezTo>
                  <a:cubicBezTo>
                    <a:pt x="374" y="25"/>
                    <a:pt x="374" y="25"/>
                    <a:pt x="374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0" y="12"/>
                    <a:pt x="139" y="0"/>
                    <a:pt x="11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" y="0"/>
                    <a:pt x="0" y="27"/>
                    <a:pt x="1" y="38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19" y="234"/>
                    <a:pt x="19" y="234"/>
                    <a:pt x="19" y="234"/>
                  </a:cubicBezTo>
                  <a:cubicBezTo>
                    <a:pt x="20" y="246"/>
                    <a:pt x="24" y="258"/>
                    <a:pt x="31" y="269"/>
                  </a:cubicBezTo>
                  <a:cubicBezTo>
                    <a:pt x="30" y="265"/>
                    <a:pt x="30" y="262"/>
                    <a:pt x="30" y="258"/>
                  </a:cubicBezTo>
                  <a:cubicBezTo>
                    <a:pt x="30" y="254"/>
                    <a:pt x="30" y="250"/>
                    <a:pt x="31" y="246"/>
                  </a:cubicBezTo>
                  <a:lnTo>
                    <a:pt x="48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2"/>
            <p:cNvSpPr>
              <a:spLocks/>
            </p:cNvSpPr>
            <p:nvPr/>
          </p:nvSpPr>
          <p:spPr bwMode="auto">
            <a:xfrm>
              <a:off x="10682288" y="5503863"/>
              <a:ext cx="1189038" cy="785813"/>
            </a:xfrm>
            <a:custGeom>
              <a:avLst/>
              <a:gdLst>
                <a:gd name="T0" fmla="*/ 336 w 407"/>
                <a:gd name="T1" fmla="*/ 0 h 269"/>
                <a:gd name="T2" fmla="*/ 109 w 407"/>
                <a:gd name="T3" fmla="*/ 0 h 269"/>
                <a:gd name="T4" fmla="*/ 23 w 407"/>
                <a:gd name="T5" fmla="*/ 75 h 269"/>
                <a:gd name="T6" fmla="*/ 6 w 407"/>
                <a:gd name="T7" fmla="*/ 194 h 269"/>
                <a:gd name="T8" fmla="*/ 71 w 407"/>
                <a:gd name="T9" fmla="*/ 269 h 269"/>
                <a:gd name="T10" fmla="*/ 298 w 407"/>
                <a:gd name="T11" fmla="*/ 269 h 269"/>
                <a:gd name="T12" fmla="*/ 369 w 407"/>
                <a:gd name="T13" fmla="*/ 231 h 269"/>
                <a:gd name="T14" fmla="*/ 370 w 407"/>
                <a:gd name="T15" fmla="*/ 228 h 269"/>
                <a:gd name="T16" fmla="*/ 371 w 407"/>
                <a:gd name="T17" fmla="*/ 227 h 269"/>
                <a:gd name="T18" fmla="*/ 372 w 407"/>
                <a:gd name="T19" fmla="*/ 225 h 269"/>
                <a:gd name="T20" fmla="*/ 376 w 407"/>
                <a:gd name="T21" fmla="*/ 217 h 269"/>
                <a:gd name="T22" fmla="*/ 382 w 407"/>
                <a:gd name="T23" fmla="*/ 194 h 269"/>
                <a:gd name="T24" fmla="*/ 377 w 407"/>
                <a:gd name="T25" fmla="*/ 178 h 269"/>
                <a:gd name="T26" fmla="*/ 369 w 407"/>
                <a:gd name="T27" fmla="*/ 171 h 269"/>
                <a:gd name="T28" fmla="*/ 370 w 407"/>
                <a:gd name="T29" fmla="*/ 194 h 269"/>
                <a:gd name="T30" fmla="*/ 365 w 407"/>
                <a:gd name="T31" fmla="*/ 203 h 269"/>
                <a:gd name="T32" fmla="*/ 354 w 407"/>
                <a:gd name="T33" fmla="*/ 202 h 269"/>
                <a:gd name="T34" fmla="*/ 276 w 407"/>
                <a:gd name="T35" fmla="*/ 141 h 269"/>
                <a:gd name="T36" fmla="*/ 272 w 407"/>
                <a:gd name="T37" fmla="*/ 134 h 269"/>
                <a:gd name="T38" fmla="*/ 276 w 407"/>
                <a:gd name="T39" fmla="*/ 126 h 269"/>
                <a:gd name="T40" fmla="*/ 347 w 407"/>
                <a:gd name="T41" fmla="*/ 61 h 269"/>
                <a:gd name="T42" fmla="*/ 358 w 407"/>
                <a:gd name="T43" fmla="*/ 59 h 269"/>
                <a:gd name="T44" fmla="*/ 364 w 407"/>
                <a:gd name="T45" fmla="*/ 67 h 269"/>
                <a:gd name="T46" fmla="*/ 365 w 407"/>
                <a:gd name="T47" fmla="*/ 94 h 269"/>
                <a:gd name="T48" fmla="*/ 395 w 407"/>
                <a:gd name="T49" fmla="*/ 105 h 269"/>
                <a:gd name="T50" fmla="*/ 396 w 407"/>
                <a:gd name="T51" fmla="*/ 106 h 269"/>
                <a:gd name="T52" fmla="*/ 401 w 407"/>
                <a:gd name="T53" fmla="*/ 75 h 269"/>
                <a:gd name="T54" fmla="*/ 336 w 407"/>
                <a:gd name="T5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7" h="269">
                  <a:moveTo>
                    <a:pt x="336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67" y="0"/>
                    <a:pt x="28" y="34"/>
                    <a:pt x="23" y="75"/>
                  </a:cubicBezTo>
                  <a:cubicBezTo>
                    <a:pt x="6" y="194"/>
                    <a:pt x="6" y="194"/>
                    <a:pt x="6" y="194"/>
                  </a:cubicBezTo>
                  <a:cubicBezTo>
                    <a:pt x="0" y="235"/>
                    <a:pt x="29" y="269"/>
                    <a:pt x="71" y="269"/>
                  </a:cubicBezTo>
                  <a:cubicBezTo>
                    <a:pt x="298" y="269"/>
                    <a:pt x="298" y="269"/>
                    <a:pt x="298" y="269"/>
                  </a:cubicBezTo>
                  <a:cubicBezTo>
                    <a:pt x="326" y="269"/>
                    <a:pt x="353" y="254"/>
                    <a:pt x="369" y="231"/>
                  </a:cubicBezTo>
                  <a:cubicBezTo>
                    <a:pt x="369" y="230"/>
                    <a:pt x="370" y="229"/>
                    <a:pt x="370" y="228"/>
                  </a:cubicBezTo>
                  <a:cubicBezTo>
                    <a:pt x="370" y="228"/>
                    <a:pt x="371" y="228"/>
                    <a:pt x="371" y="227"/>
                  </a:cubicBezTo>
                  <a:cubicBezTo>
                    <a:pt x="371" y="227"/>
                    <a:pt x="372" y="226"/>
                    <a:pt x="372" y="225"/>
                  </a:cubicBezTo>
                  <a:cubicBezTo>
                    <a:pt x="373" y="223"/>
                    <a:pt x="375" y="220"/>
                    <a:pt x="376" y="217"/>
                  </a:cubicBezTo>
                  <a:cubicBezTo>
                    <a:pt x="379" y="210"/>
                    <a:pt x="382" y="202"/>
                    <a:pt x="382" y="194"/>
                  </a:cubicBezTo>
                  <a:cubicBezTo>
                    <a:pt x="382" y="188"/>
                    <a:pt x="381" y="183"/>
                    <a:pt x="377" y="178"/>
                  </a:cubicBezTo>
                  <a:cubicBezTo>
                    <a:pt x="375" y="176"/>
                    <a:pt x="373" y="174"/>
                    <a:pt x="369" y="171"/>
                  </a:cubicBezTo>
                  <a:cubicBezTo>
                    <a:pt x="370" y="194"/>
                    <a:pt x="370" y="194"/>
                    <a:pt x="370" y="194"/>
                  </a:cubicBezTo>
                  <a:cubicBezTo>
                    <a:pt x="370" y="198"/>
                    <a:pt x="368" y="201"/>
                    <a:pt x="365" y="203"/>
                  </a:cubicBezTo>
                  <a:cubicBezTo>
                    <a:pt x="361" y="205"/>
                    <a:pt x="357" y="205"/>
                    <a:pt x="354" y="202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4" y="139"/>
                    <a:pt x="273" y="136"/>
                    <a:pt x="272" y="134"/>
                  </a:cubicBezTo>
                  <a:cubicBezTo>
                    <a:pt x="272" y="131"/>
                    <a:pt x="273" y="128"/>
                    <a:pt x="276" y="126"/>
                  </a:cubicBezTo>
                  <a:cubicBezTo>
                    <a:pt x="347" y="61"/>
                    <a:pt x="347" y="61"/>
                    <a:pt x="347" y="61"/>
                  </a:cubicBezTo>
                  <a:cubicBezTo>
                    <a:pt x="350" y="58"/>
                    <a:pt x="354" y="57"/>
                    <a:pt x="358" y="59"/>
                  </a:cubicBezTo>
                  <a:cubicBezTo>
                    <a:pt x="361" y="60"/>
                    <a:pt x="363" y="63"/>
                    <a:pt x="364" y="67"/>
                  </a:cubicBezTo>
                  <a:cubicBezTo>
                    <a:pt x="365" y="94"/>
                    <a:pt x="365" y="94"/>
                    <a:pt x="365" y="94"/>
                  </a:cubicBezTo>
                  <a:cubicBezTo>
                    <a:pt x="374" y="95"/>
                    <a:pt x="384" y="99"/>
                    <a:pt x="395" y="105"/>
                  </a:cubicBezTo>
                  <a:cubicBezTo>
                    <a:pt x="395" y="105"/>
                    <a:pt x="396" y="106"/>
                    <a:pt x="396" y="106"/>
                  </a:cubicBezTo>
                  <a:cubicBezTo>
                    <a:pt x="401" y="75"/>
                    <a:pt x="401" y="75"/>
                    <a:pt x="401" y="75"/>
                  </a:cubicBezTo>
                  <a:cubicBezTo>
                    <a:pt x="407" y="34"/>
                    <a:pt x="377" y="0"/>
                    <a:pt x="3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600077" y="1125455"/>
            <a:ext cx="804799" cy="887270"/>
            <a:chOff x="5608638" y="1517650"/>
            <a:chExt cx="449263" cy="495301"/>
          </a:xfrm>
          <a:solidFill>
            <a:schemeClr val="bg1"/>
          </a:solidFill>
        </p:grpSpPr>
        <p:sp>
          <p:nvSpPr>
            <p:cNvPr id="32" name="Freeform 73"/>
            <p:cNvSpPr>
              <a:spLocks noEditPoints="1"/>
            </p:cNvSpPr>
            <p:nvPr/>
          </p:nvSpPr>
          <p:spPr bwMode="auto">
            <a:xfrm>
              <a:off x="5657850" y="1797050"/>
              <a:ext cx="400050" cy="185738"/>
            </a:xfrm>
            <a:custGeom>
              <a:avLst/>
              <a:gdLst>
                <a:gd name="T0" fmla="*/ 433 w 502"/>
                <a:gd name="T1" fmla="*/ 17 h 235"/>
                <a:gd name="T2" fmla="*/ 0 w 502"/>
                <a:gd name="T3" fmla="*/ 0 h 235"/>
                <a:gd name="T4" fmla="*/ 1 w 502"/>
                <a:gd name="T5" fmla="*/ 24 h 235"/>
                <a:gd name="T6" fmla="*/ 8 w 502"/>
                <a:gd name="T7" fmla="*/ 69 h 235"/>
                <a:gd name="T8" fmla="*/ 22 w 502"/>
                <a:gd name="T9" fmla="*/ 111 h 235"/>
                <a:gd name="T10" fmla="*/ 42 w 502"/>
                <a:gd name="T11" fmla="*/ 149 h 235"/>
                <a:gd name="T12" fmla="*/ 70 w 502"/>
                <a:gd name="T13" fmla="*/ 180 h 235"/>
                <a:gd name="T14" fmla="*/ 103 w 502"/>
                <a:gd name="T15" fmla="*/ 206 h 235"/>
                <a:gd name="T16" fmla="*/ 143 w 502"/>
                <a:gd name="T17" fmla="*/ 223 h 235"/>
                <a:gd name="T18" fmla="*/ 191 w 502"/>
                <a:gd name="T19" fmla="*/ 233 h 235"/>
                <a:gd name="T20" fmla="*/ 216 w 502"/>
                <a:gd name="T21" fmla="*/ 235 h 235"/>
                <a:gd name="T22" fmla="*/ 269 w 502"/>
                <a:gd name="T23" fmla="*/ 228 h 235"/>
                <a:gd name="T24" fmla="*/ 314 w 502"/>
                <a:gd name="T25" fmla="*/ 213 h 235"/>
                <a:gd name="T26" fmla="*/ 354 w 502"/>
                <a:gd name="T27" fmla="*/ 189 h 235"/>
                <a:gd name="T28" fmla="*/ 384 w 502"/>
                <a:gd name="T29" fmla="*/ 158 h 235"/>
                <a:gd name="T30" fmla="*/ 432 w 502"/>
                <a:gd name="T31" fmla="*/ 159 h 235"/>
                <a:gd name="T32" fmla="*/ 445 w 502"/>
                <a:gd name="T33" fmla="*/ 158 h 235"/>
                <a:gd name="T34" fmla="*/ 471 w 502"/>
                <a:gd name="T35" fmla="*/ 146 h 235"/>
                <a:gd name="T36" fmla="*/ 491 w 502"/>
                <a:gd name="T37" fmla="*/ 127 h 235"/>
                <a:gd name="T38" fmla="*/ 501 w 502"/>
                <a:gd name="T39" fmla="*/ 102 h 235"/>
                <a:gd name="T40" fmla="*/ 502 w 502"/>
                <a:gd name="T41" fmla="*/ 88 h 235"/>
                <a:gd name="T42" fmla="*/ 497 w 502"/>
                <a:gd name="T43" fmla="*/ 61 h 235"/>
                <a:gd name="T44" fmla="*/ 482 w 502"/>
                <a:gd name="T45" fmla="*/ 38 h 235"/>
                <a:gd name="T46" fmla="*/ 461 w 502"/>
                <a:gd name="T47" fmla="*/ 23 h 235"/>
                <a:gd name="T48" fmla="*/ 433 w 502"/>
                <a:gd name="T49" fmla="*/ 17 h 235"/>
                <a:gd name="T50" fmla="*/ 432 w 502"/>
                <a:gd name="T51" fmla="*/ 134 h 235"/>
                <a:gd name="T52" fmla="*/ 418 w 502"/>
                <a:gd name="T53" fmla="*/ 134 h 235"/>
                <a:gd name="T54" fmla="*/ 400 w 502"/>
                <a:gd name="T55" fmla="*/ 132 h 235"/>
                <a:gd name="T56" fmla="*/ 419 w 502"/>
                <a:gd name="T57" fmla="*/ 90 h 235"/>
                <a:gd name="T58" fmla="*/ 430 w 502"/>
                <a:gd name="T59" fmla="*/ 43 h 235"/>
                <a:gd name="T60" fmla="*/ 432 w 502"/>
                <a:gd name="T61" fmla="*/ 43 h 235"/>
                <a:gd name="T62" fmla="*/ 440 w 502"/>
                <a:gd name="T63" fmla="*/ 43 h 235"/>
                <a:gd name="T64" fmla="*/ 457 w 502"/>
                <a:gd name="T65" fmla="*/ 51 h 235"/>
                <a:gd name="T66" fmla="*/ 469 w 502"/>
                <a:gd name="T67" fmla="*/ 63 h 235"/>
                <a:gd name="T68" fmla="*/ 476 w 502"/>
                <a:gd name="T69" fmla="*/ 78 h 235"/>
                <a:gd name="T70" fmla="*/ 477 w 502"/>
                <a:gd name="T71" fmla="*/ 88 h 235"/>
                <a:gd name="T72" fmla="*/ 473 w 502"/>
                <a:gd name="T73" fmla="*/ 106 h 235"/>
                <a:gd name="T74" fmla="*/ 463 w 502"/>
                <a:gd name="T75" fmla="*/ 120 h 235"/>
                <a:gd name="T76" fmla="*/ 449 w 502"/>
                <a:gd name="T77" fmla="*/ 130 h 235"/>
                <a:gd name="T78" fmla="*/ 432 w 502"/>
                <a:gd name="T79" fmla="*/ 1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2" h="235">
                  <a:moveTo>
                    <a:pt x="433" y="17"/>
                  </a:moveTo>
                  <a:lnTo>
                    <a:pt x="433" y="17"/>
                  </a:lnTo>
                  <a:lnTo>
                    <a:pt x="43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4"/>
                  </a:lnTo>
                  <a:lnTo>
                    <a:pt x="3" y="47"/>
                  </a:lnTo>
                  <a:lnTo>
                    <a:pt x="8" y="69"/>
                  </a:lnTo>
                  <a:lnTo>
                    <a:pt x="15" y="91"/>
                  </a:lnTo>
                  <a:lnTo>
                    <a:pt x="22" y="111"/>
                  </a:lnTo>
                  <a:lnTo>
                    <a:pt x="31" y="131"/>
                  </a:lnTo>
                  <a:lnTo>
                    <a:pt x="42" y="149"/>
                  </a:lnTo>
                  <a:lnTo>
                    <a:pt x="55" y="165"/>
                  </a:lnTo>
                  <a:lnTo>
                    <a:pt x="70" y="180"/>
                  </a:lnTo>
                  <a:lnTo>
                    <a:pt x="85" y="194"/>
                  </a:lnTo>
                  <a:lnTo>
                    <a:pt x="103" y="206"/>
                  </a:lnTo>
                  <a:lnTo>
                    <a:pt x="123" y="216"/>
                  </a:lnTo>
                  <a:lnTo>
                    <a:pt x="143" y="223"/>
                  </a:lnTo>
                  <a:lnTo>
                    <a:pt x="166" y="229"/>
                  </a:lnTo>
                  <a:lnTo>
                    <a:pt x="191" y="233"/>
                  </a:lnTo>
                  <a:lnTo>
                    <a:pt x="216" y="235"/>
                  </a:lnTo>
                  <a:lnTo>
                    <a:pt x="216" y="235"/>
                  </a:lnTo>
                  <a:lnTo>
                    <a:pt x="244" y="232"/>
                  </a:lnTo>
                  <a:lnTo>
                    <a:pt x="269" y="228"/>
                  </a:lnTo>
                  <a:lnTo>
                    <a:pt x="293" y="222"/>
                  </a:lnTo>
                  <a:lnTo>
                    <a:pt x="314" y="213"/>
                  </a:lnTo>
                  <a:lnTo>
                    <a:pt x="335" y="203"/>
                  </a:lnTo>
                  <a:lnTo>
                    <a:pt x="354" y="189"/>
                  </a:lnTo>
                  <a:lnTo>
                    <a:pt x="370" y="175"/>
                  </a:lnTo>
                  <a:lnTo>
                    <a:pt x="384" y="158"/>
                  </a:lnTo>
                  <a:lnTo>
                    <a:pt x="384" y="158"/>
                  </a:lnTo>
                  <a:lnTo>
                    <a:pt x="432" y="159"/>
                  </a:lnTo>
                  <a:lnTo>
                    <a:pt x="432" y="159"/>
                  </a:lnTo>
                  <a:lnTo>
                    <a:pt x="445" y="158"/>
                  </a:lnTo>
                  <a:lnTo>
                    <a:pt x="459" y="154"/>
                  </a:lnTo>
                  <a:lnTo>
                    <a:pt x="471" y="146"/>
                  </a:lnTo>
                  <a:lnTo>
                    <a:pt x="482" y="137"/>
                  </a:lnTo>
                  <a:lnTo>
                    <a:pt x="491" y="127"/>
                  </a:lnTo>
                  <a:lnTo>
                    <a:pt x="497" y="116"/>
                  </a:lnTo>
                  <a:lnTo>
                    <a:pt x="501" y="102"/>
                  </a:lnTo>
                  <a:lnTo>
                    <a:pt x="502" y="88"/>
                  </a:lnTo>
                  <a:lnTo>
                    <a:pt x="502" y="88"/>
                  </a:lnTo>
                  <a:lnTo>
                    <a:pt x="501" y="73"/>
                  </a:lnTo>
                  <a:lnTo>
                    <a:pt x="497" y="61"/>
                  </a:lnTo>
                  <a:lnTo>
                    <a:pt x="491" y="49"/>
                  </a:lnTo>
                  <a:lnTo>
                    <a:pt x="482" y="38"/>
                  </a:lnTo>
                  <a:lnTo>
                    <a:pt x="472" y="29"/>
                  </a:lnTo>
                  <a:lnTo>
                    <a:pt x="461" y="23"/>
                  </a:lnTo>
                  <a:lnTo>
                    <a:pt x="447" y="19"/>
                  </a:lnTo>
                  <a:lnTo>
                    <a:pt x="433" y="17"/>
                  </a:lnTo>
                  <a:lnTo>
                    <a:pt x="433" y="17"/>
                  </a:lnTo>
                  <a:close/>
                  <a:moveTo>
                    <a:pt x="432" y="134"/>
                  </a:moveTo>
                  <a:lnTo>
                    <a:pt x="432" y="134"/>
                  </a:lnTo>
                  <a:lnTo>
                    <a:pt x="418" y="134"/>
                  </a:lnTo>
                  <a:lnTo>
                    <a:pt x="400" y="132"/>
                  </a:lnTo>
                  <a:lnTo>
                    <a:pt x="400" y="132"/>
                  </a:lnTo>
                  <a:lnTo>
                    <a:pt x="411" y="112"/>
                  </a:lnTo>
                  <a:lnTo>
                    <a:pt x="419" y="90"/>
                  </a:lnTo>
                  <a:lnTo>
                    <a:pt x="425" y="67"/>
                  </a:lnTo>
                  <a:lnTo>
                    <a:pt x="430" y="43"/>
                  </a:lnTo>
                  <a:lnTo>
                    <a:pt x="430" y="43"/>
                  </a:lnTo>
                  <a:lnTo>
                    <a:pt x="432" y="43"/>
                  </a:lnTo>
                  <a:lnTo>
                    <a:pt x="432" y="43"/>
                  </a:lnTo>
                  <a:lnTo>
                    <a:pt x="440" y="43"/>
                  </a:lnTo>
                  <a:lnTo>
                    <a:pt x="449" y="47"/>
                  </a:lnTo>
                  <a:lnTo>
                    <a:pt x="457" y="51"/>
                  </a:lnTo>
                  <a:lnTo>
                    <a:pt x="463" y="56"/>
                  </a:lnTo>
                  <a:lnTo>
                    <a:pt x="469" y="63"/>
                  </a:lnTo>
                  <a:lnTo>
                    <a:pt x="473" y="71"/>
                  </a:lnTo>
                  <a:lnTo>
                    <a:pt x="476" y="78"/>
                  </a:lnTo>
                  <a:lnTo>
                    <a:pt x="477" y="88"/>
                  </a:lnTo>
                  <a:lnTo>
                    <a:pt x="477" y="88"/>
                  </a:lnTo>
                  <a:lnTo>
                    <a:pt x="476" y="97"/>
                  </a:lnTo>
                  <a:lnTo>
                    <a:pt x="473" y="106"/>
                  </a:lnTo>
                  <a:lnTo>
                    <a:pt x="469" y="114"/>
                  </a:lnTo>
                  <a:lnTo>
                    <a:pt x="463" y="120"/>
                  </a:lnTo>
                  <a:lnTo>
                    <a:pt x="457" y="125"/>
                  </a:lnTo>
                  <a:lnTo>
                    <a:pt x="449" y="130"/>
                  </a:lnTo>
                  <a:lnTo>
                    <a:pt x="440" y="132"/>
                  </a:lnTo>
                  <a:lnTo>
                    <a:pt x="432" y="134"/>
                  </a:lnTo>
                  <a:lnTo>
                    <a:pt x="43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4"/>
            <p:cNvSpPr>
              <a:spLocks/>
            </p:cNvSpPr>
            <p:nvPr/>
          </p:nvSpPr>
          <p:spPr bwMode="auto">
            <a:xfrm>
              <a:off x="5608638" y="1992313"/>
              <a:ext cx="449263" cy="20638"/>
            </a:xfrm>
            <a:custGeom>
              <a:avLst/>
              <a:gdLst>
                <a:gd name="T0" fmla="*/ 0 w 566"/>
                <a:gd name="T1" fmla="*/ 0 h 25"/>
                <a:gd name="T2" fmla="*/ 0 w 566"/>
                <a:gd name="T3" fmla="*/ 0 h 25"/>
                <a:gd name="T4" fmla="*/ 5 w 566"/>
                <a:gd name="T5" fmla="*/ 2 h 25"/>
                <a:gd name="T6" fmla="*/ 12 w 566"/>
                <a:gd name="T7" fmla="*/ 5 h 25"/>
                <a:gd name="T8" fmla="*/ 31 w 566"/>
                <a:gd name="T9" fmla="*/ 10 h 25"/>
                <a:gd name="T10" fmla="*/ 58 w 566"/>
                <a:gd name="T11" fmla="*/ 14 h 25"/>
                <a:gd name="T12" fmla="*/ 90 w 566"/>
                <a:gd name="T13" fmla="*/ 17 h 25"/>
                <a:gd name="T14" fmla="*/ 131 w 566"/>
                <a:gd name="T15" fmla="*/ 20 h 25"/>
                <a:gd name="T16" fmla="*/ 176 w 566"/>
                <a:gd name="T17" fmla="*/ 23 h 25"/>
                <a:gd name="T18" fmla="*/ 226 w 566"/>
                <a:gd name="T19" fmla="*/ 24 h 25"/>
                <a:gd name="T20" fmla="*/ 283 w 566"/>
                <a:gd name="T21" fmla="*/ 25 h 25"/>
                <a:gd name="T22" fmla="*/ 283 w 566"/>
                <a:gd name="T23" fmla="*/ 25 h 25"/>
                <a:gd name="T24" fmla="*/ 340 w 566"/>
                <a:gd name="T25" fmla="*/ 24 h 25"/>
                <a:gd name="T26" fmla="*/ 390 w 566"/>
                <a:gd name="T27" fmla="*/ 23 h 25"/>
                <a:gd name="T28" fmla="*/ 435 w 566"/>
                <a:gd name="T29" fmla="*/ 20 h 25"/>
                <a:gd name="T30" fmla="*/ 476 w 566"/>
                <a:gd name="T31" fmla="*/ 17 h 25"/>
                <a:gd name="T32" fmla="*/ 508 w 566"/>
                <a:gd name="T33" fmla="*/ 14 h 25"/>
                <a:gd name="T34" fmla="*/ 535 w 566"/>
                <a:gd name="T35" fmla="*/ 10 h 25"/>
                <a:gd name="T36" fmla="*/ 554 w 566"/>
                <a:gd name="T37" fmla="*/ 5 h 25"/>
                <a:gd name="T38" fmla="*/ 561 w 566"/>
                <a:gd name="T39" fmla="*/ 2 h 25"/>
                <a:gd name="T40" fmla="*/ 566 w 566"/>
                <a:gd name="T41" fmla="*/ 0 h 25"/>
                <a:gd name="T42" fmla="*/ 0 w 566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6" h="25">
                  <a:moveTo>
                    <a:pt x="0" y="0"/>
                  </a:moveTo>
                  <a:lnTo>
                    <a:pt x="0" y="0"/>
                  </a:lnTo>
                  <a:lnTo>
                    <a:pt x="5" y="2"/>
                  </a:lnTo>
                  <a:lnTo>
                    <a:pt x="12" y="5"/>
                  </a:lnTo>
                  <a:lnTo>
                    <a:pt x="31" y="10"/>
                  </a:lnTo>
                  <a:lnTo>
                    <a:pt x="58" y="14"/>
                  </a:lnTo>
                  <a:lnTo>
                    <a:pt x="90" y="17"/>
                  </a:lnTo>
                  <a:lnTo>
                    <a:pt x="131" y="20"/>
                  </a:lnTo>
                  <a:lnTo>
                    <a:pt x="176" y="23"/>
                  </a:lnTo>
                  <a:lnTo>
                    <a:pt x="226" y="24"/>
                  </a:lnTo>
                  <a:lnTo>
                    <a:pt x="283" y="25"/>
                  </a:lnTo>
                  <a:lnTo>
                    <a:pt x="283" y="25"/>
                  </a:lnTo>
                  <a:lnTo>
                    <a:pt x="340" y="24"/>
                  </a:lnTo>
                  <a:lnTo>
                    <a:pt x="390" y="23"/>
                  </a:lnTo>
                  <a:lnTo>
                    <a:pt x="435" y="20"/>
                  </a:lnTo>
                  <a:lnTo>
                    <a:pt x="476" y="17"/>
                  </a:lnTo>
                  <a:lnTo>
                    <a:pt x="508" y="14"/>
                  </a:lnTo>
                  <a:lnTo>
                    <a:pt x="535" y="10"/>
                  </a:lnTo>
                  <a:lnTo>
                    <a:pt x="554" y="5"/>
                  </a:lnTo>
                  <a:lnTo>
                    <a:pt x="561" y="2"/>
                  </a:lnTo>
                  <a:lnTo>
                    <a:pt x="56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5"/>
            <p:cNvSpPr>
              <a:spLocks/>
            </p:cNvSpPr>
            <p:nvPr/>
          </p:nvSpPr>
          <p:spPr bwMode="auto">
            <a:xfrm>
              <a:off x="5737225" y="1517650"/>
              <a:ext cx="122238" cy="255588"/>
            </a:xfrm>
            <a:custGeom>
              <a:avLst/>
              <a:gdLst>
                <a:gd name="T0" fmla="*/ 96 w 154"/>
                <a:gd name="T1" fmla="*/ 321 h 321"/>
                <a:gd name="T2" fmla="*/ 130 w 154"/>
                <a:gd name="T3" fmla="*/ 287 h 321"/>
                <a:gd name="T4" fmla="*/ 147 w 154"/>
                <a:gd name="T5" fmla="*/ 267 h 321"/>
                <a:gd name="T6" fmla="*/ 154 w 154"/>
                <a:gd name="T7" fmla="*/ 252 h 321"/>
                <a:gd name="T8" fmla="*/ 153 w 154"/>
                <a:gd name="T9" fmla="*/ 235 h 321"/>
                <a:gd name="T10" fmla="*/ 142 w 154"/>
                <a:gd name="T11" fmla="*/ 216 h 321"/>
                <a:gd name="T12" fmla="*/ 122 w 154"/>
                <a:gd name="T13" fmla="*/ 192 h 321"/>
                <a:gd name="T14" fmla="*/ 108 w 154"/>
                <a:gd name="T15" fmla="*/ 177 h 321"/>
                <a:gd name="T16" fmla="*/ 83 w 154"/>
                <a:gd name="T17" fmla="*/ 150 h 321"/>
                <a:gd name="T18" fmla="*/ 71 w 154"/>
                <a:gd name="T19" fmla="*/ 127 h 321"/>
                <a:gd name="T20" fmla="*/ 68 w 154"/>
                <a:gd name="T21" fmla="*/ 105 h 321"/>
                <a:gd name="T22" fmla="*/ 74 w 154"/>
                <a:gd name="T23" fmla="*/ 87 h 321"/>
                <a:gd name="T24" fmla="*/ 86 w 154"/>
                <a:gd name="T25" fmla="*/ 68 h 321"/>
                <a:gd name="T26" fmla="*/ 120 w 154"/>
                <a:gd name="T27" fmla="*/ 26 h 321"/>
                <a:gd name="T28" fmla="*/ 139 w 154"/>
                <a:gd name="T29" fmla="*/ 0 h 321"/>
                <a:gd name="T30" fmla="*/ 129 w 154"/>
                <a:gd name="T31" fmla="*/ 13 h 321"/>
                <a:gd name="T32" fmla="*/ 103 w 154"/>
                <a:gd name="T33" fmla="*/ 37 h 321"/>
                <a:gd name="T34" fmla="*/ 59 w 154"/>
                <a:gd name="T35" fmla="*/ 68 h 321"/>
                <a:gd name="T36" fmla="*/ 22 w 154"/>
                <a:gd name="T37" fmla="*/ 95 h 321"/>
                <a:gd name="T38" fmla="*/ 5 w 154"/>
                <a:gd name="T39" fmla="*/ 116 h 321"/>
                <a:gd name="T40" fmla="*/ 0 w 154"/>
                <a:gd name="T41" fmla="*/ 127 h 321"/>
                <a:gd name="T42" fmla="*/ 0 w 154"/>
                <a:gd name="T43" fmla="*/ 138 h 321"/>
                <a:gd name="T44" fmla="*/ 4 w 154"/>
                <a:gd name="T45" fmla="*/ 150 h 321"/>
                <a:gd name="T46" fmla="*/ 11 w 154"/>
                <a:gd name="T47" fmla="*/ 163 h 321"/>
                <a:gd name="T48" fmla="*/ 25 w 154"/>
                <a:gd name="T49" fmla="*/ 177 h 321"/>
                <a:gd name="T50" fmla="*/ 54 w 154"/>
                <a:gd name="T51" fmla="*/ 205 h 321"/>
                <a:gd name="T52" fmla="*/ 97 w 154"/>
                <a:gd name="T53" fmla="*/ 244 h 321"/>
                <a:gd name="T54" fmla="*/ 110 w 154"/>
                <a:gd name="T55" fmla="*/ 259 h 321"/>
                <a:gd name="T56" fmla="*/ 116 w 154"/>
                <a:gd name="T57" fmla="*/ 273 h 321"/>
                <a:gd name="T58" fmla="*/ 116 w 154"/>
                <a:gd name="T59" fmla="*/ 287 h 321"/>
                <a:gd name="T60" fmla="*/ 110 w 154"/>
                <a:gd name="T61" fmla="*/ 302 h 321"/>
                <a:gd name="T62" fmla="*/ 96 w 154"/>
                <a:gd name="T63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4" h="321">
                  <a:moveTo>
                    <a:pt x="96" y="321"/>
                  </a:moveTo>
                  <a:lnTo>
                    <a:pt x="96" y="321"/>
                  </a:lnTo>
                  <a:lnTo>
                    <a:pt x="113" y="302"/>
                  </a:lnTo>
                  <a:lnTo>
                    <a:pt x="130" y="287"/>
                  </a:lnTo>
                  <a:lnTo>
                    <a:pt x="142" y="273"/>
                  </a:lnTo>
                  <a:lnTo>
                    <a:pt x="147" y="267"/>
                  </a:lnTo>
                  <a:lnTo>
                    <a:pt x="151" y="259"/>
                  </a:lnTo>
                  <a:lnTo>
                    <a:pt x="154" y="252"/>
                  </a:lnTo>
                  <a:lnTo>
                    <a:pt x="154" y="244"/>
                  </a:lnTo>
                  <a:lnTo>
                    <a:pt x="153" y="235"/>
                  </a:lnTo>
                  <a:lnTo>
                    <a:pt x="149" y="226"/>
                  </a:lnTo>
                  <a:lnTo>
                    <a:pt x="142" y="216"/>
                  </a:lnTo>
                  <a:lnTo>
                    <a:pt x="134" y="205"/>
                  </a:lnTo>
                  <a:lnTo>
                    <a:pt x="122" y="192"/>
                  </a:lnTo>
                  <a:lnTo>
                    <a:pt x="108" y="177"/>
                  </a:lnTo>
                  <a:lnTo>
                    <a:pt x="108" y="177"/>
                  </a:lnTo>
                  <a:lnTo>
                    <a:pt x="95" y="163"/>
                  </a:lnTo>
                  <a:lnTo>
                    <a:pt x="83" y="150"/>
                  </a:lnTo>
                  <a:lnTo>
                    <a:pt x="76" y="138"/>
                  </a:lnTo>
                  <a:lnTo>
                    <a:pt x="71" y="127"/>
                  </a:lnTo>
                  <a:lnTo>
                    <a:pt x="68" y="116"/>
                  </a:lnTo>
                  <a:lnTo>
                    <a:pt x="68" y="105"/>
                  </a:lnTo>
                  <a:lnTo>
                    <a:pt x="71" y="95"/>
                  </a:lnTo>
                  <a:lnTo>
                    <a:pt x="74" y="87"/>
                  </a:lnTo>
                  <a:lnTo>
                    <a:pt x="79" y="78"/>
                  </a:lnTo>
                  <a:lnTo>
                    <a:pt x="86" y="68"/>
                  </a:lnTo>
                  <a:lnTo>
                    <a:pt x="102" y="48"/>
                  </a:lnTo>
                  <a:lnTo>
                    <a:pt x="120" y="26"/>
                  </a:lnTo>
                  <a:lnTo>
                    <a:pt x="130" y="13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29" y="13"/>
                  </a:lnTo>
                  <a:lnTo>
                    <a:pt x="116" y="26"/>
                  </a:lnTo>
                  <a:lnTo>
                    <a:pt x="103" y="37"/>
                  </a:lnTo>
                  <a:lnTo>
                    <a:pt x="90" y="48"/>
                  </a:lnTo>
                  <a:lnTo>
                    <a:pt x="59" y="68"/>
                  </a:lnTo>
                  <a:lnTo>
                    <a:pt x="33" y="87"/>
                  </a:lnTo>
                  <a:lnTo>
                    <a:pt x="22" y="95"/>
                  </a:lnTo>
                  <a:lnTo>
                    <a:pt x="11" y="105"/>
                  </a:lnTo>
                  <a:lnTo>
                    <a:pt x="5" y="116"/>
                  </a:lnTo>
                  <a:lnTo>
                    <a:pt x="3" y="121"/>
                  </a:lnTo>
                  <a:lnTo>
                    <a:pt x="0" y="127"/>
                  </a:lnTo>
                  <a:lnTo>
                    <a:pt x="0" y="132"/>
                  </a:lnTo>
                  <a:lnTo>
                    <a:pt x="0" y="138"/>
                  </a:lnTo>
                  <a:lnTo>
                    <a:pt x="1" y="143"/>
                  </a:lnTo>
                  <a:lnTo>
                    <a:pt x="4" y="150"/>
                  </a:lnTo>
                  <a:lnTo>
                    <a:pt x="8" y="156"/>
                  </a:lnTo>
                  <a:lnTo>
                    <a:pt x="11" y="163"/>
                  </a:lnTo>
                  <a:lnTo>
                    <a:pt x="18" y="170"/>
                  </a:lnTo>
                  <a:lnTo>
                    <a:pt x="25" y="177"/>
                  </a:lnTo>
                  <a:lnTo>
                    <a:pt x="25" y="177"/>
                  </a:lnTo>
                  <a:lnTo>
                    <a:pt x="54" y="205"/>
                  </a:lnTo>
                  <a:lnTo>
                    <a:pt x="78" y="226"/>
                  </a:lnTo>
                  <a:lnTo>
                    <a:pt x="97" y="244"/>
                  </a:lnTo>
                  <a:lnTo>
                    <a:pt x="103" y="252"/>
                  </a:lnTo>
                  <a:lnTo>
                    <a:pt x="110" y="259"/>
                  </a:lnTo>
                  <a:lnTo>
                    <a:pt x="113" y="267"/>
                  </a:lnTo>
                  <a:lnTo>
                    <a:pt x="116" y="273"/>
                  </a:lnTo>
                  <a:lnTo>
                    <a:pt x="117" y="279"/>
                  </a:lnTo>
                  <a:lnTo>
                    <a:pt x="116" y="287"/>
                  </a:lnTo>
                  <a:lnTo>
                    <a:pt x="115" y="294"/>
                  </a:lnTo>
                  <a:lnTo>
                    <a:pt x="110" y="302"/>
                  </a:lnTo>
                  <a:lnTo>
                    <a:pt x="103" y="311"/>
                  </a:lnTo>
                  <a:lnTo>
                    <a:pt x="96" y="321"/>
                  </a:lnTo>
                  <a:lnTo>
                    <a:pt x="96" y="3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文本框 147"/>
          <p:cNvSpPr txBox="1"/>
          <p:nvPr/>
        </p:nvSpPr>
        <p:spPr>
          <a:xfrm>
            <a:off x="1053059" y="3220514"/>
            <a:ext cx="2433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148"/>
          <p:cNvSpPr txBox="1"/>
          <p:nvPr/>
        </p:nvSpPr>
        <p:spPr>
          <a:xfrm>
            <a:off x="4462586" y="615741"/>
            <a:ext cx="24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制备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54634" y="3176952"/>
            <a:ext cx="2433600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5" descr="http://img5.imgtn.bdimg.com/it/u=2495480723,103256066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7" descr="http://img5.imgtn.bdimg.com/it/u=2495480723,1032560664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4462586" y="1461140"/>
            <a:ext cx="482338" cy="812099"/>
            <a:chOff x="11491901" y="1483273"/>
            <a:chExt cx="348694" cy="587087"/>
          </a:xfrm>
        </p:grpSpPr>
        <p:sp>
          <p:nvSpPr>
            <p:cNvPr id="48" name="Freeform 1391"/>
            <p:cNvSpPr>
              <a:spLocks/>
            </p:cNvSpPr>
            <p:nvPr/>
          </p:nvSpPr>
          <p:spPr bwMode="auto">
            <a:xfrm>
              <a:off x="11491901" y="1483273"/>
              <a:ext cx="348694" cy="426972"/>
            </a:xfrm>
            <a:custGeom>
              <a:avLst/>
              <a:gdLst>
                <a:gd name="T0" fmla="*/ 76 w 76"/>
                <a:gd name="T1" fmla="*/ 36 h 94"/>
                <a:gd name="T2" fmla="*/ 38 w 76"/>
                <a:gd name="T3" fmla="*/ 0 h 94"/>
                <a:gd name="T4" fmla="*/ 0 w 76"/>
                <a:gd name="T5" fmla="*/ 36 h 94"/>
                <a:gd name="T6" fmla="*/ 3 w 76"/>
                <a:gd name="T7" fmla="*/ 50 h 94"/>
                <a:gd name="T8" fmla="*/ 3 w 76"/>
                <a:gd name="T9" fmla="*/ 50 h 94"/>
                <a:gd name="T10" fmla="*/ 7 w 76"/>
                <a:gd name="T11" fmla="*/ 56 h 94"/>
                <a:gd name="T12" fmla="*/ 20 w 76"/>
                <a:gd name="T13" fmla="*/ 90 h 94"/>
                <a:gd name="T14" fmla="*/ 25 w 76"/>
                <a:gd name="T15" fmla="*/ 94 h 94"/>
                <a:gd name="T16" fmla="*/ 51 w 76"/>
                <a:gd name="T17" fmla="*/ 94 h 94"/>
                <a:gd name="T18" fmla="*/ 56 w 76"/>
                <a:gd name="T19" fmla="*/ 90 h 94"/>
                <a:gd name="T20" fmla="*/ 69 w 76"/>
                <a:gd name="T21" fmla="*/ 56 h 94"/>
                <a:gd name="T22" fmla="*/ 73 w 76"/>
                <a:gd name="T23" fmla="*/ 50 h 94"/>
                <a:gd name="T24" fmla="*/ 73 w 76"/>
                <a:gd name="T25" fmla="*/ 50 h 94"/>
                <a:gd name="T26" fmla="*/ 73 w 76"/>
                <a:gd name="T27" fmla="*/ 50 h 94"/>
                <a:gd name="T28" fmla="*/ 76 w 76"/>
                <a:gd name="T29" fmla="*/ 3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94">
                  <a:moveTo>
                    <a:pt x="76" y="36"/>
                  </a:moveTo>
                  <a:cubicBezTo>
                    <a:pt x="76" y="16"/>
                    <a:pt x="59" y="0"/>
                    <a:pt x="38" y="0"/>
                  </a:cubicBezTo>
                  <a:cubicBezTo>
                    <a:pt x="17" y="0"/>
                    <a:pt x="0" y="16"/>
                    <a:pt x="0" y="36"/>
                  </a:cubicBezTo>
                  <a:cubicBezTo>
                    <a:pt x="0" y="41"/>
                    <a:pt x="1" y="46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4" y="52"/>
                    <a:pt x="5" y="54"/>
                    <a:pt x="7" y="56"/>
                  </a:cubicBezTo>
                  <a:cubicBezTo>
                    <a:pt x="13" y="67"/>
                    <a:pt x="20" y="86"/>
                    <a:pt x="20" y="90"/>
                  </a:cubicBezTo>
                  <a:cubicBezTo>
                    <a:pt x="20" y="92"/>
                    <a:pt x="22" y="94"/>
                    <a:pt x="25" y="94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4" y="94"/>
                    <a:pt x="56" y="92"/>
                    <a:pt x="56" y="90"/>
                  </a:cubicBezTo>
                  <a:cubicBezTo>
                    <a:pt x="56" y="86"/>
                    <a:pt x="63" y="67"/>
                    <a:pt x="69" y="56"/>
                  </a:cubicBezTo>
                  <a:cubicBezTo>
                    <a:pt x="71" y="54"/>
                    <a:pt x="72" y="52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5" y="46"/>
                    <a:pt x="76" y="41"/>
                    <a:pt x="76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392"/>
            <p:cNvSpPr>
              <a:spLocks/>
            </p:cNvSpPr>
            <p:nvPr/>
          </p:nvSpPr>
          <p:spPr bwMode="auto">
            <a:xfrm>
              <a:off x="11584412" y="1935151"/>
              <a:ext cx="163673" cy="32024"/>
            </a:xfrm>
            <a:custGeom>
              <a:avLst/>
              <a:gdLst>
                <a:gd name="T0" fmla="*/ 36 w 36"/>
                <a:gd name="T1" fmla="*/ 3 h 7"/>
                <a:gd name="T2" fmla="*/ 32 w 36"/>
                <a:gd name="T3" fmla="*/ 0 h 7"/>
                <a:gd name="T4" fmla="*/ 4 w 36"/>
                <a:gd name="T5" fmla="*/ 0 h 7"/>
                <a:gd name="T6" fmla="*/ 0 w 36"/>
                <a:gd name="T7" fmla="*/ 3 h 7"/>
                <a:gd name="T8" fmla="*/ 0 w 36"/>
                <a:gd name="T9" fmla="*/ 3 h 7"/>
                <a:gd name="T10" fmla="*/ 4 w 36"/>
                <a:gd name="T11" fmla="*/ 7 h 7"/>
                <a:gd name="T12" fmla="*/ 32 w 36"/>
                <a:gd name="T13" fmla="*/ 7 h 7"/>
                <a:gd name="T14" fmla="*/ 36 w 36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7">
                  <a:moveTo>
                    <a:pt x="36" y="3"/>
                  </a:moveTo>
                  <a:cubicBezTo>
                    <a:pt x="36" y="1"/>
                    <a:pt x="34" y="0"/>
                    <a:pt x="3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6" y="5"/>
                    <a:pt x="3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393"/>
            <p:cNvSpPr>
              <a:spLocks/>
            </p:cNvSpPr>
            <p:nvPr/>
          </p:nvSpPr>
          <p:spPr bwMode="auto">
            <a:xfrm>
              <a:off x="11584412" y="1984964"/>
              <a:ext cx="163673" cy="32024"/>
            </a:xfrm>
            <a:custGeom>
              <a:avLst/>
              <a:gdLst>
                <a:gd name="T0" fmla="*/ 36 w 36"/>
                <a:gd name="T1" fmla="*/ 4 h 7"/>
                <a:gd name="T2" fmla="*/ 32 w 36"/>
                <a:gd name="T3" fmla="*/ 0 h 7"/>
                <a:gd name="T4" fmla="*/ 4 w 36"/>
                <a:gd name="T5" fmla="*/ 0 h 7"/>
                <a:gd name="T6" fmla="*/ 0 w 36"/>
                <a:gd name="T7" fmla="*/ 4 h 7"/>
                <a:gd name="T8" fmla="*/ 0 w 36"/>
                <a:gd name="T9" fmla="*/ 4 h 7"/>
                <a:gd name="T10" fmla="*/ 4 w 36"/>
                <a:gd name="T11" fmla="*/ 7 h 7"/>
                <a:gd name="T12" fmla="*/ 32 w 36"/>
                <a:gd name="T13" fmla="*/ 7 h 7"/>
                <a:gd name="T14" fmla="*/ 36 w 36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7">
                  <a:moveTo>
                    <a:pt x="36" y="4"/>
                  </a:moveTo>
                  <a:cubicBezTo>
                    <a:pt x="36" y="2"/>
                    <a:pt x="34" y="0"/>
                    <a:pt x="3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6" y="6"/>
                    <a:pt x="3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394"/>
            <p:cNvSpPr>
              <a:spLocks/>
            </p:cNvSpPr>
            <p:nvPr/>
          </p:nvSpPr>
          <p:spPr bwMode="auto">
            <a:xfrm>
              <a:off x="11619993" y="2038336"/>
              <a:ext cx="92510" cy="32024"/>
            </a:xfrm>
            <a:custGeom>
              <a:avLst/>
              <a:gdLst>
                <a:gd name="T0" fmla="*/ 20 w 20"/>
                <a:gd name="T1" fmla="*/ 4 h 7"/>
                <a:gd name="T2" fmla="*/ 17 w 20"/>
                <a:gd name="T3" fmla="*/ 7 h 7"/>
                <a:gd name="T4" fmla="*/ 4 w 20"/>
                <a:gd name="T5" fmla="*/ 7 h 7"/>
                <a:gd name="T6" fmla="*/ 0 w 20"/>
                <a:gd name="T7" fmla="*/ 4 h 7"/>
                <a:gd name="T8" fmla="*/ 0 w 20"/>
                <a:gd name="T9" fmla="*/ 4 h 7"/>
                <a:gd name="T10" fmla="*/ 4 w 20"/>
                <a:gd name="T11" fmla="*/ 0 h 7"/>
                <a:gd name="T12" fmla="*/ 17 w 20"/>
                <a:gd name="T13" fmla="*/ 0 h 7"/>
                <a:gd name="T14" fmla="*/ 20 w 20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7">
                  <a:moveTo>
                    <a:pt x="20" y="4"/>
                  </a:moveTo>
                  <a:cubicBezTo>
                    <a:pt x="20" y="5"/>
                    <a:pt x="19" y="7"/>
                    <a:pt x="17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2"/>
                    <a:pt x="2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8" name="Freeform 1408"/>
          <p:cNvSpPr>
            <a:spLocks noEditPoints="1"/>
          </p:cNvSpPr>
          <p:nvPr/>
        </p:nvSpPr>
        <p:spPr bwMode="auto">
          <a:xfrm>
            <a:off x="5422655" y="1489960"/>
            <a:ext cx="739069" cy="761130"/>
          </a:xfrm>
          <a:custGeom>
            <a:avLst/>
            <a:gdLst>
              <a:gd name="T0" fmla="*/ 82 w 104"/>
              <a:gd name="T1" fmla="*/ 27 h 108"/>
              <a:gd name="T2" fmla="*/ 67 w 104"/>
              <a:gd name="T3" fmla="*/ 37 h 108"/>
              <a:gd name="T4" fmla="*/ 65 w 104"/>
              <a:gd name="T5" fmla="*/ 38 h 108"/>
              <a:gd name="T6" fmla="*/ 62 w 104"/>
              <a:gd name="T7" fmla="*/ 33 h 108"/>
              <a:gd name="T8" fmla="*/ 51 w 104"/>
              <a:gd name="T9" fmla="*/ 13 h 108"/>
              <a:gd name="T10" fmla="*/ 65 w 104"/>
              <a:gd name="T11" fmla="*/ 2 h 108"/>
              <a:gd name="T12" fmla="*/ 79 w 104"/>
              <a:gd name="T13" fmla="*/ 21 h 108"/>
              <a:gd name="T14" fmla="*/ 83 w 104"/>
              <a:gd name="T15" fmla="*/ 26 h 108"/>
              <a:gd name="T16" fmla="*/ 61 w 104"/>
              <a:gd name="T17" fmla="*/ 0 h 108"/>
              <a:gd name="T18" fmla="*/ 34 w 104"/>
              <a:gd name="T19" fmla="*/ 2 h 108"/>
              <a:gd name="T20" fmla="*/ 20 w 104"/>
              <a:gd name="T21" fmla="*/ 27 h 108"/>
              <a:gd name="T22" fmla="*/ 39 w 104"/>
              <a:gd name="T23" fmla="*/ 31 h 108"/>
              <a:gd name="T24" fmla="*/ 50 w 104"/>
              <a:gd name="T25" fmla="*/ 12 h 108"/>
              <a:gd name="T26" fmla="*/ 50 w 104"/>
              <a:gd name="T27" fmla="*/ 11 h 108"/>
              <a:gd name="T28" fmla="*/ 66 w 104"/>
              <a:gd name="T29" fmla="*/ 108 h 108"/>
              <a:gd name="T30" fmla="*/ 81 w 104"/>
              <a:gd name="T31" fmla="*/ 97 h 108"/>
              <a:gd name="T32" fmla="*/ 88 w 104"/>
              <a:gd name="T33" fmla="*/ 81 h 108"/>
              <a:gd name="T34" fmla="*/ 82 w 104"/>
              <a:gd name="T35" fmla="*/ 76 h 108"/>
              <a:gd name="T36" fmla="*/ 62 w 104"/>
              <a:gd name="T37" fmla="*/ 64 h 108"/>
              <a:gd name="T38" fmla="*/ 57 w 104"/>
              <a:gd name="T39" fmla="*/ 76 h 108"/>
              <a:gd name="T40" fmla="*/ 53 w 104"/>
              <a:gd name="T41" fmla="*/ 87 h 108"/>
              <a:gd name="T42" fmla="*/ 59 w 104"/>
              <a:gd name="T43" fmla="*/ 97 h 108"/>
              <a:gd name="T44" fmla="*/ 90 w 104"/>
              <a:gd name="T45" fmla="*/ 80 h 108"/>
              <a:gd name="T46" fmla="*/ 104 w 104"/>
              <a:gd name="T47" fmla="*/ 69 h 108"/>
              <a:gd name="T48" fmla="*/ 104 w 104"/>
              <a:gd name="T49" fmla="*/ 66 h 108"/>
              <a:gd name="T50" fmla="*/ 73 w 104"/>
              <a:gd name="T51" fmla="*/ 50 h 108"/>
              <a:gd name="T52" fmla="*/ 86 w 104"/>
              <a:gd name="T53" fmla="*/ 72 h 108"/>
              <a:gd name="T54" fmla="*/ 88 w 104"/>
              <a:gd name="T55" fmla="*/ 75 h 108"/>
              <a:gd name="T56" fmla="*/ 90 w 104"/>
              <a:gd name="T57" fmla="*/ 80 h 108"/>
              <a:gd name="T58" fmla="*/ 10 w 104"/>
              <a:gd name="T59" fmla="*/ 48 h 108"/>
              <a:gd name="T60" fmla="*/ 1 w 104"/>
              <a:gd name="T61" fmla="*/ 70 h 108"/>
              <a:gd name="T62" fmla="*/ 17 w 104"/>
              <a:gd name="T63" fmla="*/ 77 h 108"/>
              <a:gd name="T64" fmla="*/ 29 w 104"/>
              <a:gd name="T65" fmla="*/ 57 h 108"/>
              <a:gd name="T66" fmla="*/ 32 w 104"/>
              <a:gd name="T67" fmla="*/ 52 h 108"/>
              <a:gd name="T68" fmla="*/ 31 w 104"/>
              <a:gd name="T69" fmla="*/ 51 h 108"/>
              <a:gd name="T70" fmla="*/ 14 w 104"/>
              <a:gd name="T71" fmla="*/ 43 h 108"/>
              <a:gd name="T72" fmla="*/ 0 w 104"/>
              <a:gd name="T73" fmla="*/ 44 h 108"/>
              <a:gd name="T74" fmla="*/ 2 w 104"/>
              <a:gd name="T75" fmla="*/ 74 h 108"/>
              <a:gd name="T76" fmla="*/ 17 w 104"/>
              <a:gd name="T77" fmla="*/ 97 h 108"/>
              <a:gd name="T78" fmla="*/ 46 w 104"/>
              <a:gd name="T79" fmla="*/ 97 h 108"/>
              <a:gd name="T80" fmla="*/ 39 w 104"/>
              <a:gd name="T81" fmla="*/ 78 h 108"/>
              <a:gd name="T82" fmla="*/ 18 w 104"/>
              <a:gd name="T83" fmla="*/ 79 h 108"/>
              <a:gd name="T84" fmla="*/ 17 w 104"/>
              <a:gd name="T85" fmla="*/ 79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4" h="108">
                <a:moveTo>
                  <a:pt x="83" y="26"/>
                </a:moveTo>
                <a:cubicBezTo>
                  <a:pt x="82" y="27"/>
                  <a:pt x="82" y="27"/>
                  <a:pt x="82" y="27"/>
                </a:cubicBezTo>
                <a:cubicBezTo>
                  <a:pt x="78" y="36"/>
                  <a:pt x="78" y="36"/>
                  <a:pt x="78" y="36"/>
                </a:cubicBezTo>
                <a:cubicBezTo>
                  <a:pt x="67" y="37"/>
                  <a:pt x="67" y="37"/>
                  <a:pt x="67" y="37"/>
                </a:cubicBezTo>
                <a:cubicBezTo>
                  <a:pt x="66" y="38"/>
                  <a:pt x="66" y="38"/>
                  <a:pt x="66" y="38"/>
                </a:cubicBezTo>
                <a:cubicBezTo>
                  <a:pt x="65" y="38"/>
                  <a:pt x="65" y="38"/>
                  <a:pt x="65" y="38"/>
                </a:cubicBezTo>
                <a:cubicBezTo>
                  <a:pt x="53" y="39"/>
                  <a:pt x="53" y="39"/>
                  <a:pt x="53" y="39"/>
                </a:cubicBezTo>
                <a:cubicBezTo>
                  <a:pt x="62" y="33"/>
                  <a:pt x="62" y="33"/>
                  <a:pt x="62" y="33"/>
                </a:cubicBezTo>
                <a:cubicBezTo>
                  <a:pt x="59" y="26"/>
                  <a:pt x="55" y="21"/>
                  <a:pt x="53" y="16"/>
                </a:cubicBezTo>
                <a:cubicBezTo>
                  <a:pt x="52" y="15"/>
                  <a:pt x="52" y="14"/>
                  <a:pt x="51" y="13"/>
                </a:cubicBezTo>
                <a:cubicBezTo>
                  <a:pt x="52" y="11"/>
                  <a:pt x="53" y="10"/>
                  <a:pt x="54" y="9"/>
                </a:cubicBezTo>
                <a:cubicBezTo>
                  <a:pt x="57" y="5"/>
                  <a:pt x="61" y="2"/>
                  <a:pt x="65" y="2"/>
                </a:cubicBezTo>
                <a:cubicBezTo>
                  <a:pt x="67" y="2"/>
                  <a:pt x="69" y="3"/>
                  <a:pt x="71" y="7"/>
                </a:cubicBezTo>
                <a:cubicBezTo>
                  <a:pt x="79" y="21"/>
                  <a:pt x="79" y="21"/>
                  <a:pt x="79" y="21"/>
                </a:cubicBezTo>
                <a:cubicBezTo>
                  <a:pt x="89" y="14"/>
                  <a:pt x="89" y="14"/>
                  <a:pt x="89" y="14"/>
                </a:cubicBezTo>
                <a:lnTo>
                  <a:pt x="83" y="26"/>
                </a:lnTo>
                <a:close/>
                <a:moveTo>
                  <a:pt x="53" y="7"/>
                </a:moveTo>
                <a:cubicBezTo>
                  <a:pt x="55" y="4"/>
                  <a:pt x="58" y="2"/>
                  <a:pt x="6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5" y="1"/>
                  <a:pt x="34" y="2"/>
                  <a:pt x="34" y="2"/>
                </a:cubicBezTo>
                <a:cubicBezTo>
                  <a:pt x="34" y="2"/>
                  <a:pt x="34" y="2"/>
                  <a:pt x="34" y="2"/>
                </a:cubicBezTo>
                <a:cubicBezTo>
                  <a:pt x="20" y="27"/>
                  <a:pt x="20" y="27"/>
                  <a:pt x="20" y="27"/>
                </a:cubicBezTo>
                <a:cubicBezTo>
                  <a:pt x="35" y="37"/>
                  <a:pt x="35" y="37"/>
                  <a:pt x="35" y="37"/>
                </a:cubicBezTo>
                <a:cubicBezTo>
                  <a:pt x="36" y="35"/>
                  <a:pt x="38" y="33"/>
                  <a:pt x="39" y="31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9" y="13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1"/>
                  <a:pt x="50" y="11"/>
                  <a:pt x="50" y="11"/>
                </a:cubicBezTo>
                <a:cubicBezTo>
                  <a:pt x="51" y="10"/>
                  <a:pt x="52" y="9"/>
                  <a:pt x="53" y="7"/>
                </a:cubicBezTo>
                <a:close/>
                <a:moveTo>
                  <a:pt x="66" y="108"/>
                </a:moveTo>
                <a:cubicBezTo>
                  <a:pt x="65" y="97"/>
                  <a:pt x="65" y="97"/>
                  <a:pt x="65" y="97"/>
                </a:cubicBezTo>
                <a:cubicBezTo>
                  <a:pt x="81" y="97"/>
                  <a:pt x="81" y="97"/>
                  <a:pt x="81" y="97"/>
                </a:cubicBezTo>
                <a:cubicBezTo>
                  <a:pt x="85" y="96"/>
                  <a:pt x="87" y="95"/>
                  <a:pt x="89" y="93"/>
                </a:cubicBezTo>
                <a:cubicBezTo>
                  <a:pt x="91" y="90"/>
                  <a:pt x="90" y="85"/>
                  <a:pt x="88" y="81"/>
                </a:cubicBezTo>
                <a:cubicBezTo>
                  <a:pt x="88" y="79"/>
                  <a:pt x="87" y="77"/>
                  <a:pt x="86" y="76"/>
                </a:cubicBezTo>
                <a:cubicBezTo>
                  <a:pt x="85" y="76"/>
                  <a:pt x="84" y="76"/>
                  <a:pt x="82" y="76"/>
                </a:cubicBezTo>
                <a:cubicBezTo>
                  <a:pt x="77" y="76"/>
                  <a:pt x="71" y="76"/>
                  <a:pt x="63" y="75"/>
                </a:cubicBezTo>
                <a:cubicBezTo>
                  <a:pt x="62" y="64"/>
                  <a:pt x="62" y="64"/>
                  <a:pt x="62" y="64"/>
                </a:cubicBezTo>
                <a:cubicBezTo>
                  <a:pt x="58" y="75"/>
                  <a:pt x="58" y="75"/>
                  <a:pt x="58" y="75"/>
                </a:cubicBezTo>
                <a:cubicBezTo>
                  <a:pt x="57" y="76"/>
                  <a:pt x="57" y="76"/>
                  <a:pt x="57" y="76"/>
                </a:cubicBezTo>
                <a:cubicBezTo>
                  <a:pt x="57" y="77"/>
                  <a:pt x="57" y="77"/>
                  <a:pt x="57" y="77"/>
                </a:cubicBezTo>
                <a:cubicBezTo>
                  <a:pt x="53" y="87"/>
                  <a:pt x="53" y="87"/>
                  <a:pt x="53" y="87"/>
                </a:cubicBezTo>
                <a:cubicBezTo>
                  <a:pt x="58" y="96"/>
                  <a:pt x="58" y="96"/>
                  <a:pt x="58" y="96"/>
                </a:cubicBezTo>
                <a:cubicBezTo>
                  <a:pt x="59" y="97"/>
                  <a:pt x="59" y="97"/>
                  <a:pt x="59" y="97"/>
                </a:cubicBezTo>
                <a:lnTo>
                  <a:pt x="66" y="108"/>
                </a:lnTo>
                <a:close/>
                <a:moveTo>
                  <a:pt x="90" y="80"/>
                </a:moveTo>
                <a:cubicBezTo>
                  <a:pt x="91" y="83"/>
                  <a:pt x="92" y="87"/>
                  <a:pt x="92" y="91"/>
                </a:cubicBezTo>
                <a:cubicBezTo>
                  <a:pt x="104" y="69"/>
                  <a:pt x="104" y="69"/>
                  <a:pt x="104" y="69"/>
                </a:cubicBezTo>
                <a:cubicBezTo>
                  <a:pt x="104" y="67"/>
                  <a:pt x="104" y="67"/>
                  <a:pt x="104" y="66"/>
                </a:cubicBezTo>
                <a:cubicBezTo>
                  <a:pt x="104" y="66"/>
                  <a:pt x="104" y="66"/>
                  <a:pt x="104" y="66"/>
                </a:cubicBezTo>
                <a:cubicBezTo>
                  <a:pt x="90" y="42"/>
                  <a:pt x="90" y="42"/>
                  <a:pt x="90" y="42"/>
                </a:cubicBezTo>
                <a:cubicBezTo>
                  <a:pt x="73" y="50"/>
                  <a:pt x="73" y="50"/>
                  <a:pt x="73" y="50"/>
                </a:cubicBezTo>
                <a:cubicBezTo>
                  <a:pt x="74" y="52"/>
                  <a:pt x="76" y="54"/>
                  <a:pt x="77" y="56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72"/>
                  <a:pt x="87" y="73"/>
                  <a:pt x="88" y="75"/>
                </a:cubicBezTo>
                <a:cubicBezTo>
                  <a:pt x="88" y="75"/>
                  <a:pt x="88" y="75"/>
                  <a:pt x="88" y="75"/>
                </a:cubicBezTo>
                <a:cubicBezTo>
                  <a:pt x="88" y="76"/>
                  <a:pt x="88" y="76"/>
                  <a:pt x="88" y="76"/>
                </a:cubicBezTo>
                <a:cubicBezTo>
                  <a:pt x="89" y="77"/>
                  <a:pt x="89" y="78"/>
                  <a:pt x="90" y="80"/>
                </a:cubicBezTo>
                <a:close/>
                <a:moveTo>
                  <a:pt x="0" y="44"/>
                </a:moveTo>
                <a:cubicBezTo>
                  <a:pt x="10" y="48"/>
                  <a:pt x="10" y="48"/>
                  <a:pt x="10" y="48"/>
                </a:cubicBezTo>
                <a:cubicBezTo>
                  <a:pt x="2" y="62"/>
                  <a:pt x="2" y="62"/>
                  <a:pt x="2" y="62"/>
                </a:cubicBezTo>
                <a:cubicBezTo>
                  <a:pt x="0" y="66"/>
                  <a:pt x="0" y="68"/>
                  <a:pt x="1" y="70"/>
                </a:cubicBezTo>
                <a:cubicBezTo>
                  <a:pt x="3" y="74"/>
                  <a:pt x="8" y="75"/>
                  <a:pt x="12" y="76"/>
                </a:cubicBezTo>
                <a:cubicBezTo>
                  <a:pt x="14" y="76"/>
                  <a:pt x="16" y="77"/>
                  <a:pt x="17" y="77"/>
                </a:cubicBezTo>
                <a:cubicBezTo>
                  <a:pt x="18" y="76"/>
                  <a:pt x="19" y="75"/>
                  <a:pt x="20" y="73"/>
                </a:cubicBezTo>
                <a:cubicBezTo>
                  <a:pt x="22" y="69"/>
                  <a:pt x="26" y="63"/>
                  <a:pt x="29" y="57"/>
                </a:cubicBezTo>
                <a:cubicBezTo>
                  <a:pt x="39" y="62"/>
                  <a:pt x="39" y="62"/>
                  <a:pt x="39" y="62"/>
                </a:cubicBezTo>
                <a:cubicBezTo>
                  <a:pt x="32" y="52"/>
                  <a:pt x="32" y="52"/>
                  <a:pt x="32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1" y="51"/>
                  <a:pt x="31" y="51"/>
                  <a:pt x="31" y="51"/>
                </a:cubicBezTo>
                <a:cubicBezTo>
                  <a:pt x="25" y="42"/>
                  <a:pt x="25" y="42"/>
                  <a:pt x="25" y="42"/>
                </a:cubicBez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3"/>
                  <a:pt x="13" y="43"/>
                </a:cubicBezTo>
                <a:lnTo>
                  <a:pt x="0" y="44"/>
                </a:lnTo>
                <a:close/>
                <a:moveTo>
                  <a:pt x="12" y="78"/>
                </a:moveTo>
                <a:cubicBezTo>
                  <a:pt x="8" y="78"/>
                  <a:pt x="5" y="77"/>
                  <a:pt x="2" y="74"/>
                </a:cubicBezTo>
                <a:cubicBezTo>
                  <a:pt x="15" y="96"/>
                  <a:pt x="15" y="96"/>
                  <a:pt x="15" y="96"/>
                </a:cubicBezTo>
                <a:cubicBezTo>
                  <a:pt x="16" y="97"/>
                  <a:pt x="17" y="97"/>
                  <a:pt x="17" y="97"/>
                </a:cubicBezTo>
                <a:cubicBezTo>
                  <a:pt x="17" y="97"/>
                  <a:pt x="17" y="97"/>
                  <a:pt x="17" y="97"/>
                </a:cubicBezTo>
                <a:cubicBezTo>
                  <a:pt x="46" y="97"/>
                  <a:pt x="46" y="97"/>
                  <a:pt x="46" y="97"/>
                </a:cubicBezTo>
                <a:cubicBezTo>
                  <a:pt x="46" y="78"/>
                  <a:pt x="46" y="78"/>
                  <a:pt x="46" y="78"/>
                </a:cubicBezTo>
                <a:cubicBezTo>
                  <a:pt x="44" y="79"/>
                  <a:pt x="42" y="78"/>
                  <a:pt x="39" y="78"/>
                </a:cubicBezTo>
                <a:cubicBezTo>
                  <a:pt x="21" y="78"/>
                  <a:pt x="21" y="78"/>
                  <a:pt x="21" y="78"/>
                </a:cubicBezTo>
                <a:cubicBezTo>
                  <a:pt x="21" y="79"/>
                  <a:pt x="19" y="79"/>
                  <a:pt x="18" y="79"/>
                </a:cubicBezTo>
                <a:cubicBezTo>
                  <a:pt x="18" y="79"/>
                  <a:pt x="18" y="79"/>
                  <a:pt x="18" y="79"/>
                </a:cubicBezTo>
                <a:cubicBezTo>
                  <a:pt x="17" y="79"/>
                  <a:pt x="17" y="79"/>
                  <a:pt x="17" y="79"/>
                </a:cubicBezTo>
                <a:cubicBezTo>
                  <a:pt x="16" y="79"/>
                  <a:pt x="14" y="78"/>
                  <a:pt x="12" y="7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6529459" y="2778905"/>
            <a:ext cx="1963271" cy="1672070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36276 w 1963271"/>
              <a:gd name="connsiteY3" fmla="*/ 1358153 h 1672070"/>
              <a:gd name="connsiteX4" fmla="*/ 977574 w 1963271"/>
              <a:gd name="connsiteY4" fmla="*/ 1672070 h 1672070"/>
              <a:gd name="connsiteX5" fmla="*/ 818871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36276" y="1358153"/>
                </a:lnTo>
                <a:lnTo>
                  <a:pt x="977574" y="1672070"/>
                </a:lnTo>
                <a:lnTo>
                  <a:pt x="818871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147"/>
          <p:cNvSpPr txBox="1"/>
          <p:nvPr/>
        </p:nvSpPr>
        <p:spPr>
          <a:xfrm>
            <a:off x="3664061" y="3220514"/>
            <a:ext cx="2433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时间安排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147"/>
          <p:cNvSpPr txBox="1"/>
          <p:nvPr/>
        </p:nvSpPr>
        <p:spPr>
          <a:xfrm>
            <a:off x="6244084" y="3220514"/>
            <a:ext cx="2433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团队合作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147"/>
          <p:cNvSpPr txBox="1"/>
          <p:nvPr/>
        </p:nvSpPr>
        <p:spPr>
          <a:xfrm>
            <a:off x="8951599" y="3220514"/>
            <a:ext cx="2433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相关资料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78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5407" y="47667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背景介绍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94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85707" y="4354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背景介绍</a:t>
            </a:r>
            <a:endParaRPr lang="zh-CN" altLang="en-US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812" y="6632575"/>
            <a:ext cx="201613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5027" y="1196752"/>
            <a:ext cx="10801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Team 51655</a:t>
            </a:r>
          </a:p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Qilong Cheng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，机械，三字班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Tiancheng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Yu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，电子，四字班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Jingkai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Yan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，电子，四字班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均为第一次参加数学模型比赛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题目：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 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Modeling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Refugee Immigration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Policies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(6 Specific Tasks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，优化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Meritorious Winner </a:t>
            </a:r>
          </a:p>
        </p:txBody>
      </p:sp>
    </p:spTree>
    <p:extLst>
      <p:ext uri="{BB962C8B-B14F-4D97-AF65-F5344CB8AC3E}">
        <p14:creationId xmlns:p14="http://schemas.microsoft.com/office/powerpoint/2010/main" val="289537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1401" y="476672"/>
            <a:ext cx="3924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时间安排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374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885707" y="4354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时间安排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61111" y="6634062"/>
            <a:ext cx="204516" cy="2239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2"/>
          <p:cNvSpPr txBox="1"/>
          <p:nvPr/>
        </p:nvSpPr>
        <p:spPr>
          <a:xfrm>
            <a:off x="765027" y="1196752"/>
            <a:ext cx="1080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前期准备：了解比赛流程、加强知识储备、阅读获奖文章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比赛时间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1.29-2.1</a:t>
            </a:r>
          </a:p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1.29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分析并确定题目，构建模型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1.30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丰富模型细节，编程，开始着手写作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1.31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完成程序，继续写作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 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搬家（封宿舍），写作定稿，提交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四天作息正常，节奏正常，比较欢乐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374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1401" y="476672"/>
            <a:ext cx="3924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团队合作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374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5707" y="5737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团队合作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090" y="6613351"/>
            <a:ext cx="201613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2"/>
          <p:cNvSpPr txBox="1"/>
          <p:nvPr/>
        </p:nvSpPr>
        <p:spPr>
          <a:xfrm>
            <a:off x="765027" y="1196752"/>
            <a:ext cx="10801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分工：模型、程序、写作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模型：优化、预测（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Markov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Random Field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程序：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Mathematica</a:t>
            </a:r>
          </a:p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写作：反复修改（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Word/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），格式漂亮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美赛侧重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（实用合理），国赛侧重工作量和结果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我们队：写作花费功夫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	    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优化模型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粗暴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预测模型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较新颖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43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1401" y="476672"/>
            <a:ext cx="3924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相关资料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41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3432</TotalTime>
  <Words>212</Words>
  <Application>Microsoft Office PowerPoint</Application>
  <PresentationFormat>自定义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 Unicode MS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程麒龙</cp:lastModifiedBy>
  <cp:revision>162</cp:revision>
  <dcterms:created xsi:type="dcterms:W3CDTF">2014-05-22T15:27:15Z</dcterms:created>
  <dcterms:modified xsi:type="dcterms:W3CDTF">2017-01-02T16:27:24Z</dcterms:modified>
</cp:coreProperties>
</file>