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6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9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0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2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4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65981-F496-437C-9120-6E9B02CDDEA3}" type="datetimeFigureOut">
              <a:rPr lang="en-US" smtClean="0"/>
              <a:t>1/25/2011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BE61C-D649-49DB-9DDA-FE6396A3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3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8613"/>
            <a:ext cx="8686800" cy="620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98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Shi (Savills)</dc:creator>
  <cp:lastModifiedBy>Daniel Shi (Savills)</cp:lastModifiedBy>
  <cp:revision>6</cp:revision>
  <dcterms:created xsi:type="dcterms:W3CDTF">2011-01-25T07:07:03Z</dcterms:created>
  <dcterms:modified xsi:type="dcterms:W3CDTF">2011-01-25T09:14:58Z</dcterms:modified>
</cp:coreProperties>
</file>