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DBE98-0618-4D0A-BC70-BD166E633E09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4040-43C8-453F-85B4-5888F9F2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4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5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4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6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4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1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6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3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2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3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C0E3-6A97-4F56-A95E-4D229E5A73A6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E39C-6268-466A-B90A-0161BA390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955"/>
            <a:ext cx="14493241" cy="102220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8541"/>
            <a:ext cx="12192000" cy="702659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635055" y="1025848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20203" y="404664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742761" y="5785867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027909" y="5164683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250" y="347160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ea typeface="Kozuka Gothic Pro L" pitchFamily="34" charset="-128"/>
                <a:cs typeface="Aharoni" pitchFamily="2" charset="-79"/>
              </a:rPr>
              <a:t>毕业设计开题报告</a:t>
            </a:r>
            <a:endParaRPr lang="zh-CN" altLang="en-US" sz="24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ea typeface="Kozuka Gothic Pro L" pitchFamily="34" charset="-128"/>
              <a:cs typeface="Aharoni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8229" y="3912966"/>
            <a:ext cx="3045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姓名：周建宇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班级：计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</a:t>
            </a: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号：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2013011326</a:t>
            </a:r>
          </a:p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指导教师：徐华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2819657" y="2366205"/>
            <a:ext cx="7174496" cy="689496"/>
          </a:xfrm>
          <a:prstGeom prst="parallelogram">
            <a:avLst>
              <a:gd name="adj" fmla="val 41841"/>
            </a:avLst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3046417" y="2321104"/>
            <a:ext cx="69477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267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DCN</a:t>
            </a:r>
            <a:r>
              <a:rPr lang="zh-CN" altLang="en-US" sz="4267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的智能问答系统</a:t>
            </a:r>
            <a:endParaRPr lang="zh-CN" altLang="en-US" sz="4267" spc="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7989941" y="3509067"/>
            <a:ext cx="288032" cy="267892"/>
          </a:xfrm>
          <a:prstGeom prst="parallelogram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平行四边形 31"/>
          <p:cNvSpPr/>
          <p:nvPr/>
        </p:nvSpPr>
        <p:spPr>
          <a:xfrm>
            <a:off x="7608783" y="3509067"/>
            <a:ext cx="288032" cy="267892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平行四边形 32"/>
          <p:cNvSpPr/>
          <p:nvPr/>
        </p:nvSpPr>
        <p:spPr>
          <a:xfrm>
            <a:off x="4333157" y="3111206"/>
            <a:ext cx="4374255" cy="60959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2984603" y="5362655"/>
            <a:ext cx="338921" cy="338921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2560628" y="4840213"/>
            <a:ext cx="131948" cy="131948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2746024" y="5136452"/>
            <a:ext cx="210204" cy="210204"/>
          </a:xfrm>
          <a:prstGeom prst="ellipse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平行四边形 27"/>
          <p:cNvSpPr/>
          <p:nvPr/>
        </p:nvSpPr>
        <p:spPr>
          <a:xfrm>
            <a:off x="7221856" y="3509067"/>
            <a:ext cx="288032" cy="267892"/>
          </a:xfrm>
          <a:prstGeom prst="parallelogram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422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8427" y="246534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研究背景与现状分析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553" y="24653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0646" y="24653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研究方案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7120" y="24653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研究基础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06254" y="246534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进度</a:t>
            </a: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安排和预期成果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439816" y="5338288"/>
            <a:ext cx="3312368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z="3600" b="1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400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07449" y="5338287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54184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307449" y="6010255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7447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545467" y="1445472"/>
            <a:ext cx="988080" cy="851793"/>
            <a:chOff x="1816562" y="1445477"/>
            <a:chExt cx="988080" cy="851793"/>
          </a:xfrm>
        </p:grpSpPr>
        <p:sp>
          <p:nvSpPr>
            <p:cNvPr id="39" name="等腰三角形 38"/>
            <p:cNvSpPr/>
            <p:nvPr/>
          </p:nvSpPr>
          <p:spPr>
            <a:xfrm>
              <a:off x="1816562" y="1445477"/>
              <a:ext cx="988080" cy="85179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04455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0978" y="1445471"/>
            <a:ext cx="988080" cy="851793"/>
            <a:chOff x="3397245" y="1445477"/>
            <a:chExt cx="988080" cy="851793"/>
          </a:xfrm>
        </p:grpSpPr>
        <p:sp>
          <p:nvSpPr>
            <p:cNvPr id="38" name="等腰三角形 37"/>
            <p:cNvSpPr/>
            <p:nvPr/>
          </p:nvSpPr>
          <p:spPr>
            <a:xfrm>
              <a:off x="3397245" y="1445477"/>
              <a:ext cx="988080" cy="8517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79671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16070" y="1445474"/>
            <a:ext cx="988080" cy="851793"/>
            <a:chOff x="4977928" y="1445477"/>
            <a:chExt cx="988080" cy="851793"/>
          </a:xfrm>
        </p:grpSpPr>
        <p:sp>
          <p:nvSpPr>
            <p:cNvPr id="42" name="等腰三角形 41"/>
            <p:cNvSpPr/>
            <p:nvPr/>
          </p:nvSpPr>
          <p:spPr>
            <a:xfrm>
              <a:off x="4977928" y="1445477"/>
              <a:ext cx="988080" cy="85179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5821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97079" y="1445471"/>
            <a:ext cx="988080" cy="851793"/>
            <a:chOff x="6558611" y="1445477"/>
            <a:chExt cx="988080" cy="851793"/>
          </a:xfrm>
        </p:grpSpPr>
        <p:sp>
          <p:nvSpPr>
            <p:cNvPr id="43" name="等腰三角形 42"/>
            <p:cNvSpPr/>
            <p:nvPr/>
          </p:nvSpPr>
          <p:spPr>
            <a:xfrm>
              <a:off x="6558611" y="1445477"/>
              <a:ext cx="988080" cy="851793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46504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85897" y="1445476"/>
            <a:ext cx="988080" cy="851793"/>
            <a:chOff x="8139294" y="1445477"/>
            <a:chExt cx="988080" cy="851793"/>
          </a:xfrm>
        </p:grpSpPr>
        <p:sp>
          <p:nvSpPr>
            <p:cNvPr id="44" name="等腰三角形 43"/>
            <p:cNvSpPr/>
            <p:nvPr/>
          </p:nvSpPr>
          <p:spPr>
            <a:xfrm>
              <a:off x="8139294" y="1445477"/>
              <a:ext cx="988080" cy="85179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7187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62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</Words>
  <Application>Microsoft Office PowerPoint</Application>
  <PresentationFormat>宽屏</PresentationFormat>
  <Paragraphs>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Aharoni</vt:lpstr>
      <vt:lpstr>Kozuka Gothic Pro L</vt:lpstr>
      <vt:lpstr>等线</vt:lpstr>
      <vt:lpstr>等线 Light</vt:lpstr>
      <vt:lpstr>隶书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Jianyu Zhou</dc:creator>
  <cp:lastModifiedBy>Jianyu Zhou</cp:lastModifiedBy>
  <cp:revision>21</cp:revision>
  <dcterms:created xsi:type="dcterms:W3CDTF">2016-12-26T02:51:29Z</dcterms:created>
  <dcterms:modified xsi:type="dcterms:W3CDTF">2016-12-26T03:37:33Z</dcterms:modified>
</cp:coreProperties>
</file>