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64" r:id="rId2"/>
    <p:sldId id="354" r:id="rId3"/>
    <p:sldId id="355" r:id="rId4"/>
    <p:sldId id="363" r:id="rId5"/>
    <p:sldId id="365" r:id="rId6"/>
    <p:sldId id="322" r:id="rId7"/>
    <p:sldId id="259" r:id="rId8"/>
    <p:sldId id="312" r:id="rId9"/>
    <p:sldId id="331" r:id="rId10"/>
    <p:sldId id="332" r:id="rId11"/>
    <p:sldId id="359" r:id="rId12"/>
    <p:sldId id="263" r:id="rId13"/>
    <p:sldId id="366" r:id="rId14"/>
    <p:sldId id="335" r:id="rId15"/>
    <p:sldId id="269" r:id="rId16"/>
    <p:sldId id="360" r:id="rId17"/>
    <p:sldId id="314" r:id="rId18"/>
    <p:sldId id="270" r:id="rId19"/>
    <p:sldId id="267" r:id="rId20"/>
    <p:sldId id="261" r:id="rId21"/>
    <p:sldId id="264" r:id="rId22"/>
    <p:sldId id="341" r:id="rId23"/>
    <p:sldId id="342" r:id="rId24"/>
    <p:sldId id="351" r:id="rId25"/>
    <p:sldId id="271" r:id="rId26"/>
    <p:sldId id="278" r:id="rId27"/>
    <p:sldId id="309" r:id="rId28"/>
    <p:sldId id="310" r:id="rId29"/>
    <p:sldId id="343" r:id="rId30"/>
    <p:sldId id="361" r:id="rId31"/>
    <p:sldId id="346" r:id="rId32"/>
    <p:sldId id="344" r:id="rId33"/>
    <p:sldId id="345" r:id="rId34"/>
    <p:sldId id="348" r:id="rId35"/>
    <p:sldId id="362" r:id="rId36"/>
    <p:sldId id="352" r:id="rId37"/>
    <p:sldId id="340" r:id="rId38"/>
    <p:sldId id="349" r:id="rId39"/>
    <p:sldId id="317" r:id="rId40"/>
    <p:sldId id="350"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1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F47"/>
    <a:srgbClr val="FFC000"/>
    <a:srgbClr val="B12725"/>
    <a:srgbClr val="05BAC8"/>
    <a:srgbClr val="21AB82"/>
    <a:srgbClr val="F14124"/>
    <a:srgbClr val="5DCEAF"/>
    <a:srgbClr val="1A92A2"/>
    <a:srgbClr val="F69230"/>
    <a:srgbClr val="5EC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3895" autoAdjust="0"/>
  </p:normalViewPr>
  <p:slideViewPr>
    <p:cSldViewPr snapToGrid="0">
      <p:cViewPr varScale="1">
        <p:scale>
          <a:sx n="85" d="100"/>
          <a:sy n="85" d="100"/>
        </p:scale>
        <p:origin x="48" y="370"/>
      </p:cViewPr>
      <p:guideLst>
        <p:guide orient="horz" pos="1049"/>
        <p:guide pos="5155"/>
      </p:guideLst>
    </p:cSldViewPr>
  </p:slideViewPr>
  <p:notesTextViewPr>
    <p:cViewPr>
      <p:scale>
        <a:sx n="66" d="100"/>
        <a:sy n="66" d="100"/>
      </p:scale>
      <p:origin x="0" y="0"/>
    </p:cViewPr>
  </p:notesTextViewPr>
  <p:sorterViewPr>
    <p:cViewPr>
      <p:scale>
        <a:sx n="60" d="100"/>
        <a:sy n="60" d="100"/>
      </p:scale>
      <p:origin x="0" y="3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t>2017/1/3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t>‹#›</a:t>
            </a:fld>
            <a:endParaRPr lang="zh-CN" altLang="en-US"/>
          </a:p>
        </p:txBody>
      </p:sp>
    </p:spTree>
    <p:extLst>
      <p:ext uri="{BB962C8B-B14F-4D97-AF65-F5344CB8AC3E}">
        <p14:creationId xmlns:p14="http://schemas.microsoft.com/office/powerpoint/2010/main" val="257309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924798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17</a:t>
            </a:fld>
            <a:endParaRPr lang="zh-CN" altLang="en-US"/>
          </a:p>
        </p:txBody>
      </p:sp>
    </p:spTree>
    <p:extLst>
      <p:ext uri="{BB962C8B-B14F-4D97-AF65-F5344CB8AC3E}">
        <p14:creationId xmlns:p14="http://schemas.microsoft.com/office/powerpoint/2010/main" val="1451078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18</a:t>
            </a:fld>
            <a:endParaRPr lang="zh-CN" altLang="en-US"/>
          </a:p>
        </p:txBody>
      </p:sp>
    </p:spTree>
    <p:extLst>
      <p:ext uri="{BB962C8B-B14F-4D97-AF65-F5344CB8AC3E}">
        <p14:creationId xmlns:p14="http://schemas.microsoft.com/office/powerpoint/2010/main" val="1927335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19</a:t>
            </a:fld>
            <a:endParaRPr lang="zh-CN" altLang="en-US"/>
          </a:p>
        </p:txBody>
      </p:sp>
    </p:spTree>
    <p:extLst>
      <p:ext uri="{BB962C8B-B14F-4D97-AF65-F5344CB8AC3E}">
        <p14:creationId xmlns:p14="http://schemas.microsoft.com/office/powerpoint/2010/main" val="2373437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20</a:t>
            </a:fld>
            <a:endParaRPr lang="zh-CN" altLang="en-US"/>
          </a:p>
        </p:txBody>
      </p:sp>
    </p:spTree>
    <p:extLst>
      <p:ext uri="{BB962C8B-B14F-4D97-AF65-F5344CB8AC3E}">
        <p14:creationId xmlns:p14="http://schemas.microsoft.com/office/powerpoint/2010/main" val="2262446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21</a:t>
            </a:fld>
            <a:endParaRPr lang="zh-CN" altLang="en-US"/>
          </a:p>
        </p:txBody>
      </p:sp>
    </p:spTree>
    <p:extLst>
      <p:ext uri="{BB962C8B-B14F-4D97-AF65-F5344CB8AC3E}">
        <p14:creationId xmlns:p14="http://schemas.microsoft.com/office/powerpoint/2010/main" val="2727809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25</a:t>
            </a:fld>
            <a:endParaRPr lang="zh-CN" altLang="en-US"/>
          </a:p>
        </p:txBody>
      </p:sp>
    </p:spTree>
    <p:extLst>
      <p:ext uri="{BB962C8B-B14F-4D97-AF65-F5344CB8AC3E}">
        <p14:creationId xmlns:p14="http://schemas.microsoft.com/office/powerpoint/2010/main" val="1354650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26</a:t>
            </a:fld>
            <a:endParaRPr lang="zh-CN" altLang="en-US"/>
          </a:p>
        </p:txBody>
      </p:sp>
    </p:spTree>
    <p:extLst>
      <p:ext uri="{BB962C8B-B14F-4D97-AF65-F5344CB8AC3E}">
        <p14:creationId xmlns:p14="http://schemas.microsoft.com/office/powerpoint/2010/main" val="1435295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27</a:t>
            </a:fld>
            <a:endParaRPr lang="zh-CN" altLang="en-US"/>
          </a:p>
        </p:txBody>
      </p:sp>
    </p:spTree>
    <p:extLst>
      <p:ext uri="{BB962C8B-B14F-4D97-AF65-F5344CB8AC3E}">
        <p14:creationId xmlns:p14="http://schemas.microsoft.com/office/powerpoint/2010/main" val="1582935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28</a:t>
            </a:fld>
            <a:endParaRPr lang="zh-CN" altLang="en-US"/>
          </a:p>
        </p:txBody>
      </p:sp>
    </p:spTree>
    <p:extLst>
      <p:ext uri="{BB962C8B-B14F-4D97-AF65-F5344CB8AC3E}">
        <p14:creationId xmlns:p14="http://schemas.microsoft.com/office/powerpoint/2010/main" val="2097554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29</a:t>
            </a:fld>
            <a:endParaRPr lang="zh-CN" altLang="en-US"/>
          </a:p>
        </p:txBody>
      </p:sp>
    </p:spTree>
    <p:extLst>
      <p:ext uri="{BB962C8B-B14F-4D97-AF65-F5344CB8AC3E}">
        <p14:creationId xmlns:p14="http://schemas.microsoft.com/office/powerpoint/2010/main" val="40878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6</a:t>
            </a:fld>
            <a:endParaRPr lang="zh-CN" altLang="en-US"/>
          </a:p>
        </p:txBody>
      </p:sp>
    </p:spTree>
    <p:extLst>
      <p:ext uri="{BB962C8B-B14F-4D97-AF65-F5344CB8AC3E}">
        <p14:creationId xmlns:p14="http://schemas.microsoft.com/office/powerpoint/2010/main" val="317132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31</a:t>
            </a:fld>
            <a:endParaRPr lang="zh-CN" altLang="en-US"/>
          </a:p>
        </p:txBody>
      </p:sp>
    </p:spTree>
    <p:extLst>
      <p:ext uri="{BB962C8B-B14F-4D97-AF65-F5344CB8AC3E}">
        <p14:creationId xmlns:p14="http://schemas.microsoft.com/office/powerpoint/2010/main" val="3047655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36</a:t>
            </a:fld>
            <a:endParaRPr lang="zh-CN" altLang="en-US"/>
          </a:p>
        </p:txBody>
      </p:sp>
    </p:spTree>
    <p:extLst>
      <p:ext uri="{BB962C8B-B14F-4D97-AF65-F5344CB8AC3E}">
        <p14:creationId xmlns:p14="http://schemas.microsoft.com/office/powerpoint/2010/main" val="4151097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38</a:t>
            </a:fld>
            <a:endParaRPr lang="zh-CN" altLang="en-US"/>
          </a:p>
        </p:txBody>
      </p:sp>
    </p:spTree>
    <p:extLst>
      <p:ext uri="{BB962C8B-B14F-4D97-AF65-F5344CB8AC3E}">
        <p14:creationId xmlns:p14="http://schemas.microsoft.com/office/powerpoint/2010/main" val="3884043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39</a:t>
            </a:fld>
            <a:endParaRPr lang="zh-CN" altLang="en-US"/>
          </a:p>
        </p:txBody>
      </p:sp>
    </p:spTree>
    <p:extLst>
      <p:ext uri="{BB962C8B-B14F-4D97-AF65-F5344CB8AC3E}">
        <p14:creationId xmlns:p14="http://schemas.microsoft.com/office/powerpoint/2010/main" val="921912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7</a:t>
            </a:fld>
            <a:endParaRPr lang="zh-CN" altLang="en-US"/>
          </a:p>
        </p:txBody>
      </p:sp>
    </p:spTree>
    <p:extLst>
      <p:ext uri="{BB962C8B-B14F-4D97-AF65-F5344CB8AC3E}">
        <p14:creationId xmlns:p14="http://schemas.microsoft.com/office/powerpoint/2010/main" val="1476156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8</a:t>
            </a:fld>
            <a:endParaRPr lang="zh-CN" altLang="en-US"/>
          </a:p>
        </p:txBody>
      </p:sp>
    </p:spTree>
    <p:extLst>
      <p:ext uri="{BB962C8B-B14F-4D97-AF65-F5344CB8AC3E}">
        <p14:creationId xmlns:p14="http://schemas.microsoft.com/office/powerpoint/2010/main" val="1721322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9</a:t>
            </a:fld>
            <a:endParaRPr lang="zh-CN" altLang="en-US"/>
          </a:p>
        </p:txBody>
      </p:sp>
    </p:spTree>
    <p:extLst>
      <p:ext uri="{BB962C8B-B14F-4D97-AF65-F5344CB8AC3E}">
        <p14:creationId xmlns:p14="http://schemas.microsoft.com/office/powerpoint/2010/main" val="216998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10</a:t>
            </a:fld>
            <a:endParaRPr lang="zh-CN" altLang="en-US"/>
          </a:p>
        </p:txBody>
      </p:sp>
    </p:spTree>
    <p:extLst>
      <p:ext uri="{BB962C8B-B14F-4D97-AF65-F5344CB8AC3E}">
        <p14:creationId xmlns:p14="http://schemas.microsoft.com/office/powerpoint/2010/main" val="497781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12</a:t>
            </a:fld>
            <a:endParaRPr lang="zh-CN" altLang="en-US"/>
          </a:p>
        </p:txBody>
      </p:sp>
    </p:spTree>
    <p:extLst>
      <p:ext uri="{BB962C8B-B14F-4D97-AF65-F5344CB8AC3E}">
        <p14:creationId xmlns:p14="http://schemas.microsoft.com/office/powerpoint/2010/main" val="3504448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13</a:t>
            </a:fld>
            <a:endParaRPr lang="zh-CN" altLang="en-US"/>
          </a:p>
        </p:txBody>
      </p:sp>
    </p:spTree>
    <p:extLst>
      <p:ext uri="{BB962C8B-B14F-4D97-AF65-F5344CB8AC3E}">
        <p14:creationId xmlns:p14="http://schemas.microsoft.com/office/powerpoint/2010/main" val="4201953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15</a:t>
            </a:fld>
            <a:endParaRPr lang="zh-CN" altLang="en-US"/>
          </a:p>
        </p:txBody>
      </p:sp>
    </p:spTree>
    <p:extLst>
      <p:ext uri="{BB962C8B-B14F-4D97-AF65-F5344CB8AC3E}">
        <p14:creationId xmlns:p14="http://schemas.microsoft.com/office/powerpoint/2010/main" val="259534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rot="10800000">
            <a:off x="6115290" y="0"/>
            <a:ext cx="6076710"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245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0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DEC0E3-6A97-4F56-A95E-4D229E5A73A6}" type="datetimeFigureOut">
              <a:rPr lang="zh-CN" altLang="en-US" smtClean="0"/>
              <a:t>2017/1/3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B37E39C-6268-466A-B90A-0161BA390D82}" type="slidenum">
              <a:rPr lang="zh-CN" altLang="en-US" smtClean="0"/>
              <a:t>‹#›</a:t>
            </a:fld>
            <a:endParaRPr lang="zh-CN" altLang="en-US"/>
          </a:p>
        </p:txBody>
      </p:sp>
    </p:spTree>
    <p:extLst>
      <p:ext uri="{BB962C8B-B14F-4D97-AF65-F5344CB8AC3E}">
        <p14:creationId xmlns:p14="http://schemas.microsoft.com/office/powerpoint/2010/main" val="157910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rot="10800000">
            <a:off x="0" y="4457700"/>
            <a:ext cx="6076710"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076709" y="4457700"/>
            <a:ext cx="6115291"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497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759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绪论">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065903442"/>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0" name="组合 9"/>
          <p:cNvGrpSpPr/>
          <p:nvPr userDrawn="1"/>
        </p:nvGrpSpPr>
        <p:grpSpPr>
          <a:xfrm>
            <a:off x="0" y="1272662"/>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绪论</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五边形 18"/>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331440423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2290192769"/>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060848"/>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研究方法与思路</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五边形 17"/>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9348942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574831099"/>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854273"/>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lt1"/>
                  </a:solidFill>
                  <a:latin typeface="微软雅黑" panose="020B0503020204020204" pitchFamily="34" charset="-122"/>
                  <a:ea typeface="微软雅黑" panose="020B0503020204020204" pitchFamily="34" charset="-122"/>
                  <a:cs typeface="+mn-cs"/>
                </a:rPr>
                <a:t>关键技术与难点</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85864351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2200449020"/>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0" y="3648260"/>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lt1"/>
                  </a:solidFill>
                  <a:latin typeface="微软雅黑" panose="020B0503020204020204" pitchFamily="34" charset="-122"/>
                  <a:ea typeface="微软雅黑" panose="020B0503020204020204" pitchFamily="34" charset="-122"/>
                  <a:cs typeface="+mn-cs"/>
                </a:rPr>
                <a:t>成果与应用</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五边形 14"/>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414227250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884850105"/>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4439981"/>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a:solidFill>
                    <a:schemeClr val="lt1"/>
                  </a:solidFill>
                  <a:latin typeface="微软雅黑" panose="020B0503020204020204" pitchFamily="34" charset="-122"/>
                  <a:ea typeface="微软雅黑" panose="020B0503020204020204" pitchFamily="34" charset="-122"/>
                  <a:cs typeface="+mn-cs"/>
                </a:rPr>
                <a:t>相关建议</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68691747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2151355121"/>
              </p:ext>
            </p:extLst>
          </p:nvPr>
        </p:nvGraphicFramePr>
        <p:xfrm>
          <a:off x="0" y="1268760"/>
          <a:ext cx="1691680" cy="4752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5231615"/>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a:solidFill>
                    <a:schemeClr val="lt1"/>
                  </a:solidFill>
                  <a:latin typeface="微软雅黑" panose="020B0503020204020204" pitchFamily="34" charset="-122"/>
                  <a:ea typeface="微软雅黑" panose="020B0503020204020204" pitchFamily="34" charset="-122"/>
                  <a:cs typeface="+mn-cs"/>
                </a:rPr>
                <a:t>论文总结</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97119693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32704"/>
      </p:ext>
    </p:extLst>
  </p:cSld>
  <p:clrMap bg1="lt1" tx1="dk1" bg2="lt2" tx2="dk2" accent1="accent1" accent2="accent2" accent3="accent3" accent4="accent4" accent5="accent5" accent6="accent6" hlink="hlink" folHlink="folHlink"/>
  <p:sldLayoutIdLst>
    <p:sldLayoutId id="2147483675" r:id="rId1"/>
    <p:sldLayoutId id="2147483681" r:id="rId2"/>
    <p:sldLayoutId id="2147483682" r:id="rId3"/>
    <p:sldLayoutId id="2147483651" r:id="rId4"/>
    <p:sldLayoutId id="2147483676" r:id="rId5"/>
    <p:sldLayoutId id="2147483677" r:id="rId6"/>
    <p:sldLayoutId id="2147483680" r:id="rId7"/>
    <p:sldLayoutId id="2147483678" r:id="rId8"/>
    <p:sldLayoutId id="2147483679" r:id="rId9"/>
    <p:sldLayoutId id="2147483669"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66955"/>
            <a:ext cx="14493241" cy="10222095"/>
          </a:xfrm>
          <a:prstGeom prst="rect">
            <a:avLst/>
          </a:prstGeom>
        </p:spPr>
      </p:pic>
      <p:sp>
        <p:nvSpPr>
          <p:cNvPr id="2" name="矩形 1"/>
          <p:cNvSpPr/>
          <p:nvPr/>
        </p:nvSpPr>
        <p:spPr>
          <a:xfrm>
            <a:off x="0" y="28541"/>
            <a:ext cx="12192000" cy="7026599"/>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9" name="直接连接符 8"/>
          <p:cNvCxnSpPr/>
          <p:nvPr/>
        </p:nvCxnSpPr>
        <p:spPr>
          <a:xfrm flipV="1">
            <a:off x="7635055" y="1025848"/>
            <a:ext cx="864096" cy="8640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920203" y="404664"/>
            <a:ext cx="960107" cy="96010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742761" y="5785867"/>
            <a:ext cx="864096" cy="8640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3027909" y="5164683"/>
            <a:ext cx="960107" cy="96010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453250" y="3471602"/>
            <a:ext cx="2646878" cy="461665"/>
          </a:xfrm>
          <a:prstGeom prst="rect">
            <a:avLst/>
          </a:prstGeom>
          <a:noFill/>
        </p:spPr>
        <p:txBody>
          <a:bodyPr wrap="none" rtlCol="0">
            <a:spAutoFit/>
          </a:bodyPr>
          <a:lstStyle/>
          <a:p>
            <a:pPr algn="ctr"/>
            <a:r>
              <a:rPr lang="zh-CN" altLang="en-US" sz="2400" dirty="0" smtClean="0">
                <a:ln w="18415" cmpd="sng">
                  <a:noFill/>
                  <a:prstDash val="solid"/>
                </a:ln>
                <a:solidFill>
                  <a:schemeClr val="bg1">
                    <a:lumMod val="50000"/>
                  </a:schemeClr>
                </a:solidFill>
                <a:effectLst>
                  <a:outerShdw blurRad="50800" dist="38100" dir="2700000" algn="tl" rotWithShape="0">
                    <a:prstClr val="black">
                      <a:alpha val="40000"/>
                    </a:prstClr>
                  </a:outerShdw>
                </a:effectLst>
                <a:latin typeface="Aharoni" pitchFamily="2" charset="-79"/>
                <a:ea typeface="Kozuka Gothic Pro L" pitchFamily="34" charset="-128"/>
                <a:cs typeface="Aharoni" pitchFamily="2" charset="-79"/>
              </a:rPr>
              <a:t>毕业设计开题报告</a:t>
            </a:r>
            <a:endParaRPr lang="zh-CN" altLang="en-US" sz="2400" dirty="0">
              <a:ln w="18415" cmpd="sng">
                <a:noFill/>
                <a:prstDash val="solid"/>
              </a:ln>
              <a:solidFill>
                <a:schemeClr val="bg1">
                  <a:lumMod val="50000"/>
                </a:schemeClr>
              </a:solidFill>
              <a:effectLst>
                <a:outerShdw blurRad="50800" dist="38100" dir="2700000" algn="tl" rotWithShape="0">
                  <a:prstClr val="black">
                    <a:alpha val="40000"/>
                  </a:prstClr>
                </a:outerShdw>
              </a:effectLst>
              <a:latin typeface="Aharoni" pitchFamily="2" charset="-79"/>
              <a:ea typeface="Kozuka Gothic Pro L" pitchFamily="34" charset="-128"/>
              <a:cs typeface="Aharoni" pitchFamily="2" charset="-79"/>
            </a:endParaRPr>
          </a:p>
        </p:txBody>
      </p:sp>
      <p:sp>
        <p:nvSpPr>
          <p:cNvPr id="26" name="TextBox 25"/>
          <p:cNvSpPr txBox="1"/>
          <p:nvPr/>
        </p:nvSpPr>
        <p:spPr>
          <a:xfrm>
            <a:off x="4668229" y="3912966"/>
            <a:ext cx="3045734" cy="1569660"/>
          </a:xfrm>
          <a:prstGeom prst="rect">
            <a:avLst/>
          </a:prstGeom>
          <a:noFill/>
        </p:spPr>
        <p:txBody>
          <a:bodyPr wrap="square" rtlCol="0">
            <a:spAutoFit/>
          </a:bodyPr>
          <a:lstStyle/>
          <a:p>
            <a:r>
              <a:rPr lang="zh-CN" altLang="en-US" sz="2400" b="1" dirty="0" smtClean="0">
                <a:solidFill>
                  <a:schemeClr val="bg1">
                    <a:lumMod val="50000"/>
                  </a:schemeClr>
                </a:solidFill>
                <a:latin typeface="隶书" panose="02010509060101010101" pitchFamily="49" charset="-122"/>
                <a:ea typeface="隶书" panose="02010509060101010101" pitchFamily="49" charset="-122"/>
              </a:rPr>
              <a:t>姓名：周建宇</a:t>
            </a:r>
            <a:endParaRPr lang="en-US" altLang="zh-CN" sz="2400" b="1" dirty="0" smtClean="0">
              <a:solidFill>
                <a:schemeClr val="bg1">
                  <a:lumMod val="50000"/>
                </a:schemeClr>
              </a:solidFill>
              <a:latin typeface="隶书" panose="02010509060101010101" pitchFamily="49" charset="-122"/>
              <a:ea typeface="隶书" panose="02010509060101010101" pitchFamily="49" charset="-122"/>
            </a:endParaRPr>
          </a:p>
          <a:p>
            <a:r>
              <a:rPr lang="zh-CN" altLang="en-US" sz="2400" b="1" dirty="0" smtClean="0">
                <a:solidFill>
                  <a:schemeClr val="bg1">
                    <a:lumMod val="50000"/>
                  </a:schemeClr>
                </a:solidFill>
                <a:latin typeface="隶书" panose="02010509060101010101" pitchFamily="49" charset="-122"/>
                <a:ea typeface="隶书" panose="02010509060101010101" pitchFamily="49" charset="-122"/>
              </a:rPr>
              <a:t>班级：计</a:t>
            </a:r>
            <a:r>
              <a:rPr lang="en-US" altLang="zh-CN" sz="2400" b="1" dirty="0" smtClean="0">
                <a:solidFill>
                  <a:schemeClr val="bg1">
                    <a:lumMod val="50000"/>
                  </a:schemeClr>
                </a:solidFill>
                <a:latin typeface="隶书" panose="02010509060101010101" pitchFamily="49" charset="-122"/>
                <a:ea typeface="隶书" panose="02010509060101010101" pitchFamily="49" charset="-122"/>
              </a:rPr>
              <a:t>32</a:t>
            </a:r>
          </a:p>
          <a:p>
            <a:r>
              <a:rPr lang="zh-CN" altLang="en-US" sz="2400" b="1" dirty="0">
                <a:solidFill>
                  <a:schemeClr val="bg1">
                    <a:lumMod val="50000"/>
                  </a:schemeClr>
                </a:solidFill>
                <a:latin typeface="隶书" panose="02010509060101010101" pitchFamily="49" charset="-122"/>
                <a:ea typeface="隶书" panose="02010509060101010101" pitchFamily="49" charset="-122"/>
              </a:rPr>
              <a:t>学</a:t>
            </a:r>
            <a:r>
              <a:rPr lang="zh-CN" altLang="en-US" sz="2400" b="1" dirty="0" smtClean="0">
                <a:solidFill>
                  <a:schemeClr val="bg1">
                    <a:lumMod val="50000"/>
                  </a:schemeClr>
                </a:solidFill>
                <a:latin typeface="隶书" panose="02010509060101010101" pitchFamily="49" charset="-122"/>
                <a:ea typeface="隶书" panose="02010509060101010101" pitchFamily="49" charset="-122"/>
              </a:rPr>
              <a:t>号：</a:t>
            </a:r>
            <a:r>
              <a:rPr lang="en-US" altLang="zh-CN" sz="2400" b="1" dirty="0" smtClean="0">
                <a:solidFill>
                  <a:schemeClr val="bg1">
                    <a:lumMod val="50000"/>
                  </a:schemeClr>
                </a:solidFill>
                <a:latin typeface="隶书" panose="02010509060101010101" pitchFamily="49" charset="-122"/>
                <a:ea typeface="隶书" panose="02010509060101010101" pitchFamily="49" charset="-122"/>
              </a:rPr>
              <a:t>2013011326</a:t>
            </a:r>
          </a:p>
          <a:p>
            <a:r>
              <a:rPr lang="zh-CN" altLang="en-US" sz="2400" b="1" dirty="0" smtClean="0">
                <a:solidFill>
                  <a:schemeClr val="bg1">
                    <a:lumMod val="50000"/>
                  </a:schemeClr>
                </a:solidFill>
                <a:latin typeface="隶书" panose="02010509060101010101" pitchFamily="49" charset="-122"/>
                <a:ea typeface="隶书" panose="02010509060101010101" pitchFamily="49" charset="-122"/>
              </a:rPr>
              <a:t>指导教师：徐华</a:t>
            </a:r>
            <a:endParaRPr lang="zh-CN" altLang="en-US" sz="2400" b="1" dirty="0">
              <a:solidFill>
                <a:schemeClr val="bg1">
                  <a:lumMod val="50000"/>
                </a:schemeClr>
              </a:solidFill>
              <a:latin typeface="隶书" panose="02010509060101010101" pitchFamily="49" charset="-122"/>
              <a:ea typeface="隶书" panose="02010509060101010101" pitchFamily="49" charset="-122"/>
            </a:endParaRPr>
          </a:p>
        </p:txBody>
      </p:sp>
      <p:sp>
        <p:nvSpPr>
          <p:cNvPr id="27" name="平行四边形 26"/>
          <p:cNvSpPr/>
          <p:nvPr/>
        </p:nvSpPr>
        <p:spPr>
          <a:xfrm>
            <a:off x="2819657" y="2366205"/>
            <a:ext cx="7174496" cy="689496"/>
          </a:xfrm>
          <a:prstGeom prst="parallelogram">
            <a:avLst>
              <a:gd name="adj" fmla="val 41841"/>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TextBox 24"/>
          <p:cNvSpPr txBox="1"/>
          <p:nvPr/>
        </p:nvSpPr>
        <p:spPr>
          <a:xfrm>
            <a:off x="3046417" y="2321104"/>
            <a:ext cx="6947736" cy="748988"/>
          </a:xfrm>
          <a:prstGeom prst="rect">
            <a:avLst/>
          </a:prstGeom>
          <a:noFill/>
        </p:spPr>
        <p:txBody>
          <a:bodyPr wrap="none" rtlCol="0">
            <a:spAutoFit/>
          </a:bodyPr>
          <a:lstStyle/>
          <a:p>
            <a:r>
              <a:rPr lang="zh-CN" altLang="en-US" sz="4267" spc="400" dirty="0" smtClean="0">
                <a:ln w="18415" cmpd="sng">
                  <a:noFill/>
                  <a:prstDash val="solid"/>
                </a:ln>
                <a:solidFill>
                  <a:schemeClr val="bg1"/>
                </a:solidFill>
                <a:latin typeface="微软雅黑" pitchFamily="34" charset="-122"/>
                <a:ea typeface="微软雅黑" pitchFamily="34" charset="-122"/>
              </a:rPr>
              <a:t>基于</a:t>
            </a:r>
            <a:r>
              <a:rPr lang="en-US" altLang="zh-CN" sz="4267" spc="400" dirty="0" smtClean="0">
                <a:ln w="18415" cmpd="sng">
                  <a:noFill/>
                  <a:prstDash val="solid"/>
                </a:ln>
                <a:solidFill>
                  <a:schemeClr val="bg1"/>
                </a:solidFill>
                <a:latin typeface="微软雅黑" pitchFamily="34" charset="-122"/>
                <a:ea typeface="微软雅黑" pitchFamily="34" charset="-122"/>
              </a:rPr>
              <a:t>DCN</a:t>
            </a:r>
            <a:r>
              <a:rPr lang="zh-CN" altLang="en-US" sz="4267" spc="400" dirty="0" smtClean="0">
                <a:ln w="18415" cmpd="sng">
                  <a:noFill/>
                  <a:prstDash val="solid"/>
                </a:ln>
                <a:solidFill>
                  <a:schemeClr val="bg1"/>
                </a:solidFill>
                <a:latin typeface="微软雅黑" pitchFamily="34" charset="-122"/>
                <a:ea typeface="微软雅黑" pitchFamily="34" charset="-122"/>
              </a:rPr>
              <a:t>的智能问答系统</a:t>
            </a:r>
            <a:endParaRPr lang="zh-CN" altLang="en-US" sz="4267" spc="400" dirty="0">
              <a:ln w="18415" cmpd="sng">
                <a:noFill/>
                <a:prstDash val="solid"/>
              </a:ln>
              <a:solidFill>
                <a:schemeClr val="bg1"/>
              </a:solidFill>
              <a:latin typeface="微软雅黑" pitchFamily="34" charset="-122"/>
              <a:ea typeface="微软雅黑" pitchFamily="34" charset="-122"/>
            </a:endParaRPr>
          </a:p>
        </p:txBody>
      </p:sp>
      <p:sp>
        <p:nvSpPr>
          <p:cNvPr id="31" name="平行四边形 30"/>
          <p:cNvSpPr/>
          <p:nvPr/>
        </p:nvSpPr>
        <p:spPr>
          <a:xfrm>
            <a:off x="7989941" y="3509067"/>
            <a:ext cx="288032" cy="267892"/>
          </a:xfrm>
          <a:prstGeom prst="parallelogram">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平行四边形 31"/>
          <p:cNvSpPr/>
          <p:nvPr/>
        </p:nvSpPr>
        <p:spPr>
          <a:xfrm>
            <a:off x="7608783" y="3509067"/>
            <a:ext cx="288032" cy="267892"/>
          </a:xfrm>
          <a:prstGeom prst="parallelogram">
            <a:avLst/>
          </a:prstGeom>
          <a:solidFill>
            <a:srgbClr val="35C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平行四边形 32"/>
          <p:cNvSpPr/>
          <p:nvPr/>
        </p:nvSpPr>
        <p:spPr>
          <a:xfrm>
            <a:off x="4333157" y="3111206"/>
            <a:ext cx="4374255" cy="60959"/>
          </a:xfrm>
          <a:prstGeom prst="parallelogram">
            <a:avLst/>
          </a:prstGeom>
          <a:solidFill>
            <a:srgbClr val="35C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a:off x="2984603" y="5362655"/>
            <a:ext cx="338921" cy="338921"/>
          </a:xfrm>
          <a:prstGeom prst="ellipse">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a:off x="2560628" y="4840213"/>
            <a:ext cx="131948" cy="131948"/>
          </a:xfrm>
          <a:prstGeom prst="ellipse">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a:off x="2746024" y="5136452"/>
            <a:ext cx="210204" cy="210204"/>
          </a:xfrm>
          <a:prstGeom prst="ellipse">
            <a:avLst/>
          </a:prstGeom>
          <a:solidFill>
            <a:srgbClr val="35C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平行四边形 27"/>
          <p:cNvSpPr/>
          <p:nvPr/>
        </p:nvSpPr>
        <p:spPr>
          <a:xfrm>
            <a:off x="7221856" y="3509067"/>
            <a:ext cx="288032" cy="267892"/>
          </a:xfrm>
          <a:prstGeom prst="parallelogram">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683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424396" y="2211001"/>
            <a:ext cx="1422436" cy="1414024"/>
          </a:xfrm>
          <a:prstGeom prst="rect">
            <a:avLst/>
          </a:prstGeom>
          <a:blipFill>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6" name="矩形 15"/>
          <p:cNvSpPr/>
          <p:nvPr/>
        </p:nvSpPr>
        <p:spPr>
          <a:xfrm>
            <a:off x="7040541" y="2211001"/>
            <a:ext cx="1422436" cy="1414024"/>
          </a:xfrm>
          <a:prstGeom prst="rect">
            <a:avLst/>
          </a:prstGeom>
          <a:blipFill>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7" name="矩形 16"/>
          <p:cNvSpPr/>
          <p:nvPr/>
        </p:nvSpPr>
        <p:spPr>
          <a:xfrm>
            <a:off x="5424396" y="3817967"/>
            <a:ext cx="1422436" cy="1414024"/>
          </a:xfrm>
          <a:prstGeom prst="rect">
            <a:avLst/>
          </a:prstGeom>
          <a:blipFill>
            <a:blip r:embed="rId5"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8" name="矩形 17"/>
          <p:cNvSpPr/>
          <p:nvPr/>
        </p:nvSpPr>
        <p:spPr>
          <a:xfrm>
            <a:off x="7040541" y="3817967"/>
            <a:ext cx="1422436" cy="1414024"/>
          </a:xfrm>
          <a:prstGeom prst="rect">
            <a:avLst/>
          </a:prstGeom>
          <a:blipFill>
            <a:blip r:embed="rId6"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9" name="圆角矩形 18"/>
          <p:cNvSpPr/>
          <p:nvPr/>
        </p:nvSpPr>
        <p:spPr>
          <a:xfrm>
            <a:off x="6458895" y="3239381"/>
            <a:ext cx="387937" cy="38564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7040541" y="3239381"/>
            <a:ext cx="387937" cy="385643"/>
          </a:xfrm>
          <a:prstGeom prst="round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6458895" y="3817967"/>
            <a:ext cx="387937" cy="385643"/>
          </a:xfrm>
          <a:prstGeom prst="roundRect">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7040541" y="3817967"/>
            <a:ext cx="387937" cy="385643"/>
          </a:xfrm>
          <a:prstGeom prst="round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a:solidFill>
                  <a:schemeClr val="bg1"/>
                </a:solidFill>
                <a:latin typeface="微软雅黑" panose="020B0503020204020204" pitchFamily="34" charset="-122"/>
                <a:ea typeface="微软雅黑" panose="020B0503020204020204" pitchFamily="34" charset="-122"/>
              </a:rPr>
              <a:t>4</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256199" y="2518018"/>
            <a:ext cx="3000028" cy="858283"/>
          </a:xfrm>
          <a:prstGeom prst="rect">
            <a:avLst/>
          </a:prstGeom>
          <a:noFill/>
        </p:spPr>
        <p:txBody>
          <a:bodyPr wrap="square" lIns="81887" tIns="40943" rIns="81887" bIns="40943" rtlCol="0">
            <a:spAutoFit/>
          </a:bodyPr>
          <a:lstStyle/>
          <a:p>
            <a:pPr algn="just">
              <a:lnSpc>
                <a:spcPct val="120000"/>
              </a:lnSpc>
            </a:pPr>
            <a:r>
              <a:rPr lang="en-US" altLang="zh-CN" sz="1400" dirty="0" smtClean="0">
                <a:solidFill>
                  <a:schemeClr val="tx1">
                    <a:lumMod val="75000"/>
                    <a:lumOff val="25000"/>
                  </a:schemeClr>
                </a:solidFill>
                <a:latin typeface="微软雅黑" pitchFamily="34" charset="-122"/>
                <a:ea typeface="微软雅黑" pitchFamily="34" charset="-122"/>
              </a:rPr>
              <a:t>DCN</a:t>
            </a:r>
            <a:r>
              <a:rPr lang="zh-CN" altLang="en-US" sz="1400" dirty="0" smtClean="0">
                <a:solidFill>
                  <a:schemeClr val="tx1">
                    <a:lumMod val="75000"/>
                    <a:lumOff val="25000"/>
                  </a:schemeClr>
                </a:solidFill>
                <a:latin typeface="微软雅黑" pitchFamily="34" charset="-122"/>
                <a:ea typeface="微软雅黑" pitchFamily="34" charset="-122"/>
              </a:rPr>
              <a:t>的迭代过程使得当返回问题答案与预期不负时能从错误中有效恢复</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24" name="TextBox 23"/>
          <p:cNvSpPr txBox="1"/>
          <p:nvPr/>
        </p:nvSpPr>
        <p:spPr>
          <a:xfrm>
            <a:off x="3378808" y="2115336"/>
            <a:ext cx="1877419" cy="430879"/>
          </a:xfrm>
          <a:prstGeom prst="rect">
            <a:avLst/>
          </a:prstGeom>
        </p:spPr>
        <p:txBody>
          <a:bodyPr wrap="none" lIns="91431" tIns="45716" rIns="91431" bIns="45716">
            <a:spAutoFit/>
          </a:bodyPr>
          <a:lstStyle>
            <a:defPPr>
              <a:defRPr lang="zh-CN"/>
            </a:defPPr>
            <a:lvl1pPr algn="ctr">
              <a:defRPr sz="2200" b="1">
                <a:solidFill>
                  <a:schemeClr val="tx1">
                    <a:lumMod val="65000"/>
                    <a:lumOff val="35000"/>
                  </a:schemeClr>
                </a:solidFill>
                <a:latin typeface="微软雅黑" pitchFamily="34" charset="-122"/>
                <a:ea typeface="微软雅黑" pitchFamily="34" charset="-122"/>
              </a:defRPr>
            </a:lvl1pPr>
          </a:lstStyle>
          <a:p>
            <a:pPr algn="r"/>
            <a:r>
              <a:rPr lang="zh-CN" altLang="en-US" dirty="0" smtClean="0"/>
              <a:t>错误答案恢复</a:t>
            </a:r>
            <a:endParaRPr lang="zh-CN" altLang="en-US" dirty="0"/>
          </a:p>
        </p:txBody>
      </p:sp>
      <p:sp>
        <p:nvSpPr>
          <p:cNvPr id="25" name="TextBox 24"/>
          <p:cNvSpPr txBox="1"/>
          <p:nvPr/>
        </p:nvSpPr>
        <p:spPr>
          <a:xfrm>
            <a:off x="8620967" y="2518018"/>
            <a:ext cx="3000028" cy="858283"/>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itchFamily="34" charset="-122"/>
                <a:ea typeface="微软雅黑" pitchFamily="34" charset="-122"/>
              </a:defRPr>
            </a:lvl1pPr>
          </a:lstStyle>
          <a:p>
            <a:r>
              <a:rPr lang="zh-CN" altLang="en-US" dirty="0" smtClean="0"/>
              <a:t>以往的做法是仅对问题编码，再做匹配，</a:t>
            </a:r>
            <a:r>
              <a:rPr lang="en-US" altLang="zh-CN" dirty="0" smtClean="0"/>
              <a:t>DCN</a:t>
            </a:r>
            <a:r>
              <a:rPr lang="zh-CN" altLang="en-US" dirty="0" smtClean="0"/>
              <a:t>采用二者独立编码，而匹配二者在另一空间上的相似部分</a:t>
            </a:r>
            <a:endParaRPr lang="zh-CN" altLang="en-US" dirty="0"/>
          </a:p>
        </p:txBody>
      </p:sp>
      <p:sp>
        <p:nvSpPr>
          <p:cNvPr id="39" name="TextBox 38"/>
          <p:cNvSpPr txBox="1"/>
          <p:nvPr/>
        </p:nvSpPr>
        <p:spPr>
          <a:xfrm>
            <a:off x="8608088" y="2115336"/>
            <a:ext cx="1313162" cy="430879"/>
          </a:xfrm>
          <a:prstGeom prst="rect">
            <a:avLst/>
          </a:prstGeom>
        </p:spPr>
        <p:txBody>
          <a:bodyPr wrap="none" lIns="91431" tIns="45716" rIns="91431" bIns="45716">
            <a:spAutoFit/>
          </a:bodyPr>
          <a:lstStyle>
            <a:defPPr>
              <a:defRPr lang="zh-CN"/>
            </a:defPPr>
            <a:lvl1pPr algn="r">
              <a:defRPr sz="2200" b="1">
                <a:solidFill>
                  <a:schemeClr val="tx1">
                    <a:lumMod val="65000"/>
                    <a:lumOff val="35000"/>
                  </a:schemeClr>
                </a:solidFill>
                <a:latin typeface="微软雅黑" pitchFamily="34" charset="-122"/>
                <a:ea typeface="微软雅黑" pitchFamily="34" charset="-122"/>
              </a:defRPr>
            </a:lvl1pPr>
          </a:lstStyle>
          <a:p>
            <a:pPr algn="l"/>
            <a:r>
              <a:rPr lang="zh-CN" altLang="en-US" dirty="0"/>
              <a:t>独立编码</a:t>
            </a:r>
            <a:endParaRPr lang="zh-CN" altLang="en-US" dirty="0"/>
          </a:p>
        </p:txBody>
      </p:sp>
      <p:sp>
        <p:nvSpPr>
          <p:cNvPr id="40" name="TextBox 39"/>
          <p:cNvSpPr txBox="1"/>
          <p:nvPr/>
        </p:nvSpPr>
        <p:spPr>
          <a:xfrm>
            <a:off x="2256199" y="4239913"/>
            <a:ext cx="3000028" cy="1116815"/>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itchFamily="34" charset="-122"/>
                <a:ea typeface="微软雅黑" pitchFamily="34" charset="-122"/>
              </a:defRPr>
            </a:lvl1pPr>
          </a:lstStyle>
          <a:p>
            <a:r>
              <a:rPr lang="zh-CN" altLang="en-US" dirty="0" smtClean="0"/>
              <a:t>在斯坦福问题</a:t>
            </a:r>
            <a:r>
              <a:rPr lang="en-US" altLang="zh-CN" dirty="0" smtClean="0"/>
              <a:t>-</a:t>
            </a:r>
            <a:r>
              <a:rPr lang="zh-CN" altLang="en-US" dirty="0" smtClean="0"/>
              <a:t>答案测试数据集上，</a:t>
            </a:r>
            <a:r>
              <a:rPr lang="en-US" altLang="zh-CN" dirty="0" smtClean="0"/>
              <a:t>DCN </a:t>
            </a:r>
            <a:r>
              <a:rPr lang="zh-CN" altLang="en-US" dirty="0" smtClean="0"/>
              <a:t>的效果优于之前最好的算法，到了</a:t>
            </a:r>
            <a:r>
              <a:rPr lang="en-US" altLang="zh-CN" dirty="0" smtClean="0"/>
              <a:t>75.9%</a:t>
            </a:r>
            <a:r>
              <a:rPr lang="zh-CN" altLang="en-US" dirty="0" smtClean="0"/>
              <a:t>的准确率，提升了近</a:t>
            </a:r>
            <a:r>
              <a:rPr lang="en-US" altLang="zh-CN" dirty="0" smtClean="0"/>
              <a:t>5</a:t>
            </a:r>
            <a:r>
              <a:rPr lang="zh-CN" altLang="en-US" dirty="0" smtClean="0"/>
              <a:t>个百分点</a:t>
            </a:r>
            <a:endParaRPr lang="zh-CN" altLang="en-US" dirty="0"/>
          </a:p>
        </p:txBody>
      </p:sp>
      <p:sp>
        <p:nvSpPr>
          <p:cNvPr id="41" name="TextBox 40"/>
          <p:cNvSpPr txBox="1"/>
          <p:nvPr/>
        </p:nvSpPr>
        <p:spPr>
          <a:xfrm>
            <a:off x="2814550" y="3825269"/>
            <a:ext cx="2441677" cy="430879"/>
          </a:xfrm>
          <a:prstGeom prst="rect">
            <a:avLst/>
          </a:prstGeom>
        </p:spPr>
        <p:txBody>
          <a:bodyPr wrap="none" lIns="91431" tIns="45716" rIns="91431" bIns="45716">
            <a:spAutoFit/>
          </a:bodyPr>
          <a:lstStyle>
            <a:defPPr>
              <a:defRPr lang="zh-CN"/>
            </a:defPPr>
            <a:lvl1pPr algn="r">
              <a:defRPr sz="2200" b="1">
                <a:solidFill>
                  <a:schemeClr val="tx1">
                    <a:lumMod val="65000"/>
                    <a:lumOff val="35000"/>
                  </a:schemeClr>
                </a:solidFill>
                <a:latin typeface="微软雅黑" pitchFamily="34" charset="-122"/>
                <a:ea typeface="微软雅黑" pitchFamily="34" charset="-122"/>
              </a:defRPr>
            </a:lvl1pPr>
          </a:lstStyle>
          <a:p>
            <a:r>
              <a:rPr lang="zh-CN" altLang="en-US" dirty="0" smtClean="0"/>
              <a:t>更高的答案准确率</a:t>
            </a:r>
            <a:endParaRPr lang="zh-CN" altLang="en-US" dirty="0"/>
          </a:p>
        </p:txBody>
      </p:sp>
      <p:sp>
        <p:nvSpPr>
          <p:cNvPr id="42" name="TextBox 41"/>
          <p:cNvSpPr txBox="1"/>
          <p:nvPr/>
        </p:nvSpPr>
        <p:spPr>
          <a:xfrm>
            <a:off x="8620967" y="4239913"/>
            <a:ext cx="3000028" cy="599750"/>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itchFamily="34" charset="-122"/>
                <a:ea typeface="微软雅黑" pitchFamily="34" charset="-122"/>
              </a:defRPr>
            </a:lvl1pPr>
          </a:lstStyle>
          <a:p>
            <a:r>
              <a:rPr lang="zh-CN" altLang="en-US" dirty="0" smtClean="0"/>
              <a:t>通过统一编码的方式能够实现更快速的匹配查询和结果返回</a:t>
            </a:r>
            <a:endParaRPr lang="zh-CN" altLang="en-US" dirty="0"/>
          </a:p>
        </p:txBody>
      </p:sp>
      <p:sp>
        <p:nvSpPr>
          <p:cNvPr id="43" name="TextBox 42"/>
          <p:cNvSpPr txBox="1"/>
          <p:nvPr/>
        </p:nvSpPr>
        <p:spPr>
          <a:xfrm>
            <a:off x="8620967" y="3825269"/>
            <a:ext cx="1595290" cy="430879"/>
          </a:xfrm>
          <a:prstGeom prst="rect">
            <a:avLst/>
          </a:prstGeom>
        </p:spPr>
        <p:txBody>
          <a:bodyPr wrap="none" lIns="91431" tIns="45716" rIns="91431" bIns="45716">
            <a:spAutoFit/>
          </a:bodyPr>
          <a:lstStyle>
            <a:defPPr>
              <a:defRPr lang="zh-CN"/>
            </a:defPPr>
            <a:lvl1pPr>
              <a:defRPr sz="2200" b="1">
                <a:solidFill>
                  <a:schemeClr val="tx1">
                    <a:lumMod val="65000"/>
                    <a:lumOff val="35000"/>
                  </a:schemeClr>
                </a:solidFill>
                <a:latin typeface="微软雅黑" pitchFamily="34" charset="-122"/>
                <a:ea typeface="微软雅黑" pitchFamily="34" charset="-122"/>
              </a:defRPr>
            </a:lvl1pPr>
          </a:lstStyle>
          <a:p>
            <a:r>
              <a:rPr lang="zh-CN" altLang="en-US" dirty="0" smtClean="0"/>
              <a:t>查询更高效</a:t>
            </a:r>
            <a:endParaRPr lang="zh-CN" altLang="en-US" dirty="0"/>
          </a:p>
        </p:txBody>
      </p:sp>
      <p:sp>
        <p:nvSpPr>
          <p:cNvPr id="30" name="矩形 3"/>
          <p:cNvSpPr>
            <a:spLocks noChangeArrowheads="1"/>
          </p:cNvSpPr>
          <p:nvPr/>
        </p:nvSpPr>
        <p:spPr bwMode="auto">
          <a:xfrm>
            <a:off x="5666746" y="515424"/>
            <a:ext cx="3951705"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动态共关注网络的优点</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1" name="组合 30"/>
          <p:cNvGrpSpPr/>
          <p:nvPr/>
        </p:nvGrpSpPr>
        <p:grpSpPr>
          <a:xfrm>
            <a:off x="5042950" y="570216"/>
            <a:ext cx="263341" cy="395013"/>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64959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par>
                                <p:cTn id="19" presetID="49" presetClass="entr" presetSubtype="0" decel="100000" fill="hold" grpId="0" nodeType="withEffect">
                                  <p:stCondLst>
                                    <p:cond delay="2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 calcmode="lin" valueType="num">
                                      <p:cBhvr>
                                        <p:cTn id="23" dur="500" fill="hold"/>
                                        <p:tgtEl>
                                          <p:spTgt spid="16"/>
                                        </p:tgtEl>
                                        <p:attrNameLst>
                                          <p:attrName>style.rotation</p:attrName>
                                        </p:attrNameLst>
                                      </p:cBhvr>
                                      <p:tavLst>
                                        <p:tav tm="0">
                                          <p:val>
                                            <p:fltVal val="360"/>
                                          </p:val>
                                        </p:tav>
                                        <p:tav tm="100000">
                                          <p:val>
                                            <p:fltVal val="0"/>
                                          </p:val>
                                        </p:tav>
                                      </p:tavLst>
                                    </p:anim>
                                    <p:animEffect transition="in" filter="fade">
                                      <p:cBhvr>
                                        <p:cTn id="24" dur="500"/>
                                        <p:tgtEl>
                                          <p:spTgt spid="16"/>
                                        </p:tgtEl>
                                      </p:cBhvr>
                                    </p:animEffect>
                                  </p:childTnLst>
                                </p:cTn>
                              </p:par>
                              <p:par>
                                <p:cTn id="25" presetID="49" presetClass="entr" presetSubtype="0" decel="100000" fill="hold" grpId="0" nodeType="withEffect">
                                  <p:stCondLst>
                                    <p:cond delay="40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 calcmode="lin" valueType="num">
                                      <p:cBhvr>
                                        <p:cTn id="29" dur="500" fill="hold"/>
                                        <p:tgtEl>
                                          <p:spTgt spid="17"/>
                                        </p:tgtEl>
                                        <p:attrNameLst>
                                          <p:attrName>style.rotation</p:attrName>
                                        </p:attrNameLst>
                                      </p:cBhvr>
                                      <p:tavLst>
                                        <p:tav tm="0">
                                          <p:val>
                                            <p:fltVal val="360"/>
                                          </p:val>
                                        </p:tav>
                                        <p:tav tm="100000">
                                          <p:val>
                                            <p:fltVal val="0"/>
                                          </p:val>
                                        </p:tav>
                                      </p:tavLst>
                                    </p:anim>
                                    <p:animEffect transition="in" filter="fade">
                                      <p:cBhvr>
                                        <p:cTn id="30" dur="500"/>
                                        <p:tgtEl>
                                          <p:spTgt spid="17"/>
                                        </p:tgtEl>
                                      </p:cBhvr>
                                    </p:animEffect>
                                  </p:childTnLst>
                                </p:cTn>
                              </p:par>
                              <p:par>
                                <p:cTn id="31" presetID="49" presetClass="entr" presetSubtype="0" decel="100000" fill="hold" grpId="0" nodeType="withEffect">
                                  <p:stCondLst>
                                    <p:cond delay="60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 calcmode="lin" valueType="num">
                                      <p:cBhvr>
                                        <p:cTn id="35" dur="500" fill="hold"/>
                                        <p:tgtEl>
                                          <p:spTgt spid="18"/>
                                        </p:tgtEl>
                                        <p:attrNameLst>
                                          <p:attrName>style.rotation</p:attrName>
                                        </p:attrNameLst>
                                      </p:cBhvr>
                                      <p:tavLst>
                                        <p:tav tm="0">
                                          <p:val>
                                            <p:fltVal val="360"/>
                                          </p:val>
                                        </p:tav>
                                        <p:tav tm="100000">
                                          <p:val>
                                            <p:fltVal val="0"/>
                                          </p:val>
                                        </p:tav>
                                      </p:tavLst>
                                    </p:anim>
                                    <p:animEffect transition="in" filter="fade">
                                      <p:cBhvr>
                                        <p:cTn id="36" dur="500"/>
                                        <p:tgtEl>
                                          <p:spTgt spid="18"/>
                                        </p:tgtEl>
                                      </p:cBhvr>
                                    </p:animEffect>
                                  </p:childTnLst>
                                </p:cTn>
                              </p:par>
                            </p:childTnLst>
                          </p:cTn>
                        </p:par>
                        <p:par>
                          <p:cTn id="37" fill="hold">
                            <p:stCondLst>
                              <p:cond delay="2100"/>
                            </p:stCondLst>
                            <p:childTnLst>
                              <p:par>
                                <p:cTn id="38" presetID="23" presetClass="entr" presetSubtype="528"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fltVal val="0"/>
                                          </p:val>
                                        </p:tav>
                                        <p:tav tm="100000">
                                          <p:val>
                                            <p:strVal val="#ppt_h"/>
                                          </p:val>
                                        </p:tav>
                                      </p:tavLst>
                                    </p:anim>
                                    <p:anim calcmode="lin" valueType="num">
                                      <p:cBhvr>
                                        <p:cTn id="42" dur="500" fill="hold"/>
                                        <p:tgtEl>
                                          <p:spTgt spid="19"/>
                                        </p:tgtEl>
                                        <p:attrNameLst>
                                          <p:attrName>ppt_x</p:attrName>
                                        </p:attrNameLst>
                                      </p:cBhvr>
                                      <p:tavLst>
                                        <p:tav tm="0">
                                          <p:val>
                                            <p:fltVal val="0.5"/>
                                          </p:val>
                                        </p:tav>
                                        <p:tav tm="100000">
                                          <p:val>
                                            <p:strVal val="#ppt_x"/>
                                          </p:val>
                                        </p:tav>
                                      </p:tavLst>
                                    </p:anim>
                                    <p:anim calcmode="lin" valueType="num">
                                      <p:cBhvr>
                                        <p:cTn id="43" dur="500" fill="hold"/>
                                        <p:tgtEl>
                                          <p:spTgt spid="19"/>
                                        </p:tgtEl>
                                        <p:attrNameLst>
                                          <p:attrName>ppt_y</p:attrName>
                                        </p:attrNameLst>
                                      </p:cBhvr>
                                      <p:tavLst>
                                        <p:tav tm="0">
                                          <p:val>
                                            <p:fltVal val="0.5"/>
                                          </p:val>
                                        </p:tav>
                                        <p:tav tm="100000">
                                          <p:val>
                                            <p:strVal val="#ppt_y"/>
                                          </p:val>
                                        </p:tav>
                                      </p:tavLst>
                                    </p:anim>
                                  </p:childTnLst>
                                </p:cTn>
                              </p:par>
                              <p:par>
                                <p:cTn id="44" presetID="23" presetClass="entr" presetSubtype="528"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 calcmode="lin" valueType="num">
                                      <p:cBhvr>
                                        <p:cTn id="48" dur="500" fill="hold"/>
                                        <p:tgtEl>
                                          <p:spTgt spid="20"/>
                                        </p:tgtEl>
                                        <p:attrNameLst>
                                          <p:attrName>ppt_x</p:attrName>
                                        </p:attrNameLst>
                                      </p:cBhvr>
                                      <p:tavLst>
                                        <p:tav tm="0">
                                          <p:val>
                                            <p:fltVal val="0.5"/>
                                          </p:val>
                                        </p:tav>
                                        <p:tav tm="100000">
                                          <p:val>
                                            <p:strVal val="#ppt_x"/>
                                          </p:val>
                                        </p:tav>
                                      </p:tavLst>
                                    </p:anim>
                                    <p:anim calcmode="lin" valueType="num">
                                      <p:cBhvr>
                                        <p:cTn id="49" dur="500" fill="hold"/>
                                        <p:tgtEl>
                                          <p:spTgt spid="20"/>
                                        </p:tgtEl>
                                        <p:attrNameLst>
                                          <p:attrName>ppt_y</p:attrName>
                                        </p:attrNameLst>
                                      </p:cBhvr>
                                      <p:tavLst>
                                        <p:tav tm="0">
                                          <p:val>
                                            <p:fltVal val="0.5"/>
                                          </p:val>
                                        </p:tav>
                                        <p:tav tm="100000">
                                          <p:val>
                                            <p:strVal val="#ppt_y"/>
                                          </p:val>
                                        </p:tav>
                                      </p:tavLst>
                                    </p:anim>
                                  </p:childTnLst>
                                </p:cTn>
                              </p:par>
                              <p:par>
                                <p:cTn id="50" presetID="23" presetClass="entr" presetSubtype="528"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 calcmode="lin" valueType="num">
                                      <p:cBhvr>
                                        <p:cTn id="54" dur="500" fill="hold"/>
                                        <p:tgtEl>
                                          <p:spTgt spid="21"/>
                                        </p:tgtEl>
                                        <p:attrNameLst>
                                          <p:attrName>ppt_x</p:attrName>
                                        </p:attrNameLst>
                                      </p:cBhvr>
                                      <p:tavLst>
                                        <p:tav tm="0">
                                          <p:val>
                                            <p:fltVal val="0.5"/>
                                          </p:val>
                                        </p:tav>
                                        <p:tav tm="100000">
                                          <p:val>
                                            <p:strVal val="#ppt_x"/>
                                          </p:val>
                                        </p:tav>
                                      </p:tavLst>
                                    </p:anim>
                                    <p:anim calcmode="lin" valueType="num">
                                      <p:cBhvr>
                                        <p:cTn id="55" dur="500" fill="hold"/>
                                        <p:tgtEl>
                                          <p:spTgt spid="21"/>
                                        </p:tgtEl>
                                        <p:attrNameLst>
                                          <p:attrName>ppt_y</p:attrName>
                                        </p:attrNameLst>
                                      </p:cBhvr>
                                      <p:tavLst>
                                        <p:tav tm="0">
                                          <p:val>
                                            <p:fltVal val="0.5"/>
                                          </p:val>
                                        </p:tav>
                                        <p:tav tm="100000">
                                          <p:val>
                                            <p:strVal val="#ppt_y"/>
                                          </p:val>
                                        </p:tav>
                                      </p:tavLst>
                                    </p:anim>
                                  </p:childTnLst>
                                </p:cTn>
                              </p:par>
                              <p:par>
                                <p:cTn id="56" presetID="23" presetClass="entr" presetSubtype="52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 calcmode="lin" valueType="num">
                                      <p:cBhvr>
                                        <p:cTn id="60" dur="500" fill="hold"/>
                                        <p:tgtEl>
                                          <p:spTgt spid="22"/>
                                        </p:tgtEl>
                                        <p:attrNameLst>
                                          <p:attrName>ppt_x</p:attrName>
                                        </p:attrNameLst>
                                      </p:cBhvr>
                                      <p:tavLst>
                                        <p:tav tm="0">
                                          <p:val>
                                            <p:fltVal val="0.5"/>
                                          </p:val>
                                        </p:tav>
                                        <p:tav tm="100000">
                                          <p:val>
                                            <p:strVal val="#ppt_x"/>
                                          </p:val>
                                        </p:tav>
                                      </p:tavLst>
                                    </p:anim>
                                    <p:anim calcmode="lin" valueType="num">
                                      <p:cBhvr>
                                        <p:cTn id="61" dur="500" fill="hold"/>
                                        <p:tgtEl>
                                          <p:spTgt spid="22"/>
                                        </p:tgtEl>
                                        <p:attrNameLst>
                                          <p:attrName>ppt_y</p:attrName>
                                        </p:attrNameLst>
                                      </p:cBhvr>
                                      <p:tavLst>
                                        <p:tav tm="0">
                                          <p:val>
                                            <p:fltVal val="0.5"/>
                                          </p:val>
                                        </p:tav>
                                        <p:tav tm="100000">
                                          <p:val>
                                            <p:strVal val="#ppt_y"/>
                                          </p:val>
                                        </p:tav>
                                      </p:tavLst>
                                    </p:anim>
                                  </p:childTnLst>
                                </p:cTn>
                              </p:par>
                            </p:childTnLst>
                          </p:cTn>
                        </p:par>
                        <p:par>
                          <p:cTn id="62" fill="hold">
                            <p:stCondLst>
                              <p:cond delay="2600"/>
                            </p:stCondLst>
                            <p:childTnLst>
                              <p:par>
                                <p:cTn id="63" presetID="12" presetClass="entr" presetSubtype="2"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p:tgtEl>
                                          <p:spTgt spid="24"/>
                                        </p:tgtEl>
                                        <p:attrNameLst>
                                          <p:attrName>ppt_x</p:attrName>
                                        </p:attrNameLst>
                                      </p:cBhvr>
                                      <p:tavLst>
                                        <p:tav tm="0">
                                          <p:val>
                                            <p:strVal val="#ppt_x+#ppt_w*1.125000"/>
                                          </p:val>
                                        </p:tav>
                                        <p:tav tm="100000">
                                          <p:val>
                                            <p:strVal val="#ppt_x"/>
                                          </p:val>
                                        </p:tav>
                                      </p:tavLst>
                                    </p:anim>
                                    <p:animEffect transition="in" filter="wipe(left)">
                                      <p:cBhvr>
                                        <p:cTn id="66" dur="500"/>
                                        <p:tgtEl>
                                          <p:spTgt spid="24"/>
                                        </p:tgtEl>
                                      </p:cBhvr>
                                    </p:animEffect>
                                  </p:childTnLst>
                                </p:cTn>
                              </p:par>
                              <p:par>
                                <p:cTn id="67" presetID="12" presetClass="entr" presetSubtype="2"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p:tgtEl>
                                          <p:spTgt spid="23"/>
                                        </p:tgtEl>
                                        <p:attrNameLst>
                                          <p:attrName>ppt_x</p:attrName>
                                        </p:attrNameLst>
                                      </p:cBhvr>
                                      <p:tavLst>
                                        <p:tav tm="0">
                                          <p:val>
                                            <p:strVal val="#ppt_x+#ppt_w*1.125000"/>
                                          </p:val>
                                        </p:tav>
                                        <p:tav tm="100000">
                                          <p:val>
                                            <p:strVal val="#ppt_x"/>
                                          </p:val>
                                        </p:tav>
                                      </p:tavLst>
                                    </p:anim>
                                    <p:animEffect transition="in" filter="wipe(left)">
                                      <p:cBhvr>
                                        <p:cTn id="70" dur="500"/>
                                        <p:tgtEl>
                                          <p:spTgt spid="23"/>
                                        </p:tgtEl>
                                      </p:cBhvr>
                                    </p:animEffect>
                                  </p:childTnLst>
                                </p:cTn>
                              </p:par>
                              <p:par>
                                <p:cTn id="71" presetID="12" presetClass="entr" presetSubtype="8"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p:tgtEl>
                                          <p:spTgt spid="39"/>
                                        </p:tgtEl>
                                        <p:attrNameLst>
                                          <p:attrName>ppt_x</p:attrName>
                                        </p:attrNameLst>
                                      </p:cBhvr>
                                      <p:tavLst>
                                        <p:tav tm="0">
                                          <p:val>
                                            <p:strVal val="#ppt_x-#ppt_w*1.125000"/>
                                          </p:val>
                                        </p:tav>
                                        <p:tav tm="100000">
                                          <p:val>
                                            <p:strVal val="#ppt_x"/>
                                          </p:val>
                                        </p:tav>
                                      </p:tavLst>
                                    </p:anim>
                                    <p:animEffect transition="in" filter="wipe(right)">
                                      <p:cBhvr>
                                        <p:cTn id="74" dur="500"/>
                                        <p:tgtEl>
                                          <p:spTgt spid="39"/>
                                        </p:tgtEl>
                                      </p:cBhvr>
                                    </p:animEffect>
                                  </p:childTnLst>
                                </p:cTn>
                              </p:par>
                              <p:par>
                                <p:cTn id="75" presetID="12" presetClass="entr" presetSubtype="8"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p:tgtEl>
                                          <p:spTgt spid="25"/>
                                        </p:tgtEl>
                                        <p:attrNameLst>
                                          <p:attrName>ppt_x</p:attrName>
                                        </p:attrNameLst>
                                      </p:cBhvr>
                                      <p:tavLst>
                                        <p:tav tm="0">
                                          <p:val>
                                            <p:strVal val="#ppt_x-#ppt_w*1.125000"/>
                                          </p:val>
                                        </p:tav>
                                        <p:tav tm="100000">
                                          <p:val>
                                            <p:strVal val="#ppt_x"/>
                                          </p:val>
                                        </p:tav>
                                      </p:tavLst>
                                    </p:anim>
                                    <p:animEffect transition="in" filter="wipe(right)">
                                      <p:cBhvr>
                                        <p:cTn id="78" dur="500"/>
                                        <p:tgtEl>
                                          <p:spTgt spid="25"/>
                                        </p:tgtEl>
                                      </p:cBhvr>
                                    </p:animEffect>
                                  </p:childTnLst>
                                </p:cTn>
                              </p:par>
                              <p:par>
                                <p:cTn id="79" presetID="12" presetClass="entr" presetSubtype="2"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500"/>
                                        <p:tgtEl>
                                          <p:spTgt spid="41"/>
                                        </p:tgtEl>
                                        <p:attrNameLst>
                                          <p:attrName>ppt_x</p:attrName>
                                        </p:attrNameLst>
                                      </p:cBhvr>
                                      <p:tavLst>
                                        <p:tav tm="0">
                                          <p:val>
                                            <p:strVal val="#ppt_x+#ppt_w*1.125000"/>
                                          </p:val>
                                        </p:tav>
                                        <p:tav tm="100000">
                                          <p:val>
                                            <p:strVal val="#ppt_x"/>
                                          </p:val>
                                        </p:tav>
                                      </p:tavLst>
                                    </p:anim>
                                    <p:animEffect transition="in" filter="wipe(left)">
                                      <p:cBhvr>
                                        <p:cTn id="82" dur="500"/>
                                        <p:tgtEl>
                                          <p:spTgt spid="41"/>
                                        </p:tgtEl>
                                      </p:cBhvr>
                                    </p:animEffect>
                                  </p:childTnLst>
                                </p:cTn>
                              </p:par>
                              <p:par>
                                <p:cTn id="83" presetID="12" presetClass="entr" presetSubtype="2"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anim calcmode="lin" valueType="num">
                                      <p:cBhvr additive="base">
                                        <p:cTn id="85" dur="500"/>
                                        <p:tgtEl>
                                          <p:spTgt spid="40"/>
                                        </p:tgtEl>
                                        <p:attrNameLst>
                                          <p:attrName>ppt_x</p:attrName>
                                        </p:attrNameLst>
                                      </p:cBhvr>
                                      <p:tavLst>
                                        <p:tav tm="0">
                                          <p:val>
                                            <p:strVal val="#ppt_x+#ppt_w*1.125000"/>
                                          </p:val>
                                        </p:tav>
                                        <p:tav tm="100000">
                                          <p:val>
                                            <p:strVal val="#ppt_x"/>
                                          </p:val>
                                        </p:tav>
                                      </p:tavLst>
                                    </p:anim>
                                    <p:animEffect transition="in" filter="wipe(left)">
                                      <p:cBhvr>
                                        <p:cTn id="86" dur="500"/>
                                        <p:tgtEl>
                                          <p:spTgt spid="40"/>
                                        </p:tgtEl>
                                      </p:cBhvr>
                                    </p:animEffect>
                                  </p:childTnLst>
                                </p:cTn>
                              </p:par>
                              <p:par>
                                <p:cTn id="87" presetID="12" presetClass="entr" presetSubtype="8"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 calcmode="lin" valueType="num">
                                      <p:cBhvr additive="base">
                                        <p:cTn id="89" dur="500"/>
                                        <p:tgtEl>
                                          <p:spTgt spid="43"/>
                                        </p:tgtEl>
                                        <p:attrNameLst>
                                          <p:attrName>ppt_x</p:attrName>
                                        </p:attrNameLst>
                                      </p:cBhvr>
                                      <p:tavLst>
                                        <p:tav tm="0">
                                          <p:val>
                                            <p:strVal val="#ppt_x-#ppt_w*1.125000"/>
                                          </p:val>
                                        </p:tav>
                                        <p:tav tm="100000">
                                          <p:val>
                                            <p:strVal val="#ppt_x"/>
                                          </p:val>
                                        </p:tav>
                                      </p:tavLst>
                                    </p:anim>
                                    <p:animEffect transition="in" filter="wipe(right)">
                                      <p:cBhvr>
                                        <p:cTn id="90" dur="500"/>
                                        <p:tgtEl>
                                          <p:spTgt spid="43"/>
                                        </p:tgtEl>
                                      </p:cBhvr>
                                    </p:animEffect>
                                  </p:childTnLst>
                                </p:cTn>
                              </p:par>
                              <p:par>
                                <p:cTn id="91" presetID="12" presetClass="entr" presetSubtype="8"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 calcmode="lin" valueType="num">
                                      <p:cBhvr additive="base">
                                        <p:cTn id="93" dur="500"/>
                                        <p:tgtEl>
                                          <p:spTgt spid="42"/>
                                        </p:tgtEl>
                                        <p:attrNameLst>
                                          <p:attrName>ppt_x</p:attrName>
                                        </p:attrNameLst>
                                      </p:cBhvr>
                                      <p:tavLst>
                                        <p:tav tm="0">
                                          <p:val>
                                            <p:strVal val="#ppt_x-#ppt_w*1.125000"/>
                                          </p:val>
                                        </p:tav>
                                        <p:tav tm="100000">
                                          <p:val>
                                            <p:strVal val="#ppt_x"/>
                                          </p:val>
                                        </p:tav>
                                      </p:tavLst>
                                    </p:anim>
                                    <p:animEffect transition="in" filter="wipe(right)">
                                      <p:cBhvr>
                                        <p:cTn id="9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39" grpId="0"/>
      <p:bldP spid="40" grpId="0"/>
      <p:bldP spid="41" grpId="0"/>
      <p:bldP spid="42" grpId="0"/>
      <p:bldP spid="43"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66672" y="4204904"/>
            <a:ext cx="2954655" cy="923330"/>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内容</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第二部分</a:t>
            </a:r>
          </a:p>
        </p:txBody>
      </p:sp>
      <p:grpSp>
        <p:nvGrpSpPr>
          <p:cNvPr id="2" name="组合 1"/>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17" name="等腰三角形 16"/>
          <p:cNvSpPr/>
          <p:nvPr/>
        </p:nvSpPr>
        <p:spPr>
          <a:xfrm>
            <a:off x="1496421" y="2272084"/>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a:off x="1248906" y="394104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484977" y="851887"/>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3600000">
            <a:off x="2324267" y="5366771"/>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618629" y="2407876"/>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研究思路</a:t>
            </a:r>
          </a:p>
        </p:txBody>
      </p:sp>
      <p:sp>
        <p:nvSpPr>
          <p:cNvPr id="55" name="文本框 54"/>
          <p:cNvSpPr txBox="1"/>
          <p:nvPr/>
        </p:nvSpPr>
        <p:spPr>
          <a:xfrm>
            <a:off x="2821020" y="309945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研究方案</a:t>
            </a:r>
          </a:p>
        </p:txBody>
      </p:sp>
      <p:sp>
        <p:nvSpPr>
          <p:cNvPr id="56" name="文本框 55"/>
          <p:cNvSpPr txBox="1"/>
          <p:nvPr/>
        </p:nvSpPr>
        <p:spPr>
          <a:xfrm>
            <a:off x="2159352" y="4649051"/>
            <a:ext cx="1467068" cy="707886"/>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研究方案</a:t>
            </a:r>
            <a:endParaRPr lang="en-US" altLang="zh-CN" sz="2000" b="0" dirty="0">
              <a:solidFill>
                <a:schemeClr val="bg1">
                  <a:lumMod val="95000"/>
                </a:schemeClr>
              </a:solidFill>
            </a:endParaRPr>
          </a:p>
          <a:p>
            <a:r>
              <a:rPr lang="zh-CN" altLang="en-US" sz="2000" b="0" dirty="0">
                <a:solidFill>
                  <a:schemeClr val="bg1">
                    <a:lumMod val="95000"/>
                  </a:schemeClr>
                </a:solidFill>
              </a:rPr>
              <a:t>可行性论证</a:t>
            </a:r>
          </a:p>
        </p:txBody>
      </p:sp>
      <p:sp>
        <p:nvSpPr>
          <p:cNvPr id="32" name="等腰三角形 31"/>
          <p:cNvSpPr/>
          <p:nvPr/>
        </p:nvSpPr>
        <p:spPr>
          <a:xfrm rot="18000000" flipV="1">
            <a:off x="3902874" y="6235664"/>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700458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decel="100000"/>
                                        <p:tgtEl>
                                          <p:spTgt spid="2"/>
                                        </p:tgtEl>
                                      </p:cBhvr>
                                    </p:animEffect>
                                    <p:anim calcmode="lin" valueType="num">
                                      <p:cBhvr>
                                        <p:cTn id="8" dur="600" decel="100000" fill="hold"/>
                                        <p:tgtEl>
                                          <p:spTgt spid="2"/>
                                        </p:tgtEl>
                                        <p:attrNameLst>
                                          <p:attrName>style.rotation</p:attrName>
                                        </p:attrNameLst>
                                      </p:cBhvr>
                                      <p:tavLst>
                                        <p:tav tm="0">
                                          <p:val>
                                            <p:fltVal val="-90"/>
                                          </p:val>
                                        </p:tav>
                                        <p:tav tm="100000">
                                          <p:val>
                                            <p:fltVal val="0"/>
                                          </p:val>
                                        </p:tav>
                                      </p:tavLst>
                                    </p:anim>
                                    <p:anim calcmode="lin" valueType="num">
                                      <p:cBhvr>
                                        <p:cTn id="9" dur="600" decel="100000" fill="hold"/>
                                        <p:tgtEl>
                                          <p:spTgt spid="2"/>
                                        </p:tgtEl>
                                        <p:attrNameLst>
                                          <p:attrName>ppt_x</p:attrName>
                                        </p:attrNameLst>
                                      </p:cBhvr>
                                      <p:tavLst>
                                        <p:tav tm="0">
                                          <p:val>
                                            <p:strVal val="#ppt_x+0.4"/>
                                          </p:val>
                                        </p:tav>
                                        <p:tav tm="100000">
                                          <p:val>
                                            <p:strVal val="#ppt_x-0.05"/>
                                          </p:val>
                                        </p:tav>
                                      </p:tavLst>
                                    </p:anim>
                                    <p:anim calcmode="lin" valueType="num">
                                      <p:cBhvr>
                                        <p:cTn id="10" dur="600" decel="100000" fill="hold"/>
                                        <p:tgtEl>
                                          <p:spTgt spid="2"/>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2"/>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250"/>
                            </p:stCondLst>
                            <p:childTnLst>
                              <p:par>
                                <p:cTn id="25" presetID="49" presetClass="entr" presetSubtype="0" decel="100000"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 calcmode="lin" valueType="num">
                                      <p:cBhvr>
                                        <p:cTn id="29" dur="500" fill="hold"/>
                                        <p:tgtEl>
                                          <p:spTgt spid="54"/>
                                        </p:tgtEl>
                                        <p:attrNameLst>
                                          <p:attrName>style.rotation</p:attrName>
                                        </p:attrNameLst>
                                      </p:cBhvr>
                                      <p:tavLst>
                                        <p:tav tm="0">
                                          <p:val>
                                            <p:fltVal val="360"/>
                                          </p:val>
                                        </p:tav>
                                        <p:tav tm="100000">
                                          <p:val>
                                            <p:fltVal val="0"/>
                                          </p:val>
                                        </p:tav>
                                      </p:tavLst>
                                    </p:anim>
                                    <p:animEffect transition="in" filter="fade">
                                      <p:cBhvr>
                                        <p:cTn id="30" dur="500"/>
                                        <p:tgtEl>
                                          <p:spTgt spid="54"/>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ppt_w</p:attrName>
                                        </p:attrNameLst>
                                      </p:cBhvr>
                                      <p:tavLst>
                                        <p:tav tm="0">
                                          <p:val>
                                            <p:fltVal val="0"/>
                                          </p:val>
                                        </p:tav>
                                        <p:tav tm="100000">
                                          <p:val>
                                            <p:strVal val="#ppt_w"/>
                                          </p:val>
                                        </p:tav>
                                      </p:tavLst>
                                    </p:anim>
                                    <p:anim calcmode="lin" valueType="num">
                                      <p:cBhvr>
                                        <p:cTn id="34" dur="500" fill="hold"/>
                                        <p:tgtEl>
                                          <p:spTgt spid="53"/>
                                        </p:tgtEl>
                                        <p:attrNameLst>
                                          <p:attrName>ppt_h</p:attrName>
                                        </p:attrNameLst>
                                      </p:cBhvr>
                                      <p:tavLst>
                                        <p:tav tm="0">
                                          <p:val>
                                            <p:fltVal val="0"/>
                                          </p:val>
                                        </p:tav>
                                        <p:tav tm="100000">
                                          <p:val>
                                            <p:strVal val="#ppt_h"/>
                                          </p:val>
                                        </p:tav>
                                      </p:tavLst>
                                    </p:anim>
                                    <p:anim calcmode="lin" valueType="num">
                                      <p:cBhvr>
                                        <p:cTn id="35" dur="500" fill="hold"/>
                                        <p:tgtEl>
                                          <p:spTgt spid="53"/>
                                        </p:tgtEl>
                                        <p:attrNameLst>
                                          <p:attrName>style.rotation</p:attrName>
                                        </p:attrNameLst>
                                      </p:cBhvr>
                                      <p:tavLst>
                                        <p:tav tm="0">
                                          <p:val>
                                            <p:fltVal val="360"/>
                                          </p:val>
                                        </p:tav>
                                        <p:tav tm="100000">
                                          <p:val>
                                            <p:fltVal val="0"/>
                                          </p:val>
                                        </p:tav>
                                      </p:tavLst>
                                    </p:anim>
                                    <p:animEffect transition="in" filter="fade">
                                      <p:cBhvr>
                                        <p:cTn id="36" dur="500"/>
                                        <p:tgtEl>
                                          <p:spTgt spid="53"/>
                                        </p:tgtEl>
                                      </p:cBhvr>
                                    </p:animEffect>
                                  </p:childTnLst>
                                </p:cTn>
                              </p:par>
                            </p:childTnLst>
                          </p:cTn>
                        </p:par>
                        <p:par>
                          <p:cTn id="37" fill="hold">
                            <p:stCondLst>
                              <p:cond delay="2750"/>
                            </p:stCondLst>
                            <p:childTnLst>
                              <p:par>
                                <p:cTn id="38" presetID="49" presetClass="entr" presetSubtype="0" decel="100000" fill="hold" grpId="0" nodeType="after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 calcmode="lin" valueType="num">
                                      <p:cBhvr>
                                        <p:cTn id="42" dur="500" fill="hold"/>
                                        <p:tgtEl>
                                          <p:spTgt spid="55"/>
                                        </p:tgtEl>
                                        <p:attrNameLst>
                                          <p:attrName>style.rotation</p:attrName>
                                        </p:attrNameLst>
                                      </p:cBhvr>
                                      <p:tavLst>
                                        <p:tav tm="0">
                                          <p:val>
                                            <p:fltVal val="360"/>
                                          </p:val>
                                        </p:tav>
                                        <p:tav tm="100000">
                                          <p:val>
                                            <p:fltVal val="0"/>
                                          </p:val>
                                        </p:tav>
                                      </p:tavLst>
                                    </p:anim>
                                    <p:animEffect transition="in" filter="fade">
                                      <p:cBhvr>
                                        <p:cTn id="43" dur="500"/>
                                        <p:tgtEl>
                                          <p:spTgt spid="55"/>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 calcmode="lin" valueType="num">
                                      <p:cBhvr>
                                        <p:cTn id="48" dur="500" fill="hold"/>
                                        <p:tgtEl>
                                          <p:spTgt spid="24"/>
                                        </p:tgtEl>
                                        <p:attrNameLst>
                                          <p:attrName>style.rotation</p:attrName>
                                        </p:attrNameLst>
                                      </p:cBhvr>
                                      <p:tavLst>
                                        <p:tav tm="0">
                                          <p:val>
                                            <p:fltVal val="360"/>
                                          </p:val>
                                        </p:tav>
                                        <p:tav tm="100000">
                                          <p:val>
                                            <p:fltVal val="0"/>
                                          </p:val>
                                        </p:tav>
                                      </p:tavLst>
                                    </p:anim>
                                    <p:animEffect transition="in" filter="fade">
                                      <p:cBhvr>
                                        <p:cTn id="49" dur="500"/>
                                        <p:tgtEl>
                                          <p:spTgt spid="24"/>
                                        </p:tgtEl>
                                      </p:cBhvr>
                                    </p:animEffect>
                                  </p:childTnLst>
                                </p:cTn>
                              </p:par>
                            </p:childTnLst>
                          </p:cTn>
                        </p:par>
                        <p:par>
                          <p:cTn id="50" fill="hold">
                            <p:stCondLst>
                              <p:cond delay="3250"/>
                            </p:stCondLst>
                            <p:childTnLst>
                              <p:par>
                                <p:cTn id="51" presetID="49" presetClass="entr" presetSubtype="0" decel="100000" fill="hold" grpId="0" nodeType="after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p:cTn id="53" dur="500" fill="hold"/>
                                        <p:tgtEl>
                                          <p:spTgt spid="56"/>
                                        </p:tgtEl>
                                        <p:attrNameLst>
                                          <p:attrName>ppt_w</p:attrName>
                                        </p:attrNameLst>
                                      </p:cBhvr>
                                      <p:tavLst>
                                        <p:tav tm="0">
                                          <p:val>
                                            <p:fltVal val="0"/>
                                          </p:val>
                                        </p:tav>
                                        <p:tav tm="100000">
                                          <p:val>
                                            <p:strVal val="#ppt_w"/>
                                          </p:val>
                                        </p:tav>
                                      </p:tavLst>
                                    </p:anim>
                                    <p:anim calcmode="lin" valueType="num">
                                      <p:cBhvr>
                                        <p:cTn id="54" dur="500" fill="hold"/>
                                        <p:tgtEl>
                                          <p:spTgt spid="56"/>
                                        </p:tgtEl>
                                        <p:attrNameLst>
                                          <p:attrName>ppt_h</p:attrName>
                                        </p:attrNameLst>
                                      </p:cBhvr>
                                      <p:tavLst>
                                        <p:tav tm="0">
                                          <p:val>
                                            <p:fltVal val="0"/>
                                          </p:val>
                                        </p:tav>
                                        <p:tav tm="100000">
                                          <p:val>
                                            <p:strVal val="#ppt_h"/>
                                          </p:val>
                                        </p:tav>
                                      </p:tavLst>
                                    </p:anim>
                                    <p:anim calcmode="lin" valueType="num">
                                      <p:cBhvr>
                                        <p:cTn id="55" dur="500" fill="hold"/>
                                        <p:tgtEl>
                                          <p:spTgt spid="56"/>
                                        </p:tgtEl>
                                        <p:attrNameLst>
                                          <p:attrName>style.rotation</p:attrName>
                                        </p:attrNameLst>
                                      </p:cBhvr>
                                      <p:tavLst>
                                        <p:tav tm="0">
                                          <p:val>
                                            <p:fltVal val="360"/>
                                          </p:val>
                                        </p:tav>
                                        <p:tav tm="100000">
                                          <p:val>
                                            <p:fltVal val="0"/>
                                          </p:val>
                                        </p:tav>
                                      </p:tavLst>
                                    </p:anim>
                                    <p:animEffect transition="in" filter="fade">
                                      <p:cBhvr>
                                        <p:cTn id="56" dur="500"/>
                                        <p:tgtEl>
                                          <p:spTgt spid="56"/>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ppt_w</p:attrName>
                                        </p:attrNameLst>
                                      </p:cBhvr>
                                      <p:tavLst>
                                        <p:tav tm="0">
                                          <p:val>
                                            <p:fltVal val="0"/>
                                          </p:val>
                                        </p:tav>
                                        <p:tav tm="100000">
                                          <p:val>
                                            <p:strVal val="#ppt_w"/>
                                          </p:val>
                                        </p:tav>
                                      </p:tavLst>
                                    </p:anim>
                                    <p:anim calcmode="lin" valueType="num">
                                      <p:cBhvr>
                                        <p:cTn id="60" dur="500" fill="hold"/>
                                        <p:tgtEl>
                                          <p:spTgt spid="25"/>
                                        </p:tgtEl>
                                        <p:attrNameLst>
                                          <p:attrName>ppt_h</p:attrName>
                                        </p:attrNameLst>
                                      </p:cBhvr>
                                      <p:tavLst>
                                        <p:tav tm="0">
                                          <p:val>
                                            <p:fltVal val="0"/>
                                          </p:val>
                                        </p:tav>
                                        <p:tav tm="100000">
                                          <p:val>
                                            <p:strVal val="#ppt_h"/>
                                          </p:val>
                                        </p:tav>
                                      </p:tavLst>
                                    </p:anim>
                                    <p:anim calcmode="lin" valueType="num">
                                      <p:cBhvr>
                                        <p:cTn id="61" dur="500" fill="hold"/>
                                        <p:tgtEl>
                                          <p:spTgt spid="25"/>
                                        </p:tgtEl>
                                        <p:attrNameLst>
                                          <p:attrName>style.rotation</p:attrName>
                                        </p:attrNameLst>
                                      </p:cBhvr>
                                      <p:tavLst>
                                        <p:tav tm="0">
                                          <p:val>
                                            <p:fltVal val="360"/>
                                          </p:val>
                                        </p:tav>
                                        <p:tav tm="100000">
                                          <p:val>
                                            <p:fltVal val="0"/>
                                          </p:val>
                                        </p:tav>
                                      </p:tavLst>
                                    </p:anim>
                                    <p:animEffect transition="in" filter="fade">
                                      <p:cBhvr>
                                        <p:cTn id="62" dur="500"/>
                                        <p:tgtEl>
                                          <p:spTgt spid="25"/>
                                        </p:tgtEl>
                                      </p:cBhvr>
                                    </p:animEffect>
                                  </p:childTnLst>
                                </p:cTn>
                              </p:par>
                            </p:childTnLst>
                          </p:cTn>
                        </p:par>
                        <p:par>
                          <p:cTn id="63" fill="hold">
                            <p:stCondLst>
                              <p:cond delay="3750"/>
                            </p:stCondLst>
                            <p:childTnLst>
                              <p:par>
                                <p:cTn id="64" presetID="49" presetClass="entr" presetSubtype="0" decel="100000"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fltVal val="0"/>
                                          </p:val>
                                        </p:tav>
                                        <p:tav tm="100000">
                                          <p:val>
                                            <p:strVal val="#ppt_w"/>
                                          </p:val>
                                        </p:tav>
                                      </p:tavLst>
                                    </p:anim>
                                    <p:anim calcmode="lin" valueType="num">
                                      <p:cBhvr>
                                        <p:cTn id="67" dur="500" fill="hold"/>
                                        <p:tgtEl>
                                          <p:spTgt spid="18"/>
                                        </p:tgtEl>
                                        <p:attrNameLst>
                                          <p:attrName>ppt_h</p:attrName>
                                        </p:attrNameLst>
                                      </p:cBhvr>
                                      <p:tavLst>
                                        <p:tav tm="0">
                                          <p:val>
                                            <p:fltVal val="0"/>
                                          </p:val>
                                        </p:tav>
                                        <p:tav tm="100000">
                                          <p:val>
                                            <p:strVal val="#ppt_h"/>
                                          </p:val>
                                        </p:tav>
                                      </p:tavLst>
                                    </p:anim>
                                    <p:anim calcmode="lin" valueType="num">
                                      <p:cBhvr>
                                        <p:cTn id="68" dur="500" fill="hold"/>
                                        <p:tgtEl>
                                          <p:spTgt spid="18"/>
                                        </p:tgtEl>
                                        <p:attrNameLst>
                                          <p:attrName>style.rotation</p:attrName>
                                        </p:attrNameLst>
                                      </p:cBhvr>
                                      <p:tavLst>
                                        <p:tav tm="0">
                                          <p:val>
                                            <p:fltVal val="360"/>
                                          </p:val>
                                        </p:tav>
                                        <p:tav tm="100000">
                                          <p:val>
                                            <p:fltVal val="0"/>
                                          </p:val>
                                        </p:tav>
                                      </p:tavLst>
                                    </p:anim>
                                    <p:animEffect transition="in" filter="fade">
                                      <p:cBhvr>
                                        <p:cTn id="69" dur="500"/>
                                        <p:tgtEl>
                                          <p:spTgt spid="1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p:cTn id="72" dur="500" fill="hold"/>
                                        <p:tgtEl>
                                          <p:spTgt spid="29"/>
                                        </p:tgtEl>
                                        <p:attrNameLst>
                                          <p:attrName>ppt_w</p:attrName>
                                        </p:attrNameLst>
                                      </p:cBhvr>
                                      <p:tavLst>
                                        <p:tav tm="0">
                                          <p:val>
                                            <p:fltVal val="0"/>
                                          </p:val>
                                        </p:tav>
                                        <p:tav tm="100000">
                                          <p:val>
                                            <p:strVal val="#ppt_w"/>
                                          </p:val>
                                        </p:tav>
                                      </p:tavLst>
                                    </p:anim>
                                    <p:anim calcmode="lin" valueType="num">
                                      <p:cBhvr>
                                        <p:cTn id="73" dur="500" fill="hold"/>
                                        <p:tgtEl>
                                          <p:spTgt spid="29"/>
                                        </p:tgtEl>
                                        <p:attrNameLst>
                                          <p:attrName>ppt_h</p:attrName>
                                        </p:attrNameLst>
                                      </p:cBhvr>
                                      <p:tavLst>
                                        <p:tav tm="0">
                                          <p:val>
                                            <p:fltVal val="0"/>
                                          </p:val>
                                        </p:tav>
                                        <p:tav tm="100000">
                                          <p:val>
                                            <p:strVal val="#ppt_h"/>
                                          </p:val>
                                        </p:tav>
                                      </p:tavLst>
                                    </p:anim>
                                    <p:anim calcmode="lin" valueType="num">
                                      <p:cBhvr>
                                        <p:cTn id="74" dur="500" fill="hold"/>
                                        <p:tgtEl>
                                          <p:spTgt spid="29"/>
                                        </p:tgtEl>
                                        <p:attrNameLst>
                                          <p:attrName>style.rotation</p:attrName>
                                        </p:attrNameLst>
                                      </p:cBhvr>
                                      <p:tavLst>
                                        <p:tav tm="0">
                                          <p:val>
                                            <p:fltVal val="360"/>
                                          </p:val>
                                        </p:tav>
                                        <p:tav tm="100000">
                                          <p:val>
                                            <p:fltVal val="0"/>
                                          </p:val>
                                        </p:tav>
                                      </p:tavLst>
                                    </p:anim>
                                    <p:animEffect transition="in" filter="fade">
                                      <p:cBhvr>
                                        <p:cTn id="75" dur="500"/>
                                        <p:tgtEl>
                                          <p:spTgt spid="29"/>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p:cTn id="78" dur="500" fill="hold"/>
                                        <p:tgtEl>
                                          <p:spTgt spid="35"/>
                                        </p:tgtEl>
                                        <p:attrNameLst>
                                          <p:attrName>ppt_w</p:attrName>
                                        </p:attrNameLst>
                                      </p:cBhvr>
                                      <p:tavLst>
                                        <p:tav tm="0">
                                          <p:val>
                                            <p:fltVal val="0"/>
                                          </p:val>
                                        </p:tav>
                                        <p:tav tm="100000">
                                          <p:val>
                                            <p:strVal val="#ppt_w"/>
                                          </p:val>
                                        </p:tav>
                                      </p:tavLst>
                                    </p:anim>
                                    <p:anim calcmode="lin" valueType="num">
                                      <p:cBhvr>
                                        <p:cTn id="79" dur="500" fill="hold"/>
                                        <p:tgtEl>
                                          <p:spTgt spid="35"/>
                                        </p:tgtEl>
                                        <p:attrNameLst>
                                          <p:attrName>ppt_h</p:attrName>
                                        </p:attrNameLst>
                                      </p:cBhvr>
                                      <p:tavLst>
                                        <p:tav tm="0">
                                          <p:val>
                                            <p:fltVal val="0"/>
                                          </p:val>
                                        </p:tav>
                                        <p:tav tm="100000">
                                          <p:val>
                                            <p:strVal val="#ppt_h"/>
                                          </p:val>
                                        </p:tav>
                                      </p:tavLst>
                                    </p:anim>
                                    <p:anim calcmode="lin" valueType="num">
                                      <p:cBhvr>
                                        <p:cTn id="80" dur="500" fill="hold"/>
                                        <p:tgtEl>
                                          <p:spTgt spid="35"/>
                                        </p:tgtEl>
                                        <p:attrNameLst>
                                          <p:attrName>style.rotation</p:attrName>
                                        </p:attrNameLst>
                                      </p:cBhvr>
                                      <p:tavLst>
                                        <p:tav tm="0">
                                          <p:val>
                                            <p:fltVal val="360"/>
                                          </p:val>
                                        </p:tav>
                                        <p:tav tm="100000">
                                          <p:val>
                                            <p:fltVal val="0"/>
                                          </p:val>
                                        </p:tav>
                                      </p:tavLst>
                                    </p:anim>
                                    <p:animEffect transition="in" filter="fade">
                                      <p:cBhvr>
                                        <p:cTn id="81" dur="500"/>
                                        <p:tgtEl>
                                          <p:spTgt spid="35"/>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 calcmode="lin" valueType="num">
                                      <p:cBhvr>
                                        <p:cTn id="86" dur="500" fill="hold"/>
                                        <p:tgtEl>
                                          <p:spTgt spid="30"/>
                                        </p:tgtEl>
                                        <p:attrNameLst>
                                          <p:attrName>style.rotation</p:attrName>
                                        </p:attrNameLst>
                                      </p:cBhvr>
                                      <p:tavLst>
                                        <p:tav tm="0">
                                          <p:val>
                                            <p:fltVal val="360"/>
                                          </p:val>
                                        </p:tav>
                                        <p:tav tm="100000">
                                          <p:val>
                                            <p:fltVal val="0"/>
                                          </p:val>
                                        </p:tav>
                                      </p:tavLst>
                                    </p:anim>
                                    <p:animEffect transition="in" filter="fade">
                                      <p:cBhvr>
                                        <p:cTn id="87" dur="500"/>
                                        <p:tgtEl>
                                          <p:spTgt spid="30"/>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34"/>
                                        </p:tgtEl>
                                        <p:attrNameLst>
                                          <p:attrName>style.visibility</p:attrName>
                                        </p:attrNameLst>
                                      </p:cBhvr>
                                      <p:to>
                                        <p:strVal val="visible"/>
                                      </p:to>
                                    </p:set>
                                    <p:anim calcmode="lin" valueType="num">
                                      <p:cBhvr>
                                        <p:cTn id="90" dur="500" fill="hold"/>
                                        <p:tgtEl>
                                          <p:spTgt spid="34"/>
                                        </p:tgtEl>
                                        <p:attrNameLst>
                                          <p:attrName>ppt_w</p:attrName>
                                        </p:attrNameLst>
                                      </p:cBhvr>
                                      <p:tavLst>
                                        <p:tav tm="0">
                                          <p:val>
                                            <p:fltVal val="0"/>
                                          </p:val>
                                        </p:tav>
                                        <p:tav tm="100000">
                                          <p:val>
                                            <p:strVal val="#ppt_w"/>
                                          </p:val>
                                        </p:tav>
                                      </p:tavLst>
                                    </p:anim>
                                    <p:anim calcmode="lin" valueType="num">
                                      <p:cBhvr>
                                        <p:cTn id="91" dur="500" fill="hold"/>
                                        <p:tgtEl>
                                          <p:spTgt spid="34"/>
                                        </p:tgtEl>
                                        <p:attrNameLst>
                                          <p:attrName>ppt_h</p:attrName>
                                        </p:attrNameLst>
                                      </p:cBhvr>
                                      <p:tavLst>
                                        <p:tav tm="0">
                                          <p:val>
                                            <p:fltVal val="0"/>
                                          </p:val>
                                        </p:tav>
                                        <p:tav tm="100000">
                                          <p:val>
                                            <p:strVal val="#ppt_h"/>
                                          </p:val>
                                        </p:tav>
                                      </p:tavLst>
                                    </p:anim>
                                    <p:anim calcmode="lin" valueType="num">
                                      <p:cBhvr>
                                        <p:cTn id="92" dur="500" fill="hold"/>
                                        <p:tgtEl>
                                          <p:spTgt spid="34"/>
                                        </p:tgtEl>
                                        <p:attrNameLst>
                                          <p:attrName>style.rotation</p:attrName>
                                        </p:attrNameLst>
                                      </p:cBhvr>
                                      <p:tavLst>
                                        <p:tav tm="0">
                                          <p:val>
                                            <p:fltVal val="360"/>
                                          </p:val>
                                        </p:tav>
                                        <p:tav tm="100000">
                                          <p:val>
                                            <p:fltVal val="0"/>
                                          </p:val>
                                        </p:tav>
                                      </p:tavLst>
                                    </p:anim>
                                    <p:animEffect transition="in" filter="fade">
                                      <p:cBhvr>
                                        <p:cTn id="93" dur="500"/>
                                        <p:tgtEl>
                                          <p:spTgt spid="34"/>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23"/>
                                        </p:tgtEl>
                                        <p:attrNameLst>
                                          <p:attrName>style.visibility</p:attrName>
                                        </p:attrNameLst>
                                      </p:cBhvr>
                                      <p:to>
                                        <p:strVal val="visible"/>
                                      </p:to>
                                    </p:set>
                                    <p:anim calcmode="lin" valueType="num">
                                      <p:cBhvr>
                                        <p:cTn id="96" dur="500" fill="hold"/>
                                        <p:tgtEl>
                                          <p:spTgt spid="23"/>
                                        </p:tgtEl>
                                        <p:attrNameLst>
                                          <p:attrName>ppt_w</p:attrName>
                                        </p:attrNameLst>
                                      </p:cBhvr>
                                      <p:tavLst>
                                        <p:tav tm="0">
                                          <p:val>
                                            <p:fltVal val="0"/>
                                          </p:val>
                                        </p:tav>
                                        <p:tav tm="100000">
                                          <p:val>
                                            <p:strVal val="#ppt_w"/>
                                          </p:val>
                                        </p:tav>
                                      </p:tavLst>
                                    </p:anim>
                                    <p:anim calcmode="lin" valueType="num">
                                      <p:cBhvr>
                                        <p:cTn id="97" dur="500" fill="hold"/>
                                        <p:tgtEl>
                                          <p:spTgt spid="23"/>
                                        </p:tgtEl>
                                        <p:attrNameLst>
                                          <p:attrName>ppt_h</p:attrName>
                                        </p:attrNameLst>
                                      </p:cBhvr>
                                      <p:tavLst>
                                        <p:tav tm="0">
                                          <p:val>
                                            <p:fltVal val="0"/>
                                          </p:val>
                                        </p:tav>
                                        <p:tav tm="100000">
                                          <p:val>
                                            <p:strVal val="#ppt_h"/>
                                          </p:val>
                                        </p:tav>
                                      </p:tavLst>
                                    </p:anim>
                                    <p:anim calcmode="lin" valueType="num">
                                      <p:cBhvr>
                                        <p:cTn id="98" dur="500" fill="hold"/>
                                        <p:tgtEl>
                                          <p:spTgt spid="23"/>
                                        </p:tgtEl>
                                        <p:attrNameLst>
                                          <p:attrName>style.rotation</p:attrName>
                                        </p:attrNameLst>
                                      </p:cBhvr>
                                      <p:tavLst>
                                        <p:tav tm="0">
                                          <p:val>
                                            <p:fltVal val="360"/>
                                          </p:val>
                                        </p:tav>
                                        <p:tav tm="100000">
                                          <p:val>
                                            <p:fltVal val="0"/>
                                          </p:val>
                                        </p:tav>
                                      </p:tavLst>
                                    </p:anim>
                                    <p:animEffect transition="in" filter="fade">
                                      <p:cBhvr>
                                        <p:cTn id="99" dur="500"/>
                                        <p:tgtEl>
                                          <p:spTgt spid="23"/>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 calcmode="lin" valueType="num">
                                      <p:cBhvr>
                                        <p:cTn id="104" dur="500" fill="hold"/>
                                        <p:tgtEl>
                                          <p:spTgt spid="27"/>
                                        </p:tgtEl>
                                        <p:attrNameLst>
                                          <p:attrName>style.rotation</p:attrName>
                                        </p:attrNameLst>
                                      </p:cBhvr>
                                      <p:tavLst>
                                        <p:tav tm="0">
                                          <p:val>
                                            <p:fltVal val="360"/>
                                          </p:val>
                                        </p:tav>
                                        <p:tav tm="100000">
                                          <p:val>
                                            <p:fltVal val="0"/>
                                          </p:val>
                                        </p:tav>
                                      </p:tavLst>
                                    </p:anim>
                                    <p:animEffect transition="in" filter="fade">
                                      <p:cBhvr>
                                        <p:cTn id="105" dur="500"/>
                                        <p:tgtEl>
                                          <p:spTgt spid="27"/>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50"/>
                                        </p:tgtEl>
                                        <p:attrNameLst>
                                          <p:attrName>style.visibility</p:attrName>
                                        </p:attrNameLst>
                                      </p:cBhvr>
                                      <p:to>
                                        <p:strVal val="visible"/>
                                      </p:to>
                                    </p:set>
                                    <p:anim calcmode="lin" valueType="num">
                                      <p:cBhvr>
                                        <p:cTn id="108" dur="500" fill="hold"/>
                                        <p:tgtEl>
                                          <p:spTgt spid="50"/>
                                        </p:tgtEl>
                                        <p:attrNameLst>
                                          <p:attrName>ppt_w</p:attrName>
                                        </p:attrNameLst>
                                      </p:cBhvr>
                                      <p:tavLst>
                                        <p:tav tm="0">
                                          <p:val>
                                            <p:fltVal val="0"/>
                                          </p:val>
                                        </p:tav>
                                        <p:tav tm="100000">
                                          <p:val>
                                            <p:strVal val="#ppt_w"/>
                                          </p:val>
                                        </p:tav>
                                      </p:tavLst>
                                    </p:anim>
                                    <p:anim calcmode="lin" valueType="num">
                                      <p:cBhvr>
                                        <p:cTn id="109" dur="500" fill="hold"/>
                                        <p:tgtEl>
                                          <p:spTgt spid="50"/>
                                        </p:tgtEl>
                                        <p:attrNameLst>
                                          <p:attrName>ppt_h</p:attrName>
                                        </p:attrNameLst>
                                      </p:cBhvr>
                                      <p:tavLst>
                                        <p:tav tm="0">
                                          <p:val>
                                            <p:fltVal val="0"/>
                                          </p:val>
                                        </p:tav>
                                        <p:tav tm="100000">
                                          <p:val>
                                            <p:strVal val="#ppt_h"/>
                                          </p:val>
                                        </p:tav>
                                      </p:tavLst>
                                    </p:anim>
                                    <p:anim calcmode="lin" valueType="num">
                                      <p:cBhvr>
                                        <p:cTn id="110" dur="500" fill="hold"/>
                                        <p:tgtEl>
                                          <p:spTgt spid="50"/>
                                        </p:tgtEl>
                                        <p:attrNameLst>
                                          <p:attrName>style.rotation</p:attrName>
                                        </p:attrNameLst>
                                      </p:cBhvr>
                                      <p:tavLst>
                                        <p:tav tm="0">
                                          <p:val>
                                            <p:fltVal val="360"/>
                                          </p:val>
                                        </p:tav>
                                        <p:tav tm="100000">
                                          <p:val>
                                            <p:fltVal val="0"/>
                                          </p:val>
                                        </p:tav>
                                      </p:tavLst>
                                    </p:anim>
                                    <p:animEffect transition="in" filter="fade">
                                      <p:cBhvr>
                                        <p:cTn id="111" dur="500"/>
                                        <p:tgtEl>
                                          <p:spTgt spid="50"/>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17"/>
                                        </p:tgtEl>
                                        <p:attrNameLst>
                                          <p:attrName>style.visibility</p:attrName>
                                        </p:attrNameLst>
                                      </p:cBhvr>
                                      <p:to>
                                        <p:strVal val="visible"/>
                                      </p:to>
                                    </p:set>
                                    <p:anim calcmode="lin" valueType="num">
                                      <p:cBhvr>
                                        <p:cTn id="114" dur="500" fill="hold"/>
                                        <p:tgtEl>
                                          <p:spTgt spid="17"/>
                                        </p:tgtEl>
                                        <p:attrNameLst>
                                          <p:attrName>ppt_w</p:attrName>
                                        </p:attrNameLst>
                                      </p:cBhvr>
                                      <p:tavLst>
                                        <p:tav tm="0">
                                          <p:val>
                                            <p:fltVal val="0"/>
                                          </p:val>
                                        </p:tav>
                                        <p:tav tm="100000">
                                          <p:val>
                                            <p:strVal val="#ppt_w"/>
                                          </p:val>
                                        </p:tav>
                                      </p:tavLst>
                                    </p:anim>
                                    <p:anim calcmode="lin" valueType="num">
                                      <p:cBhvr>
                                        <p:cTn id="115" dur="500" fill="hold"/>
                                        <p:tgtEl>
                                          <p:spTgt spid="17"/>
                                        </p:tgtEl>
                                        <p:attrNameLst>
                                          <p:attrName>ppt_h</p:attrName>
                                        </p:attrNameLst>
                                      </p:cBhvr>
                                      <p:tavLst>
                                        <p:tav tm="0">
                                          <p:val>
                                            <p:fltVal val="0"/>
                                          </p:val>
                                        </p:tav>
                                        <p:tav tm="100000">
                                          <p:val>
                                            <p:strVal val="#ppt_h"/>
                                          </p:val>
                                        </p:tav>
                                      </p:tavLst>
                                    </p:anim>
                                    <p:anim calcmode="lin" valueType="num">
                                      <p:cBhvr>
                                        <p:cTn id="116" dur="500" fill="hold"/>
                                        <p:tgtEl>
                                          <p:spTgt spid="17"/>
                                        </p:tgtEl>
                                        <p:attrNameLst>
                                          <p:attrName>style.rotation</p:attrName>
                                        </p:attrNameLst>
                                      </p:cBhvr>
                                      <p:tavLst>
                                        <p:tav tm="0">
                                          <p:val>
                                            <p:fltVal val="360"/>
                                          </p:val>
                                        </p:tav>
                                        <p:tav tm="100000">
                                          <p:val>
                                            <p:fltVal val="0"/>
                                          </p:val>
                                        </p:tav>
                                      </p:tavLst>
                                    </p:anim>
                                    <p:animEffect transition="in" filter="fade">
                                      <p:cBhvr>
                                        <p:cTn id="117" dur="500"/>
                                        <p:tgtEl>
                                          <p:spTgt spid="17"/>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48"/>
                                        </p:tgtEl>
                                        <p:attrNameLst>
                                          <p:attrName>style.visibility</p:attrName>
                                        </p:attrNameLst>
                                      </p:cBhvr>
                                      <p:to>
                                        <p:strVal val="visible"/>
                                      </p:to>
                                    </p:set>
                                    <p:anim calcmode="lin" valueType="num">
                                      <p:cBhvr>
                                        <p:cTn id="120" dur="500" fill="hold"/>
                                        <p:tgtEl>
                                          <p:spTgt spid="48"/>
                                        </p:tgtEl>
                                        <p:attrNameLst>
                                          <p:attrName>ppt_w</p:attrName>
                                        </p:attrNameLst>
                                      </p:cBhvr>
                                      <p:tavLst>
                                        <p:tav tm="0">
                                          <p:val>
                                            <p:fltVal val="0"/>
                                          </p:val>
                                        </p:tav>
                                        <p:tav tm="100000">
                                          <p:val>
                                            <p:strVal val="#ppt_w"/>
                                          </p:val>
                                        </p:tav>
                                      </p:tavLst>
                                    </p:anim>
                                    <p:anim calcmode="lin" valueType="num">
                                      <p:cBhvr>
                                        <p:cTn id="121" dur="500" fill="hold"/>
                                        <p:tgtEl>
                                          <p:spTgt spid="48"/>
                                        </p:tgtEl>
                                        <p:attrNameLst>
                                          <p:attrName>ppt_h</p:attrName>
                                        </p:attrNameLst>
                                      </p:cBhvr>
                                      <p:tavLst>
                                        <p:tav tm="0">
                                          <p:val>
                                            <p:fltVal val="0"/>
                                          </p:val>
                                        </p:tav>
                                        <p:tav tm="100000">
                                          <p:val>
                                            <p:strVal val="#ppt_h"/>
                                          </p:val>
                                        </p:tav>
                                      </p:tavLst>
                                    </p:anim>
                                    <p:anim calcmode="lin" valueType="num">
                                      <p:cBhvr>
                                        <p:cTn id="122" dur="500" fill="hold"/>
                                        <p:tgtEl>
                                          <p:spTgt spid="48"/>
                                        </p:tgtEl>
                                        <p:attrNameLst>
                                          <p:attrName>style.rotation</p:attrName>
                                        </p:attrNameLst>
                                      </p:cBhvr>
                                      <p:tavLst>
                                        <p:tav tm="0">
                                          <p:val>
                                            <p:fltVal val="360"/>
                                          </p:val>
                                        </p:tav>
                                        <p:tav tm="100000">
                                          <p:val>
                                            <p:fltVal val="0"/>
                                          </p:val>
                                        </p:tav>
                                      </p:tavLst>
                                    </p:anim>
                                    <p:animEffect transition="in" filter="fade">
                                      <p:cBhvr>
                                        <p:cTn id="123" dur="500"/>
                                        <p:tgtEl>
                                          <p:spTgt spid="48"/>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38"/>
                                        </p:tgtEl>
                                        <p:attrNameLst>
                                          <p:attrName>style.visibility</p:attrName>
                                        </p:attrNameLst>
                                      </p:cBhvr>
                                      <p:to>
                                        <p:strVal val="visible"/>
                                      </p:to>
                                    </p:set>
                                    <p:anim calcmode="lin" valueType="num">
                                      <p:cBhvr>
                                        <p:cTn id="126" dur="500" fill="hold"/>
                                        <p:tgtEl>
                                          <p:spTgt spid="38"/>
                                        </p:tgtEl>
                                        <p:attrNameLst>
                                          <p:attrName>ppt_w</p:attrName>
                                        </p:attrNameLst>
                                      </p:cBhvr>
                                      <p:tavLst>
                                        <p:tav tm="0">
                                          <p:val>
                                            <p:fltVal val="0"/>
                                          </p:val>
                                        </p:tav>
                                        <p:tav tm="100000">
                                          <p:val>
                                            <p:strVal val="#ppt_w"/>
                                          </p:val>
                                        </p:tav>
                                      </p:tavLst>
                                    </p:anim>
                                    <p:anim calcmode="lin" valueType="num">
                                      <p:cBhvr>
                                        <p:cTn id="127" dur="500" fill="hold"/>
                                        <p:tgtEl>
                                          <p:spTgt spid="38"/>
                                        </p:tgtEl>
                                        <p:attrNameLst>
                                          <p:attrName>ppt_h</p:attrName>
                                        </p:attrNameLst>
                                      </p:cBhvr>
                                      <p:tavLst>
                                        <p:tav tm="0">
                                          <p:val>
                                            <p:fltVal val="0"/>
                                          </p:val>
                                        </p:tav>
                                        <p:tav tm="100000">
                                          <p:val>
                                            <p:strVal val="#ppt_h"/>
                                          </p:val>
                                        </p:tav>
                                      </p:tavLst>
                                    </p:anim>
                                    <p:anim calcmode="lin" valueType="num">
                                      <p:cBhvr>
                                        <p:cTn id="128" dur="500" fill="hold"/>
                                        <p:tgtEl>
                                          <p:spTgt spid="38"/>
                                        </p:tgtEl>
                                        <p:attrNameLst>
                                          <p:attrName>style.rotation</p:attrName>
                                        </p:attrNameLst>
                                      </p:cBhvr>
                                      <p:tavLst>
                                        <p:tav tm="0">
                                          <p:val>
                                            <p:fltVal val="360"/>
                                          </p:val>
                                        </p:tav>
                                        <p:tav tm="100000">
                                          <p:val>
                                            <p:fltVal val="0"/>
                                          </p:val>
                                        </p:tav>
                                      </p:tavLst>
                                    </p:anim>
                                    <p:animEffect transition="in" filter="fade">
                                      <p:cBhvr>
                                        <p:cTn id="129" dur="500"/>
                                        <p:tgtEl>
                                          <p:spTgt spid="38"/>
                                        </p:tgtEl>
                                      </p:cBhvr>
                                    </p:animEffect>
                                  </p:childTnLst>
                                </p:cTn>
                              </p:par>
                            </p:childTnLst>
                          </p:cTn>
                        </p:par>
                        <p:par>
                          <p:cTn id="130" fill="hold">
                            <p:stCondLst>
                              <p:cond delay="4500"/>
                            </p:stCondLst>
                            <p:childTnLst>
                              <p:par>
                                <p:cTn id="131" presetID="49" presetClass="entr" presetSubtype="0" decel="100000" fill="hold" grpId="0" nodeType="afterEffect">
                                  <p:stCondLst>
                                    <p:cond delay="0"/>
                                  </p:stCondLst>
                                  <p:childTnLst>
                                    <p:set>
                                      <p:cBhvr>
                                        <p:cTn id="132" dur="1" fill="hold">
                                          <p:stCondLst>
                                            <p:cond delay="0"/>
                                          </p:stCondLst>
                                        </p:cTn>
                                        <p:tgtEl>
                                          <p:spTgt spid="37"/>
                                        </p:tgtEl>
                                        <p:attrNameLst>
                                          <p:attrName>style.visibility</p:attrName>
                                        </p:attrNameLst>
                                      </p:cBhvr>
                                      <p:to>
                                        <p:strVal val="visible"/>
                                      </p:to>
                                    </p:set>
                                    <p:anim calcmode="lin" valueType="num">
                                      <p:cBhvr>
                                        <p:cTn id="133" dur="500" fill="hold"/>
                                        <p:tgtEl>
                                          <p:spTgt spid="37"/>
                                        </p:tgtEl>
                                        <p:attrNameLst>
                                          <p:attrName>ppt_w</p:attrName>
                                        </p:attrNameLst>
                                      </p:cBhvr>
                                      <p:tavLst>
                                        <p:tav tm="0">
                                          <p:val>
                                            <p:fltVal val="0"/>
                                          </p:val>
                                        </p:tav>
                                        <p:tav tm="100000">
                                          <p:val>
                                            <p:strVal val="#ppt_w"/>
                                          </p:val>
                                        </p:tav>
                                      </p:tavLst>
                                    </p:anim>
                                    <p:anim calcmode="lin" valueType="num">
                                      <p:cBhvr>
                                        <p:cTn id="134" dur="500" fill="hold"/>
                                        <p:tgtEl>
                                          <p:spTgt spid="37"/>
                                        </p:tgtEl>
                                        <p:attrNameLst>
                                          <p:attrName>ppt_h</p:attrName>
                                        </p:attrNameLst>
                                      </p:cBhvr>
                                      <p:tavLst>
                                        <p:tav tm="0">
                                          <p:val>
                                            <p:fltVal val="0"/>
                                          </p:val>
                                        </p:tav>
                                        <p:tav tm="100000">
                                          <p:val>
                                            <p:strVal val="#ppt_h"/>
                                          </p:val>
                                        </p:tav>
                                      </p:tavLst>
                                    </p:anim>
                                    <p:anim calcmode="lin" valueType="num">
                                      <p:cBhvr>
                                        <p:cTn id="135" dur="500" fill="hold"/>
                                        <p:tgtEl>
                                          <p:spTgt spid="37"/>
                                        </p:tgtEl>
                                        <p:attrNameLst>
                                          <p:attrName>style.rotation</p:attrName>
                                        </p:attrNameLst>
                                      </p:cBhvr>
                                      <p:tavLst>
                                        <p:tav tm="0">
                                          <p:val>
                                            <p:fltVal val="360"/>
                                          </p:val>
                                        </p:tav>
                                        <p:tav tm="100000">
                                          <p:val>
                                            <p:fltVal val="0"/>
                                          </p:val>
                                        </p:tav>
                                      </p:tavLst>
                                    </p:anim>
                                    <p:animEffect transition="in" filter="fade">
                                      <p:cBhvr>
                                        <p:cTn id="136" dur="500"/>
                                        <p:tgtEl>
                                          <p:spTgt spid="37"/>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 calcmode="lin" valueType="num">
                                      <p:cBhvr>
                                        <p:cTn id="141" dur="500" fill="hold"/>
                                        <p:tgtEl>
                                          <p:spTgt spid="49"/>
                                        </p:tgtEl>
                                        <p:attrNameLst>
                                          <p:attrName>style.rotation</p:attrName>
                                        </p:attrNameLst>
                                      </p:cBhvr>
                                      <p:tavLst>
                                        <p:tav tm="0">
                                          <p:val>
                                            <p:fltVal val="360"/>
                                          </p:val>
                                        </p:tav>
                                        <p:tav tm="100000">
                                          <p:val>
                                            <p:fltVal val="0"/>
                                          </p:val>
                                        </p:tav>
                                      </p:tavLst>
                                    </p:anim>
                                    <p:animEffect transition="in" filter="fade">
                                      <p:cBhvr>
                                        <p:cTn id="142" dur="500"/>
                                        <p:tgtEl>
                                          <p:spTgt spid="49"/>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 calcmode="lin" valueType="num">
                                      <p:cBhvr>
                                        <p:cTn id="147" dur="500" fill="hold"/>
                                        <p:tgtEl>
                                          <p:spTgt spid="52"/>
                                        </p:tgtEl>
                                        <p:attrNameLst>
                                          <p:attrName>style.rotation</p:attrName>
                                        </p:attrNameLst>
                                      </p:cBhvr>
                                      <p:tavLst>
                                        <p:tav tm="0">
                                          <p:val>
                                            <p:fltVal val="360"/>
                                          </p:val>
                                        </p:tav>
                                        <p:tav tm="100000">
                                          <p:val>
                                            <p:fltVal val="0"/>
                                          </p:val>
                                        </p:tav>
                                      </p:tavLst>
                                    </p:anim>
                                    <p:animEffect transition="in" filter="fade">
                                      <p:cBhvr>
                                        <p:cTn id="148" dur="500"/>
                                        <p:tgtEl>
                                          <p:spTgt spid="52"/>
                                        </p:tgtEl>
                                      </p:cBhvr>
                                    </p:animEffect>
                                  </p:childTnLst>
                                </p:cTn>
                              </p:par>
                              <p:par>
                                <p:cTn id="149" presetID="49" presetClass="entr" presetSubtype="0" decel="100000" fill="hold" grpId="0" nodeType="withEffect">
                                  <p:stCondLst>
                                    <p:cond delay="250"/>
                                  </p:stCondLst>
                                  <p:childTnLst>
                                    <p:set>
                                      <p:cBhvr>
                                        <p:cTn id="150" dur="1" fill="hold">
                                          <p:stCondLst>
                                            <p:cond delay="0"/>
                                          </p:stCondLst>
                                        </p:cTn>
                                        <p:tgtEl>
                                          <p:spTgt spid="26"/>
                                        </p:tgtEl>
                                        <p:attrNameLst>
                                          <p:attrName>style.visibility</p:attrName>
                                        </p:attrNameLst>
                                      </p:cBhvr>
                                      <p:to>
                                        <p:strVal val="visible"/>
                                      </p:to>
                                    </p:set>
                                    <p:anim calcmode="lin" valueType="num">
                                      <p:cBhvr>
                                        <p:cTn id="151" dur="500" fill="hold"/>
                                        <p:tgtEl>
                                          <p:spTgt spid="26"/>
                                        </p:tgtEl>
                                        <p:attrNameLst>
                                          <p:attrName>ppt_w</p:attrName>
                                        </p:attrNameLst>
                                      </p:cBhvr>
                                      <p:tavLst>
                                        <p:tav tm="0">
                                          <p:val>
                                            <p:fltVal val="0"/>
                                          </p:val>
                                        </p:tav>
                                        <p:tav tm="100000">
                                          <p:val>
                                            <p:strVal val="#ppt_w"/>
                                          </p:val>
                                        </p:tav>
                                      </p:tavLst>
                                    </p:anim>
                                    <p:anim calcmode="lin" valueType="num">
                                      <p:cBhvr>
                                        <p:cTn id="152" dur="500" fill="hold"/>
                                        <p:tgtEl>
                                          <p:spTgt spid="26"/>
                                        </p:tgtEl>
                                        <p:attrNameLst>
                                          <p:attrName>ppt_h</p:attrName>
                                        </p:attrNameLst>
                                      </p:cBhvr>
                                      <p:tavLst>
                                        <p:tav tm="0">
                                          <p:val>
                                            <p:fltVal val="0"/>
                                          </p:val>
                                        </p:tav>
                                        <p:tav tm="100000">
                                          <p:val>
                                            <p:strVal val="#ppt_h"/>
                                          </p:val>
                                        </p:tav>
                                      </p:tavLst>
                                    </p:anim>
                                    <p:anim calcmode="lin" valueType="num">
                                      <p:cBhvr>
                                        <p:cTn id="153" dur="500" fill="hold"/>
                                        <p:tgtEl>
                                          <p:spTgt spid="26"/>
                                        </p:tgtEl>
                                        <p:attrNameLst>
                                          <p:attrName>style.rotation</p:attrName>
                                        </p:attrNameLst>
                                      </p:cBhvr>
                                      <p:tavLst>
                                        <p:tav tm="0">
                                          <p:val>
                                            <p:fltVal val="360"/>
                                          </p:val>
                                        </p:tav>
                                        <p:tav tm="100000">
                                          <p:val>
                                            <p:fltVal val="0"/>
                                          </p:val>
                                        </p:tav>
                                      </p:tavLst>
                                    </p:anim>
                                    <p:animEffect transition="in" filter="fade">
                                      <p:cBhvr>
                                        <p:cTn id="154" dur="500"/>
                                        <p:tgtEl>
                                          <p:spTgt spid="26"/>
                                        </p:tgtEl>
                                      </p:cBhvr>
                                    </p:animEffect>
                                  </p:childTnLst>
                                </p:cTn>
                              </p:par>
                              <p:par>
                                <p:cTn id="155" presetID="49" presetClass="entr" presetSubtype="0" decel="100000" fill="hold" grpId="0" nodeType="withEffect">
                                  <p:stCondLst>
                                    <p:cond delay="250"/>
                                  </p:stCondLst>
                                  <p:childTnLst>
                                    <p:set>
                                      <p:cBhvr>
                                        <p:cTn id="156" dur="1" fill="hold">
                                          <p:stCondLst>
                                            <p:cond delay="0"/>
                                          </p:stCondLst>
                                        </p:cTn>
                                        <p:tgtEl>
                                          <p:spTgt spid="51"/>
                                        </p:tgtEl>
                                        <p:attrNameLst>
                                          <p:attrName>style.visibility</p:attrName>
                                        </p:attrNameLst>
                                      </p:cBhvr>
                                      <p:to>
                                        <p:strVal val="visible"/>
                                      </p:to>
                                    </p:set>
                                    <p:anim calcmode="lin" valueType="num">
                                      <p:cBhvr>
                                        <p:cTn id="157" dur="500" fill="hold"/>
                                        <p:tgtEl>
                                          <p:spTgt spid="51"/>
                                        </p:tgtEl>
                                        <p:attrNameLst>
                                          <p:attrName>ppt_w</p:attrName>
                                        </p:attrNameLst>
                                      </p:cBhvr>
                                      <p:tavLst>
                                        <p:tav tm="0">
                                          <p:val>
                                            <p:fltVal val="0"/>
                                          </p:val>
                                        </p:tav>
                                        <p:tav tm="100000">
                                          <p:val>
                                            <p:strVal val="#ppt_w"/>
                                          </p:val>
                                        </p:tav>
                                      </p:tavLst>
                                    </p:anim>
                                    <p:anim calcmode="lin" valueType="num">
                                      <p:cBhvr>
                                        <p:cTn id="158" dur="500" fill="hold"/>
                                        <p:tgtEl>
                                          <p:spTgt spid="51"/>
                                        </p:tgtEl>
                                        <p:attrNameLst>
                                          <p:attrName>ppt_h</p:attrName>
                                        </p:attrNameLst>
                                      </p:cBhvr>
                                      <p:tavLst>
                                        <p:tav tm="0">
                                          <p:val>
                                            <p:fltVal val="0"/>
                                          </p:val>
                                        </p:tav>
                                        <p:tav tm="100000">
                                          <p:val>
                                            <p:strVal val="#ppt_h"/>
                                          </p:val>
                                        </p:tav>
                                      </p:tavLst>
                                    </p:anim>
                                    <p:anim calcmode="lin" valueType="num">
                                      <p:cBhvr>
                                        <p:cTn id="159" dur="500" fill="hold"/>
                                        <p:tgtEl>
                                          <p:spTgt spid="51"/>
                                        </p:tgtEl>
                                        <p:attrNameLst>
                                          <p:attrName>style.rotation</p:attrName>
                                        </p:attrNameLst>
                                      </p:cBhvr>
                                      <p:tavLst>
                                        <p:tav tm="0">
                                          <p:val>
                                            <p:fltVal val="360"/>
                                          </p:val>
                                        </p:tav>
                                        <p:tav tm="100000">
                                          <p:val>
                                            <p:fltVal val="0"/>
                                          </p:val>
                                        </p:tav>
                                      </p:tavLst>
                                    </p:anim>
                                    <p:animEffect transition="in" filter="fade">
                                      <p:cBhvr>
                                        <p:cTn id="160" dur="500"/>
                                        <p:tgtEl>
                                          <p:spTgt spid="51"/>
                                        </p:tgtEl>
                                      </p:cBhvr>
                                    </p:animEffect>
                                  </p:childTnLst>
                                </p:cTn>
                              </p:par>
                              <p:par>
                                <p:cTn id="161" presetID="49" presetClass="entr" presetSubtype="0" decel="100000" fill="hold" grpId="0" nodeType="withEffect">
                                  <p:stCondLst>
                                    <p:cond delay="250"/>
                                  </p:stCondLst>
                                  <p:childTnLst>
                                    <p:set>
                                      <p:cBhvr>
                                        <p:cTn id="162" dur="1" fill="hold">
                                          <p:stCondLst>
                                            <p:cond delay="0"/>
                                          </p:stCondLst>
                                        </p:cTn>
                                        <p:tgtEl>
                                          <p:spTgt spid="32"/>
                                        </p:tgtEl>
                                        <p:attrNameLst>
                                          <p:attrName>style.visibility</p:attrName>
                                        </p:attrNameLst>
                                      </p:cBhvr>
                                      <p:to>
                                        <p:strVal val="visible"/>
                                      </p:to>
                                    </p:set>
                                    <p:anim calcmode="lin" valueType="num">
                                      <p:cBhvr>
                                        <p:cTn id="163" dur="500" fill="hold"/>
                                        <p:tgtEl>
                                          <p:spTgt spid="32"/>
                                        </p:tgtEl>
                                        <p:attrNameLst>
                                          <p:attrName>ppt_w</p:attrName>
                                        </p:attrNameLst>
                                      </p:cBhvr>
                                      <p:tavLst>
                                        <p:tav tm="0">
                                          <p:val>
                                            <p:fltVal val="0"/>
                                          </p:val>
                                        </p:tav>
                                        <p:tav tm="100000">
                                          <p:val>
                                            <p:strVal val="#ppt_w"/>
                                          </p:val>
                                        </p:tav>
                                      </p:tavLst>
                                    </p:anim>
                                    <p:anim calcmode="lin" valueType="num">
                                      <p:cBhvr>
                                        <p:cTn id="164" dur="500" fill="hold"/>
                                        <p:tgtEl>
                                          <p:spTgt spid="32"/>
                                        </p:tgtEl>
                                        <p:attrNameLst>
                                          <p:attrName>ppt_h</p:attrName>
                                        </p:attrNameLst>
                                      </p:cBhvr>
                                      <p:tavLst>
                                        <p:tav tm="0">
                                          <p:val>
                                            <p:fltVal val="0"/>
                                          </p:val>
                                        </p:tav>
                                        <p:tav tm="100000">
                                          <p:val>
                                            <p:strVal val="#ppt_h"/>
                                          </p:val>
                                        </p:tav>
                                      </p:tavLst>
                                    </p:anim>
                                    <p:anim calcmode="lin" valueType="num">
                                      <p:cBhvr>
                                        <p:cTn id="165" dur="500" fill="hold"/>
                                        <p:tgtEl>
                                          <p:spTgt spid="32"/>
                                        </p:tgtEl>
                                        <p:attrNameLst>
                                          <p:attrName>style.rotation</p:attrName>
                                        </p:attrNameLst>
                                      </p:cBhvr>
                                      <p:tavLst>
                                        <p:tav tm="0">
                                          <p:val>
                                            <p:fltVal val="360"/>
                                          </p:val>
                                        </p:tav>
                                        <p:tav tm="100000">
                                          <p:val>
                                            <p:fltVal val="0"/>
                                          </p:val>
                                        </p:tav>
                                      </p:tavLst>
                                    </p:anim>
                                    <p:animEffect transition="in" filter="fade">
                                      <p:cBhvr>
                                        <p:cTn id="16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7" grpId="0" animBg="1"/>
      <p:bldP spid="18" grpId="0" animBg="1"/>
      <p:bldP spid="23" grpId="0" animBg="1"/>
      <p:bldP spid="24" grpId="0" animBg="1"/>
      <p:bldP spid="25" grpId="0" animBg="1"/>
      <p:bldP spid="26" grpId="0" animBg="1"/>
      <p:bldP spid="27" grpId="0" animBg="1"/>
      <p:bldP spid="29" grpId="0" animBg="1"/>
      <p:bldP spid="30" grpId="0" animBg="1"/>
      <p:bldP spid="34" grpId="0" animBg="1"/>
      <p:bldP spid="35" grpId="0" animBg="1"/>
      <p:bldP spid="37" grpId="0" animBg="1"/>
      <p:bldP spid="38" grpId="0" animBg="1"/>
      <p:bldP spid="48" grpId="0" animBg="1"/>
      <p:bldP spid="49" grpId="0" animBg="1"/>
      <p:bldP spid="50" grpId="0" animBg="1"/>
      <p:bldP spid="51" grpId="0" animBg="1"/>
      <p:bldP spid="52" grpId="0" animBg="1"/>
      <p:bldP spid="53" grpId="0" animBg="1"/>
      <p:bldP spid="54" grpId="0"/>
      <p:bldP spid="55" grpId="0"/>
      <p:bldP spid="56" grpId="0"/>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研究</a:t>
            </a:r>
            <a:r>
              <a:rPr lang="zh-CN" altLang="en-US" sz="2933" b="1" dirty="0">
                <a:solidFill>
                  <a:schemeClr val="tx1">
                    <a:lumMod val="75000"/>
                    <a:lumOff val="25000"/>
                  </a:schemeClr>
                </a:solidFill>
                <a:latin typeface="Arial" panose="020B0604020202020204" pitchFamily="34" charset="0"/>
                <a:cs typeface="Arial" panose="020B0604020202020204" pitchFamily="34" charset="0"/>
              </a:rPr>
              <a:t>内容</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2" name="组合 11"/>
          <p:cNvGrpSpPr/>
          <p:nvPr/>
        </p:nvGrpSpPr>
        <p:grpSpPr>
          <a:xfrm>
            <a:off x="5334856" y="570216"/>
            <a:ext cx="263341" cy="395013"/>
            <a:chOff x="5284519" y="1508166"/>
            <a:chExt cx="213756" cy="427512"/>
          </a:xfrm>
        </p:grpSpPr>
        <p:cxnSp>
          <p:nvCxnSpPr>
            <p:cNvPr id="13" name="直接连接符 1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00" name="Group 45"/>
          <p:cNvGrpSpPr>
            <a:grpSpLocks/>
          </p:cNvGrpSpPr>
          <p:nvPr/>
        </p:nvGrpSpPr>
        <p:grpSpPr bwMode="auto">
          <a:xfrm>
            <a:off x="2374278" y="1682303"/>
            <a:ext cx="790262" cy="840085"/>
            <a:chOff x="3963" y="1690"/>
            <a:chExt cx="1182" cy="1313"/>
          </a:xfrm>
        </p:grpSpPr>
        <p:sp>
          <p:nvSpPr>
            <p:cNvPr id="101" name="Rectangle 46"/>
            <p:cNvSpPr>
              <a:spLocks noChangeArrowheads="1"/>
            </p:cNvSpPr>
            <p:nvPr/>
          </p:nvSpPr>
          <p:spPr bwMode="auto">
            <a:xfrm rot="-3600000">
              <a:off x="4554" y="2055"/>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a:solidFill>
                  <a:srgbClr val="000000"/>
                </a:solidFill>
                <a:latin typeface="굴림" charset="-127"/>
                <a:ea typeface="굴림" charset="-127"/>
              </a:endParaRPr>
            </a:p>
          </p:txBody>
        </p:sp>
        <p:sp>
          <p:nvSpPr>
            <p:cNvPr id="102" name="Rectangle 47"/>
            <p:cNvSpPr>
              <a:spLocks noChangeArrowheads="1"/>
            </p:cNvSpPr>
            <p:nvPr/>
          </p:nvSpPr>
          <p:spPr bwMode="auto">
            <a:xfrm rot="3600000">
              <a:off x="4554" y="2509"/>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a:solidFill>
                  <a:srgbClr val="000000"/>
                </a:solidFill>
                <a:latin typeface="굴림" charset="-127"/>
                <a:ea typeface="굴림" charset="-127"/>
              </a:endParaRPr>
            </a:p>
          </p:txBody>
        </p:sp>
        <p:sp>
          <p:nvSpPr>
            <p:cNvPr id="103" name="Rectangle 48"/>
            <p:cNvSpPr>
              <a:spLocks noChangeArrowheads="1"/>
            </p:cNvSpPr>
            <p:nvPr/>
          </p:nvSpPr>
          <p:spPr bwMode="auto">
            <a:xfrm>
              <a:off x="4160" y="2274"/>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a:solidFill>
                  <a:srgbClr val="000000"/>
                </a:solidFill>
                <a:latin typeface="굴림" charset="-127"/>
                <a:ea typeface="굴림" charset="-127"/>
              </a:endParaRPr>
            </a:p>
          </p:txBody>
        </p:sp>
        <p:sp>
          <p:nvSpPr>
            <p:cNvPr id="104" name="Freeform 49"/>
            <p:cNvSpPr>
              <a:spLocks/>
            </p:cNvSpPr>
            <p:nvPr/>
          </p:nvSpPr>
          <p:spPr bwMode="auto">
            <a:xfrm>
              <a:off x="4751" y="1690"/>
              <a:ext cx="394" cy="394"/>
            </a:xfrm>
            <a:custGeom>
              <a:avLst/>
              <a:gdLst>
                <a:gd name="T0" fmla="*/ 394 w 394"/>
                <a:gd name="T1" fmla="*/ 197 h 394"/>
                <a:gd name="T2" fmla="*/ 391 w 394"/>
                <a:gd name="T3" fmla="*/ 237 h 394"/>
                <a:gd name="T4" fmla="*/ 380 w 394"/>
                <a:gd name="T5" fmla="*/ 273 h 394"/>
                <a:gd name="T6" fmla="*/ 361 w 394"/>
                <a:gd name="T7" fmla="*/ 306 h 394"/>
                <a:gd name="T8" fmla="*/ 336 w 394"/>
                <a:gd name="T9" fmla="*/ 335 h 394"/>
                <a:gd name="T10" fmla="*/ 307 w 394"/>
                <a:gd name="T11" fmla="*/ 361 h 394"/>
                <a:gd name="T12" fmla="*/ 274 w 394"/>
                <a:gd name="T13" fmla="*/ 379 h 394"/>
                <a:gd name="T14" fmla="*/ 237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7 h 394"/>
                <a:gd name="T42" fmla="*/ 58 w 394"/>
                <a:gd name="T43" fmla="*/ 58 h 394"/>
                <a:gd name="T44" fmla="*/ 88 w 394"/>
                <a:gd name="T45" fmla="*/ 33 h 394"/>
                <a:gd name="T46" fmla="*/ 120 w 394"/>
                <a:gd name="T47" fmla="*/ 14 h 394"/>
                <a:gd name="T48" fmla="*/ 157 w 394"/>
                <a:gd name="T49" fmla="*/ 3 h 394"/>
                <a:gd name="T50" fmla="*/ 197 w 394"/>
                <a:gd name="T51" fmla="*/ 0 h 394"/>
                <a:gd name="T52" fmla="*/ 217 w 394"/>
                <a:gd name="T53" fmla="*/ 2 h 394"/>
                <a:gd name="T54" fmla="*/ 256 w 394"/>
                <a:gd name="T55" fmla="*/ 9 h 394"/>
                <a:gd name="T56" fmla="*/ 290 w 394"/>
                <a:gd name="T57" fmla="*/ 23 h 394"/>
                <a:gd name="T58" fmla="*/ 323 w 394"/>
                <a:gd name="T59" fmla="*/ 45 h 394"/>
                <a:gd name="T60" fmla="*/ 349 w 394"/>
                <a:gd name="T61" fmla="*/ 71 h 394"/>
                <a:gd name="T62" fmla="*/ 370 w 394"/>
                <a:gd name="T63" fmla="*/ 104 h 394"/>
                <a:gd name="T64" fmla="*/ 385 w 394"/>
                <a:gd name="T65" fmla="*/ 138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1" y="237"/>
                  </a:lnTo>
                  <a:lnTo>
                    <a:pt x="385" y="255"/>
                  </a:lnTo>
                  <a:lnTo>
                    <a:pt x="380" y="273"/>
                  </a:lnTo>
                  <a:lnTo>
                    <a:pt x="370" y="290"/>
                  </a:lnTo>
                  <a:lnTo>
                    <a:pt x="361" y="306"/>
                  </a:lnTo>
                  <a:lnTo>
                    <a:pt x="349" y="323"/>
                  </a:lnTo>
                  <a:lnTo>
                    <a:pt x="336" y="335"/>
                  </a:lnTo>
                  <a:lnTo>
                    <a:pt x="323" y="348"/>
                  </a:lnTo>
                  <a:lnTo>
                    <a:pt x="307" y="361"/>
                  </a:lnTo>
                  <a:lnTo>
                    <a:pt x="290" y="370"/>
                  </a:lnTo>
                  <a:lnTo>
                    <a:pt x="274" y="379"/>
                  </a:lnTo>
                  <a:lnTo>
                    <a:pt x="256" y="385"/>
                  </a:lnTo>
                  <a:lnTo>
                    <a:pt x="237" y="390"/>
                  </a:lnTo>
                  <a:lnTo>
                    <a:pt x="217" y="392"/>
                  </a:lnTo>
                  <a:lnTo>
                    <a:pt x="197" y="394"/>
                  </a:lnTo>
                  <a:lnTo>
                    <a:pt x="197" y="394"/>
                  </a:lnTo>
                  <a:lnTo>
                    <a:pt x="177" y="392"/>
                  </a:lnTo>
                  <a:lnTo>
                    <a:pt x="157" y="390"/>
                  </a:lnTo>
                  <a:lnTo>
                    <a:pt x="139" y="385"/>
                  </a:lnTo>
                  <a:lnTo>
                    <a:pt x="120" y="379"/>
                  </a:lnTo>
                  <a:lnTo>
                    <a:pt x="104" y="370"/>
                  </a:lnTo>
                  <a:lnTo>
                    <a:pt x="88" y="361"/>
                  </a:lnTo>
                  <a:lnTo>
                    <a:pt x="71" y="348"/>
                  </a:lnTo>
                  <a:lnTo>
                    <a:pt x="58" y="335"/>
                  </a:lnTo>
                  <a:lnTo>
                    <a:pt x="46" y="323"/>
                  </a:lnTo>
                  <a:lnTo>
                    <a:pt x="33" y="306"/>
                  </a:lnTo>
                  <a:lnTo>
                    <a:pt x="24" y="290"/>
                  </a:lnTo>
                  <a:lnTo>
                    <a:pt x="15" y="273"/>
                  </a:lnTo>
                  <a:lnTo>
                    <a:pt x="9" y="255"/>
                  </a:lnTo>
                  <a:lnTo>
                    <a:pt x="4" y="237"/>
                  </a:lnTo>
                  <a:lnTo>
                    <a:pt x="2" y="217"/>
                  </a:lnTo>
                  <a:lnTo>
                    <a:pt x="0" y="197"/>
                  </a:lnTo>
                  <a:lnTo>
                    <a:pt x="0" y="197"/>
                  </a:lnTo>
                  <a:lnTo>
                    <a:pt x="2" y="177"/>
                  </a:lnTo>
                  <a:lnTo>
                    <a:pt x="4" y="157"/>
                  </a:lnTo>
                  <a:lnTo>
                    <a:pt x="9" y="138"/>
                  </a:lnTo>
                  <a:lnTo>
                    <a:pt x="15" y="120"/>
                  </a:lnTo>
                  <a:lnTo>
                    <a:pt x="24" y="104"/>
                  </a:lnTo>
                  <a:lnTo>
                    <a:pt x="33" y="87"/>
                  </a:lnTo>
                  <a:lnTo>
                    <a:pt x="46" y="71"/>
                  </a:lnTo>
                  <a:lnTo>
                    <a:pt x="58" y="58"/>
                  </a:lnTo>
                  <a:lnTo>
                    <a:pt x="71" y="45"/>
                  </a:lnTo>
                  <a:lnTo>
                    <a:pt x="88" y="33"/>
                  </a:lnTo>
                  <a:lnTo>
                    <a:pt x="104" y="23"/>
                  </a:lnTo>
                  <a:lnTo>
                    <a:pt x="120" y="14"/>
                  </a:lnTo>
                  <a:lnTo>
                    <a:pt x="139" y="9"/>
                  </a:lnTo>
                  <a:lnTo>
                    <a:pt x="157" y="3"/>
                  </a:lnTo>
                  <a:lnTo>
                    <a:pt x="177" y="2"/>
                  </a:lnTo>
                  <a:lnTo>
                    <a:pt x="197" y="0"/>
                  </a:lnTo>
                  <a:lnTo>
                    <a:pt x="197" y="0"/>
                  </a:lnTo>
                  <a:lnTo>
                    <a:pt x="217" y="2"/>
                  </a:lnTo>
                  <a:lnTo>
                    <a:pt x="237" y="3"/>
                  </a:lnTo>
                  <a:lnTo>
                    <a:pt x="256" y="9"/>
                  </a:lnTo>
                  <a:lnTo>
                    <a:pt x="274" y="14"/>
                  </a:lnTo>
                  <a:lnTo>
                    <a:pt x="290" y="23"/>
                  </a:lnTo>
                  <a:lnTo>
                    <a:pt x="307" y="33"/>
                  </a:lnTo>
                  <a:lnTo>
                    <a:pt x="323" y="45"/>
                  </a:lnTo>
                  <a:lnTo>
                    <a:pt x="336" y="58"/>
                  </a:lnTo>
                  <a:lnTo>
                    <a:pt x="349" y="71"/>
                  </a:lnTo>
                  <a:lnTo>
                    <a:pt x="361" y="87"/>
                  </a:lnTo>
                  <a:lnTo>
                    <a:pt x="370" y="104"/>
                  </a:lnTo>
                  <a:lnTo>
                    <a:pt x="380" y="120"/>
                  </a:lnTo>
                  <a:lnTo>
                    <a:pt x="385" y="138"/>
                  </a:lnTo>
                  <a:lnTo>
                    <a:pt x="391"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a:solidFill>
                  <a:srgbClr val="000000"/>
                </a:solidFill>
                <a:latin typeface="굴림" charset="-127"/>
                <a:ea typeface="굴림" charset="-127"/>
              </a:endParaRPr>
            </a:p>
          </p:txBody>
        </p:sp>
        <p:sp>
          <p:nvSpPr>
            <p:cNvPr id="105" name="Freeform 50"/>
            <p:cNvSpPr>
              <a:spLocks/>
            </p:cNvSpPr>
            <p:nvPr/>
          </p:nvSpPr>
          <p:spPr bwMode="auto">
            <a:xfrm>
              <a:off x="4751" y="2609"/>
              <a:ext cx="394" cy="394"/>
            </a:xfrm>
            <a:custGeom>
              <a:avLst/>
              <a:gdLst>
                <a:gd name="T0" fmla="*/ 394 w 394"/>
                <a:gd name="T1" fmla="*/ 197 h 394"/>
                <a:gd name="T2" fmla="*/ 391 w 394"/>
                <a:gd name="T3" fmla="*/ 237 h 394"/>
                <a:gd name="T4" fmla="*/ 380 w 394"/>
                <a:gd name="T5" fmla="*/ 274 h 394"/>
                <a:gd name="T6" fmla="*/ 361 w 394"/>
                <a:gd name="T7" fmla="*/ 307 h 394"/>
                <a:gd name="T8" fmla="*/ 336 w 394"/>
                <a:gd name="T9" fmla="*/ 336 h 394"/>
                <a:gd name="T10" fmla="*/ 307 w 394"/>
                <a:gd name="T11" fmla="*/ 361 h 394"/>
                <a:gd name="T12" fmla="*/ 274 w 394"/>
                <a:gd name="T13" fmla="*/ 380 h 394"/>
                <a:gd name="T14" fmla="*/ 237 w 394"/>
                <a:gd name="T15" fmla="*/ 391 h 394"/>
                <a:gd name="T16" fmla="*/ 197 w 394"/>
                <a:gd name="T17" fmla="*/ 394 h 394"/>
                <a:gd name="T18" fmla="*/ 177 w 394"/>
                <a:gd name="T19" fmla="*/ 392 h 394"/>
                <a:gd name="T20" fmla="*/ 139 w 394"/>
                <a:gd name="T21" fmla="*/ 385 h 394"/>
                <a:gd name="T22" fmla="*/ 104 w 394"/>
                <a:gd name="T23" fmla="*/ 371 h 394"/>
                <a:gd name="T24" fmla="*/ 71 w 394"/>
                <a:gd name="T25" fmla="*/ 349 h 394"/>
                <a:gd name="T26" fmla="*/ 46 w 394"/>
                <a:gd name="T27" fmla="*/ 323 h 394"/>
                <a:gd name="T28" fmla="*/ 24 w 394"/>
                <a:gd name="T29" fmla="*/ 290 h 394"/>
                <a:gd name="T30" fmla="*/ 9 w 394"/>
                <a:gd name="T31" fmla="*/ 256 h 394"/>
                <a:gd name="T32" fmla="*/ 2 w 394"/>
                <a:gd name="T33" fmla="*/ 217 h 394"/>
                <a:gd name="T34" fmla="*/ 0 w 394"/>
                <a:gd name="T35" fmla="*/ 197 h 394"/>
                <a:gd name="T36" fmla="*/ 4 w 394"/>
                <a:gd name="T37" fmla="*/ 157 h 394"/>
                <a:gd name="T38" fmla="*/ 15 w 394"/>
                <a:gd name="T39" fmla="*/ 121 h 394"/>
                <a:gd name="T40" fmla="*/ 33 w 394"/>
                <a:gd name="T41" fmla="*/ 88 h 394"/>
                <a:gd name="T42" fmla="*/ 58 w 394"/>
                <a:gd name="T43" fmla="*/ 59 h 394"/>
                <a:gd name="T44" fmla="*/ 88 w 394"/>
                <a:gd name="T45" fmla="*/ 33 h 394"/>
                <a:gd name="T46" fmla="*/ 120 w 394"/>
                <a:gd name="T47" fmla="*/ 15 h 394"/>
                <a:gd name="T48" fmla="*/ 157 w 394"/>
                <a:gd name="T49" fmla="*/ 4 h 394"/>
                <a:gd name="T50" fmla="*/ 197 w 394"/>
                <a:gd name="T51" fmla="*/ 0 h 394"/>
                <a:gd name="T52" fmla="*/ 217 w 394"/>
                <a:gd name="T53" fmla="*/ 2 h 394"/>
                <a:gd name="T54" fmla="*/ 256 w 394"/>
                <a:gd name="T55" fmla="*/ 9 h 394"/>
                <a:gd name="T56" fmla="*/ 290 w 394"/>
                <a:gd name="T57" fmla="*/ 24 h 394"/>
                <a:gd name="T58" fmla="*/ 323 w 394"/>
                <a:gd name="T59" fmla="*/ 46 h 394"/>
                <a:gd name="T60" fmla="*/ 349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1" y="237"/>
                  </a:lnTo>
                  <a:lnTo>
                    <a:pt x="385" y="256"/>
                  </a:lnTo>
                  <a:lnTo>
                    <a:pt x="380" y="274"/>
                  </a:lnTo>
                  <a:lnTo>
                    <a:pt x="370" y="290"/>
                  </a:lnTo>
                  <a:lnTo>
                    <a:pt x="361" y="307"/>
                  </a:lnTo>
                  <a:lnTo>
                    <a:pt x="349" y="323"/>
                  </a:lnTo>
                  <a:lnTo>
                    <a:pt x="336" y="336"/>
                  </a:lnTo>
                  <a:lnTo>
                    <a:pt x="323" y="349"/>
                  </a:lnTo>
                  <a:lnTo>
                    <a:pt x="307" y="361"/>
                  </a:lnTo>
                  <a:lnTo>
                    <a:pt x="290" y="371"/>
                  </a:lnTo>
                  <a:lnTo>
                    <a:pt x="274" y="380"/>
                  </a:lnTo>
                  <a:lnTo>
                    <a:pt x="256" y="385"/>
                  </a:lnTo>
                  <a:lnTo>
                    <a:pt x="237" y="391"/>
                  </a:lnTo>
                  <a:lnTo>
                    <a:pt x="217" y="392"/>
                  </a:lnTo>
                  <a:lnTo>
                    <a:pt x="197" y="394"/>
                  </a:lnTo>
                  <a:lnTo>
                    <a:pt x="197" y="394"/>
                  </a:lnTo>
                  <a:lnTo>
                    <a:pt x="177" y="392"/>
                  </a:lnTo>
                  <a:lnTo>
                    <a:pt x="157" y="391"/>
                  </a:lnTo>
                  <a:lnTo>
                    <a:pt x="139" y="385"/>
                  </a:lnTo>
                  <a:lnTo>
                    <a:pt x="120" y="380"/>
                  </a:lnTo>
                  <a:lnTo>
                    <a:pt x="104" y="371"/>
                  </a:lnTo>
                  <a:lnTo>
                    <a:pt x="88" y="361"/>
                  </a:lnTo>
                  <a:lnTo>
                    <a:pt x="71" y="349"/>
                  </a:lnTo>
                  <a:lnTo>
                    <a:pt x="58" y="336"/>
                  </a:lnTo>
                  <a:lnTo>
                    <a:pt x="46" y="323"/>
                  </a:lnTo>
                  <a:lnTo>
                    <a:pt x="33" y="307"/>
                  </a:lnTo>
                  <a:lnTo>
                    <a:pt x="24" y="290"/>
                  </a:lnTo>
                  <a:lnTo>
                    <a:pt x="15" y="274"/>
                  </a:lnTo>
                  <a:lnTo>
                    <a:pt x="9" y="256"/>
                  </a:lnTo>
                  <a:lnTo>
                    <a:pt x="4" y="237"/>
                  </a:lnTo>
                  <a:lnTo>
                    <a:pt x="2" y="217"/>
                  </a:lnTo>
                  <a:lnTo>
                    <a:pt x="0" y="197"/>
                  </a:lnTo>
                  <a:lnTo>
                    <a:pt x="0" y="197"/>
                  </a:lnTo>
                  <a:lnTo>
                    <a:pt x="2" y="177"/>
                  </a:lnTo>
                  <a:lnTo>
                    <a:pt x="4" y="157"/>
                  </a:lnTo>
                  <a:lnTo>
                    <a:pt x="9" y="139"/>
                  </a:lnTo>
                  <a:lnTo>
                    <a:pt x="15" y="121"/>
                  </a:lnTo>
                  <a:lnTo>
                    <a:pt x="24" y="104"/>
                  </a:lnTo>
                  <a:lnTo>
                    <a:pt x="33" y="88"/>
                  </a:lnTo>
                  <a:lnTo>
                    <a:pt x="46" y="71"/>
                  </a:lnTo>
                  <a:lnTo>
                    <a:pt x="58" y="59"/>
                  </a:lnTo>
                  <a:lnTo>
                    <a:pt x="71" y="46"/>
                  </a:lnTo>
                  <a:lnTo>
                    <a:pt x="88" y="33"/>
                  </a:lnTo>
                  <a:lnTo>
                    <a:pt x="104" y="24"/>
                  </a:lnTo>
                  <a:lnTo>
                    <a:pt x="120" y="15"/>
                  </a:lnTo>
                  <a:lnTo>
                    <a:pt x="139" y="9"/>
                  </a:lnTo>
                  <a:lnTo>
                    <a:pt x="157" y="4"/>
                  </a:lnTo>
                  <a:lnTo>
                    <a:pt x="177" y="2"/>
                  </a:lnTo>
                  <a:lnTo>
                    <a:pt x="197" y="0"/>
                  </a:lnTo>
                  <a:lnTo>
                    <a:pt x="197" y="0"/>
                  </a:lnTo>
                  <a:lnTo>
                    <a:pt x="217" y="2"/>
                  </a:lnTo>
                  <a:lnTo>
                    <a:pt x="237" y="4"/>
                  </a:lnTo>
                  <a:lnTo>
                    <a:pt x="256" y="9"/>
                  </a:lnTo>
                  <a:lnTo>
                    <a:pt x="274" y="15"/>
                  </a:lnTo>
                  <a:lnTo>
                    <a:pt x="290" y="24"/>
                  </a:lnTo>
                  <a:lnTo>
                    <a:pt x="307" y="33"/>
                  </a:lnTo>
                  <a:lnTo>
                    <a:pt x="323" y="46"/>
                  </a:lnTo>
                  <a:lnTo>
                    <a:pt x="336" y="59"/>
                  </a:lnTo>
                  <a:lnTo>
                    <a:pt x="349" y="71"/>
                  </a:lnTo>
                  <a:lnTo>
                    <a:pt x="361" y="88"/>
                  </a:lnTo>
                  <a:lnTo>
                    <a:pt x="370" y="104"/>
                  </a:lnTo>
                  <a:lnTo>
                    <a:pt x="380" y="121"/>
                  </a:lnTo>
                  <a:lnTo>
                    <a:pt x="385" y="139"/>
                  </a:lnTo>
                  <a:lnTo>
                    <a:pt x="391"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a:solidFill>
                  <a:srgbClr val="000000"/>
                </a:solidFill>
                <a:latin typeface="굴림" charset="-127"/>
                <a:ea typeface="굴림" charset="-127"/>
              </a:endParaRPr>
            </a:p>
          </p:txBody>
        </p:sp>
        <p:sp>
          <p:nvSpPr>
            <p:cNvPr id="106" name="Freeform 51"/>
            <p:cNvSpPr>
              <a:spLocks/>
            </p:cNvSpPr>
            <p:nvPr/>
          </p:nvSpPr>
          <p:spPr bwMode="auto">
            <a:xfrm>
              <a:off x="3963" y="2149"/>
              <a:ext cx="394" cy="395"/>
            </a:xfrm>
            <a:custGeom>
              <a:avLst/>
              <a:gdLst>
                <a:gd name="T0" fmla="*/ 394 w 394"/>
                <a:gd name="T1" fmla="*/ 198 h 395"/>
                <a:gd name="T2" fmla="*/ 390 w 394"/>
                <a:gd name="T3" fmla="*/ 238 h 395"/>
                <a:gd name="T4" fmla="*/ 379 w 394"/>
                <a:gd name="T5" fmla="*/ 274 h 395"/>
                <a:gd name="T6" fmla="*/ 361 w 394"/>
                <a:gd name="T7" fmla="*/ 307 h 395"/>
                <a:gd name="T8" fmla="*/ 336 w 394"/>
                <a:gd name="T9" fmla="*/ 336 h 395"/>
                <a:gd name="T10" fmla="*/ 306 w 394"/>
                <a:gd name="T11" fmla="*/ 362 h 395"/>
                <a:gd name="T12" fmla="*/ 273 w 394"/>
                <a:gd name="T13" fmla="*/ 380 h 395"/>
                <a:gd name="T14" fmla="*/ 237 w 394"/>
                <a:gd name="T15" fmla="*/ 391 h 395"/>
                <a:gd name="T16" fmla="*/ 197 w 394"/>
                <a:gd name="T17" fmla="*/ 395 h 395"/>
                <a:gd name="T18" fmla="*/ 177 w 394"/>
                <a:gd name="T19" fmla="*/ 393 h 395"/>
                <a:gd name="T20" fmla="*/ 138 w 394"/>
                <a:gd name="T21" fmla="*/ 385 h 395"/>
                <a:gd name="T22" fmla="*/ 104 w 394"/>
                <a:gd name="T23" fmla="*/ 371 h 395"/>
                <a:gd name="T24" fmla="*/ 71 w 394"/>
                <a:gd name="T25" fmla="*/ 349 h 395"/>
                <a:gd name="T26" fmla="*/ 45 w 394"/>
                <a:gd name="T27" fmla="*/ 323 h 395"/>
                <a:gd name="T28" fmla="*/ 23 w 394"/>
                <a:gd name="T29" fmla="*/ 291 h 395"/>
                <a:gd name="T30" fmla="*/ 9 w 394"/>
                <a:gd name="T31" fmla="*/ 256 h 395"/>
                <a:gd name="T32" fmla="*/ 2 w 394"/>
                <a:gd name="T33" fmla="*/ 218 h 395"/>
                <a:gd name="T34" fmla="*/ 0 w 394"/>
                <a:gd name="T35" fmla="*/ 198 h 395"/>
                <a:gd name="T36" fmla="*/ 3 w 394"/>
                <a:gd name="T37" fmla="*/ 157 h 395"/>
                <a:gd name="T38" fmla="*/ 14 w 394"/>
                <a:gd name="T39" fmla="*/ 121 h 395"/>
                <a:gd name="T40" fmla="*/ 33 w 394"/>
                <a:gd name="T41" fmla="*/ 88 h 395"/>
                <a:gd name="T42" fmla="*/ 58 w 394"/>
                <a:gd name="T43" fmla="*/ 59 h 395"/>
                <a:gd name="T44" fmla="*/ 87 w 394"/>
                <a:gd name="T45" fmla="*/ 33 h 395"/>
                <a:gd name="T46" fmla="*/ 120 w 394"/>
                <a:gd name="T47" fmla="*/ 15 h 395"/>
                <a:gd name="T48" fmla="*/ 157 w 394"/>
                <a:gd name="T49" fmla="*/ 4 h 395"/>
                <a:gd name="T50" fmla="*/ 197 w 394"/>
                <a:gd name="T51" fmla="*/ 0 h 395"/>
                <a:gd name="T52" fmla="*/ 217 w 394"/>
                <a:gd name="T53" fmla="*/ 2 h 395"/>
                <a:gd name="T54" fmla="*/ 255 w 394"/>
                <a:gd name="T55" fmla="*/ 10 h 395"/>
                <a:gd name="T56" fmla="*/ 290 w 394"/>
                <a:gd name="T57" fmla="*/ 24 h 395"/>
                <a:gd name="T58" fmla="*/ 323 w 394"/>
                <a:gd name="T59" fmla="*/ 46 h 395"/>
                <a:gd name="T60" fmla="*/ 348 w 394"/>
                <a:gd name="T61" fmla="*/ 72 h 395"/>
                <a:gd name="T62" fmla="*/ 370 w 394"/>
                <a:gd name="T63" fmla="*/ 104 h 395"/>
                <a:gd name="T64" fmla="*/ 385 w 394"/>
                <a:gd name="T65" fmla="*/ 139 h 395"/>
                <a:gd name="T66" fmla="*/ 392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2" y="218"/>
                  </a:lnTo>
                  <a:lnTo>
                    <a:pt x="390" y="238"/>
                  </a:lnTo>
                  <a:lnTo>
                    <a:pt x="385" y="256"/>
                  </a:lnTo>
                  <a:lnTo>
                    <a:pt x="379" y="274"/>
                  </a:lnTo>
                  <a:lnTo>
                    <a:pt x="370" y="291"/>
                  </a:lnTo>
                  <a:lnTo>
                    <a:pt x="361" y="307"/>
                  </a:lnTo>
                  <a:lnTo>
                    <a:pt x="348" y="323"/>
                  </a:lnTo>
                  <a:lnTo>
                    <a:pt x="336" y="336"/>
                  </a:lnTo>
                  <a:lnTo>
                    <a:pt x="323" y="349"/>
                  </a:lnTo>
                  <a:lnTo>
                    <a:pt x="306" y="362"/>
                  </a:lnTo>
                  <a:lnTo>
                    <a:pt x="290" y="371"/>
                  </a:lnTo>
                  <a:lnTo>
                    <a:pt x="273" y="380"/>
                  </a:lnTo>
                  <a:lnTo>
                    <a:pt x="255" y="385"/>
                  </a:lnTo>
                  <a:lnTo>
                    <a:pt x="237" y="391"/>
                  </a:lnTo>
                  <a:lnTo>
                    <a:pt x="217" y="393"/>
                  </a:lnTo>
                  <a:lnTo>
                    <a:pt x="197" y="395"/>
                  </a:lnTo>
                  <a:lnTo>
                    <a:pt x="197" y="395"/>
                  </a:lnTo>
                  <a:lnTo>
                    <a:pt x="177" y="393"/>
                  </a:lnTo>
                  <a:lnTo>
                    <a:pt x="157" y="391"/>
                  </a:lnTo>
                  <a:lnTo>
                    <a:pt x="138" y="385"/>
                  </a:lnTo>
                  <a:lnTo>
                    <a:pt x="120" y="380"/>
                  </a:lnTo>
                  <a:lnTo>
                    <a:pt x="104" y="371"/>
                  </a:lnTo>
                  <a:lnTo>
                    <a:pt x="87" y="362"/>
                  </a:lnTo>
                  <a:lnTo>
                    <a:pt x="71" y="349"/>
                  </a:lnTo>
                  <a:lnTo>
                    <a:pt x="58" y="336"/>
                  </a:lnTo>
                  <a:lnTo>
                    <a:pt x="45" y="323"/>
                  </a:lnTo>
                  <a:lnTo>
                    <a:pt x="33" y="307"/>
                  </a:lnTo>
                  <a:lnTo>
                    <a:pt x="23" y="291"/>
                  </a:lnTo>
                  <a:lnTo>
                    <a:pt x="14" y="274"/>
                  </a:lnTo>
                  <a:lnTo>
                    <a:pt x="9" y="256"/>
                  </a:lnTo>
                  <a:lnTo>
                    <a:pt x="3" y="238"/>
                  </a:lnTo>
                  <a:lnTo>
                    <a:pt x="2" y="218"/>
                  </a:lnTo>
                  <a:lnTo>
                    <a:pt x="0" y="198"/>
                  </a:lnTo>
                  <a:lnTo>
                    <a:pt x="0" y="198"/>
                  </a:lnTo>
                  <a:lnTo>
                    <a:pt x="2" y="177"/>
                  </a:lnTo>
                  <a:lnTo>
                    <a:pt x="3" y="157"/>
                  </a:lnTo>
                  <a:lnTo>
                    <a:pt x="9" y="139"/>
                  </a:lnTo>
                  <a:lnTo>
                    <a:pt x="14" y="121"/>
                  </a:lnTo>
                  <a:lnTo>
                    <a:pt x="23" y="104"/>
                  </a:lnTo>
                  <a:lnTo>
                    <a:pt x="33" y="88"/>
                  </a:lnTo>
                  <a:lnTo>
                    <a:pt x="45" y="72"/>
                  </a:lnTo>
                  <a:lnTo>
                    <a:pt x="58" y="59"/>
                  </a:lnTo>
                  <a:lnTo>
                    <a:pt x="71" y="46"/>
                  </a:lnTo>
                  <a:lnTo>
                    <a:pt x="87" y="33"/>
                  </a:lnTo>
                  <a:lnTo>
                    <a:pt x="104" y="24"/>
                  </a:lnTo>
                  <a:lnTo>
                    <a:pt x="120" y="15"/>
                  </a:lnTo>
                  <a:lnTo>
                    <a:pt x="138" y="10"/>
                  </a:lnTo>
                  <a:lnTo>
                    <a:pt x="157" y="4"/>
                  </a:lnTo>
                  <a:lnTo>
                    <a:pt x="177" y="2"/>
                  </a:lnTo>
                  <a:lnTo>
                    <a:pt x="197" y="0"/>
                  </a:lnTo>
                  <a:lnTo>
                    <a:pt x="197" y="0"/>
                  </a:lnTo>
                  <a:lnTo>
                    <a:pt x="217" y="2"/>
                  </a:lnTo>
                  <a:lnTo>
                    <a:pt x="237" y="4"/>
                  </a:lnTo>
                  <a:lnTo>
                    <a:pt x="255" y="10"/>
                  </a:lnTo>
                  <a:lnTo>
                    <a:pt x="273" y="15"/>
                  </a:lnTo>
                  <a:lnTo>
                    <a:pt x="290" y="24"/>
                  </a:lnTo>
                  <a:lnTo>
                    <a:pt x="306" y="33"/>
                  </a:lnTo>
                  <a:lnTo>
                    <a:pt x="323" y="46"/>
                  </a:lnTo>
                  <a:lnTo>
                    <a:pt x="336" y="59"/>
                  </a:lnTo>
                  <a:lnTo>
                    <a:pt x="348" y="72"/>
                  </a:lnTo>
                  <a:lnTo>
                    <a:pt x="361" y="88"/>
                  </a:lnTo>
                  <a:lnTo>
                    <a:pt x="370" y="104"/>
                  </a:lnTo>
                  <a:lnTo>
                    <a:pt x="379" y="121"/>
                  </a:lnTo>
                  <a:lnTo>
                    <a:pt x="385" y="139"/>
                  </a:lnTo>
                  <a:lnTo>
                    <a:pt x="390" y="157"/>
                  </a:lnTo>
                  <a:lnTo>
                    <a:pt x="392" y="177"/>
                  </a:lnTo>
                  <a:lnTo>
                    <a:pt x="394" y="198"/>
                  </a:lnTo>
                  <a:lnTo>
                    <a:pt x="394" y="198"/>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a:solidFill>
                  <a:srgbClr val="000000"/>
                </a:solidFill>
                <a:latin typeface="굴림" charset="-127"/>
                <a:ea typeface="굴림" charset="-127"/>
              </a:endParaRPr>
            </a:p>
          </p:txBody>
        </p:sp>
        <p:grpSp>
          <p:nvGrpSpPr>
            <p:cNvPr id="107" name="Group 52"/>
            <p:cNvGrpSpPr>
              <a:grpSpLocks/>
            </p:cNvGrpSpPr>
            <p:nvPr/>
          </p:nvGrpSpPr>
          <p:grpSpPr bwMode="auto">
            <a:xfrm>
              <a:off x="4445" y="2106"/>
              <a:ext cx="480" cy="480"/>
              <a:chOff x="1581" y="2149"/>
              <a:chExt cx="394" cy="395"/>
            </a:xfrm>
          </p:grpSpPr>
          <p:sp>
            <p:nvSpPr>
              <p:cNvPr id="108" name="Freeform 53"/>
              <p:cNvSpPr>
                <a:spLocks/>
              </p:cNvSpPr>
              <p:nvPr/>
            </p:nvSpPr>
            <p:spPr bwMode="auto">
              <a:xfrm>
                <a:off x="1581" y="2149"/>
                <a:ext cx="394" cy="395"/>
              </a:xfrm>
              <a:custGeom>
                <a:avLst/>
                <a:gdLst>
                  <a:gd name="T0" fmla="*/ 394 w 394"/>
                  <a:gd name="T1" fmla="*/ 198 h 395"/>
                  <a:gd name="T2" fmla="*/ 391 w 394"/>
                  <a:gd name="T3" fmla="*/ 238 h 395"/>
                  <a:gd name="T4" fmla="*/ 380 w 394"/>
                  <a:gd name="T5" fmla="*/ 274 h 395"/>
                  <a:gd name="T6" fmla="*/ 362 w 394"/>
                  <a:gd name="T7" fmla="*/ 307 h 395"/>
                  <a:gd name="T8" fmla="*/ 336 w 394"/>
                  <a:gd name="T9" fmla="*/ 336 h 395"/>
                  <a:gd name="T10" fmla="*/ 307 w 394"/>
                  <a:gd name="T11" fmla="*/ 362 h 395"/>
                  <a:gd name="T12" fmla="*/ 274 w 394"/>
                  <a:gd name="T13" fmla="*/ 380 h 395"/>
                  <a:gd name="T14" fmla="*/ 238 w 394"/>
                  <a:gd name="T15" fmla="*/ 391 h 395"/>
                  <a:gd name="T16" fmla="*/ 197 w 394"/>
                  <a:gd name="T17" fmla="*/ 395 h 395"/>
                  <a:gd name="T18" fmla="*/ 177 w 394"/>
                  <a:gd name="T19" fmla="*/ 393 h 395"/>
                  <a:gd name="T20" fmla="*/ 139 w 394"/>
                  <a:gd name="T21" fmla="*/ 385 h 395"/>
                  <a:gd name="T22" fmla="*/ 104 w 394"/>
                  <a:gd name="T23" fmla="*/ 371 h 395"/>
                  <a:gd name="T24" fmla="*/ 71 w 394"/>
                  <a:gd name="T25" fmla="*/ 349 h 395"/>
                  <a:gd name="T26" fmla="*/ 46 w 394"/>
                  <a:gd name="T27" fmla="*/ 323 h 395"/>
                  <a:gd name="T28" fmla="*/ 24 w 394"/>
                  <a:gd name="T29" fmla="*/ 291 h 395"/>
                  <a:gd name="T30" fmla="*/ 9 w 394"/>
                  <a:gd name="T31" fmla="*/ 256 h 395"/>
                  <a:gd name="T32" fmla="*/ 2 w 394"/>
                  <a:gd name="T33" fmla="*/ 218 h 395"/>
                  <a:gd name="T34" fmla="*/ 0 w 394"/>
                  <a:gd name="T35" fmla="*/ 198 h 395"/>
                  <a:gd name="T36" fmla="*/ 4 w 394"/>
                  <a:gd name="T37" fmla="*/ 157 h 395"/>
                  <a:gd name="T38" fmla="*/ 15 w 394"/>
                  <a:gd name="T39" fmla="*/ 121 h 395"/>
                  <a:gd name="T40" fmla="*/ 33 w 394"/>
                  <a:gd name="T41" fmla="*/ 88 h 395"/>
                  <a:gd name="T42" fmla="*/ 59 w 394"/>
                  <a:gd name="T43" fmla="*/ 59 h 395"/>
                  <a:gd name="T44" fmla="*/ 88 w 394"/>
                  <a:gd name="T45" fmla="*/ 33 h 395"/>
                  <a:gd name="T46" fmla="*/ 121 w 394"/>
                  <a:gd name="T47" fmla="*/ 15 h 395"/>
                  <a:gd name="T48" fmla="*/ 157 w 394"/>
                  <a:gd name="T49" fmla="*/ 4 h 395"/>
                  <a:gd name="T50" fmla="*/ 197 w 394"/>
                  <a:gd name="T51" fmla="*/ 0 h 395"/>
                  <a:gd name="T52" fmla="*/ 217 w 394"/>
                  <a:gd name="T53" fmla="*/ 2 h 395"/>
                  <a:gd name="T54" fmla="*/ 256 w 394"/>
                  <a:gd name="T55" fmla="*/ 10 h 395"/>
                  <a:gd name="T56" fmla="*/ 290 w 394"/>
                  <a:gd name="T57" fmla="*/ 24 h 395"/>
                  <a:gd name="T58" fmla="*/ 323 w 394"/>
                  <a:gd name="T59" fmla="*/ 46 h 395"/>
                  <a:gd name="T60" fmla="*/ 349 w 394"/>
                  <a:gd name="T61" fmla="*/ 72 h 395"/>
                  <a:gd name="T62" fmla="*/ 371 w 394"/>
                  <a:gd name="T63" fmla="*/ 104 h 395"/>
                  <a:gd name="T64" fmla="*/ 385 w 394"/>
                  <a:gd name="T65" fmla="*/ 139 h 395"/>
                  <a:gd name="T66" fmla="*/ 393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3" y="218"/>
                    </a:lnTo>
                    <a:lnTo>
                      <a:pt x="391" y="238"/>
                    </a:lnTo>
                    <a:lnTo>
                      <a:pt x="385" y="256"/>
                    </a:lnTo>
                    <a:lnTo>
                      <a:pt x="380" y="274"/>
                    </a:lnTo>
                    <a:lnTo>
                      <a:pt x="371" y="291"/>
                    </a:lnTo>
                    <a:lnTo>
                      <a:pt x="362" y="307"/>
                    </a:lnTo>
                    <a:lnTo>
                      <a:pt x="349" y="323"/>
                    </a:lnTo>
                    <a:lnTo>
                      <a:pt x="336" y="336"/>
                    </a:lnTo>
                    <a:lnTo>
                      <a:pt x="323" y="349"/>
                    </a:lnTo>
                    <a:lnTo>
                      <a:pt x="307" y="362"/>
                    </a:lnTo>
                    <a:lnTo>
                      <a:pt x="290" y="371"/>
                    </a:lnTo>
                    <a:lnTo>
                      <a:pt x="274" y="380"/>
                    </a:lnTo>
                    <a:lnTo>
                      <a:pt x="256" y="385"/>
                    </a:lnTo>
                    <a:lnTo>
                      <a:pt x="238" y="391"/>
                    </a:lnTo>
                    <a:lnTo>
                      <a:pt x="217" y="393"/>
                    </a:lnTo>
                    <a:lnTo>
                      <a:pt x="197" y="395"/>
                    </a:lnTo>
                    <a:lnTo>
                      <a:pt x="197" y="395"/>
                    </a:lnTo>
                    <a:lnTo>
                      <a:pt x="177" y="393"/>
                    </a:lnTo>
                    <a:lnTo>
                      <a:pt x="157" y="391"/>
                    </a:lnTo>
                    <a:lnTo>
                      <a:pt x="139" y="385"/>
                    </a:lnTo>
                    <a:lnTo>
                      <a:pt x="121" y="380"/>
                    </a:lnTo>
                    <a:lnTo>
                      <a:pt x="104" y="371"/>
                    </a:lnTo>
                    <a:lnTo>
                      <a:pt x="88" y="362"/>
                    </a:lnTo>
                    <a:lnTo>
                      <a:pt x="71" y="349"/>
                    </a:lnTo>
                    <a:lnTo>
                      <a:pt x="59" y="336"/>
                    </a:lnTo>
                    <a:lnTo>
                      <a:pt x="46" y="323"/>
                    </a:lnTo>
                    <a:lnTo>
                      <a:pt x="33" y="307"/>
                    </a:lnTo>
                    <a:lnTo>
                      <a:pt x="24" y="291"/>
                    </a:lnTo>
                    <a:lnTo>
                      <a:pt x="15" y="274"/>
                    </a:lnTo>
                    <a:lnTo>
                      <a:pt x="9" y="256"/>
                    </a:lnTo>
                    <a:lnTo>
                      <a:pt x="4" y="238"/>
                    </a:lnTo>
                    <a:lnTo>
                      <a:pt x="2" y="218"/>
                    </a:lnTo>
                    <a:lnTo>
                      <a:pt x="0" y="198"/>
                    </a:lnTo>
                    <a:lnTo>
                      <a:pt x="0" y="198"/>
                    </a:lnTo>
                    <a:lnTo>
                      <a:pt x="2" y="177"/>
                    </a:lnTo>
                    <a:lnTo>
                      <a:pt x="4" y="157"/>
                    </a:lnTo>
                    <a:lnTo>
                      <a:pt x="9" y="139"/>
                    </a:lnTo>
                    <a:lnTo>
                      <a:pt x="15" y="121"/>
                    </a:lnTo>
                    <a:lnTo>
                      <a:pt x="24" y="104"/>
                    </a:lnTo>
                    <a:lnTo>
                      <a:pt x="33" y="88"/>
                    </a:lnTo>
                    <a:lnTo>
                      <a:pt x="46" y="72"/>
                    </a:lnTo>
                    <a:lnTo>
                      <a:pt x="59" y="59"/>
                    </a:lnTo>
                    <a:lnTo>
                      <a:pt x="71" y="46"/>
                    </a:lnTo>
                    <a:lnTo>
                      <a:pt x="88" y="33"/>
                    </a:lnTo>
                    <a:lnTo>
                      <a:pt x="104" y="24"/>
                    </a:lnTo>
                    <a:lnTo>
                      <a:pt x="121" y="15"/>
                    </a:lnTo>
                    <a:lnTo>
                      <a:pt x="139" y="10"/>
                    </a:lnTo>
                    <a:lnTo>
                      <a:pt x="157" y="4"/>
                    </a:lnTo>
                    <a:lnTo>
                      <a:pt x="177" y="2"/>
                    </a:lnTo>
                    <a:lnTo>
                      <a:pt x="197" y="0"/>
                    </a:lnTo>
                    <a:lnTo>
                      <a:pt x="197" y="0"/>
                    </a:lnTo>
                    <a:lnTo>
                      <a:pt x="217" y="2"/>
                    </a:lnTo>
                    <a:lnTo>
                      <a:pt x="238" y="4"/>
                    </a:lnTo>
                    <a:lnTo>
                      <a:pt x="256" y="10"/>
                    </a:lnTo>
                    <a:lnTo>
                      <a:pt x="274" y="15"/>
                    </a:lnTo>
                    <a:lnTo>
                      <a:pt x="290" y="24"/>
                    </a:lnTo>
                    <a:lnTo>
                      <a:pt x="307" y="33"/>
                    </a:lnTo>
                    <a:lnTo>
                      <a:pt x="323" y="46"/>
                    </a:lnTo>
                    <a:lnTo>
                      <a:pt x="336" y="59"/>
                    </a:lnTo>
                    <a:lnTo>
                      <a:pt x="349" y="72"/>
                    </a:lnTo>
                    <a:lnTo>
                      <a:pt x="362" y="88"/>
                    </a:lnTo>
                    <a:lnTo>
                      <a:pt x="371" y="104"/>
                    </a:lnTo>
                    <a:lnTo>
                      <a:pt x="380" y="121"/>
                    </a:lnTo>
                    <a:lnTo>
                      <a:pt x="385" y="139"/>
                    </a:lnTo>
                    <a:lnTo>
                      <a:pt x="391" y="157"/>
                    </a:lnTo>
                    <a:lnTo>
                      <a:pt x="393" y="177"/>
                    </a:lnTo>
                    <a:lnTo>
                      <a:pt x="394" y="198"/>
                    </a:lnTo>
                    <a:lnTo>
                      <a:pt x="394" y="198"/>
                    </a:lnTo>
                    <a:close/>
                  </a:path>
                </a:pathLst>
              </a:cu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latinLnBrk="1"/>
                <a:endParaRPr kumimoji="1" lang="zh-CN" altLang="en-US">
                  <a:solidFill>
                    <a:srgbClr val="000000"/>
                  </a:solidFill>
                  <a:latin typeface="굴림" charset="-127"/>
                  <a:ea typeface="굴림" charset="-127"/>
                </a:endParaRPr>
              </a:p>
            </p:txBody>
          </p:sp>
          <p:grpSp>
            <p:nvGrpSpPr>
              <p:cNvPr id="109" name="Group 54"/>
              <p:cNvGrpSpPr>
                <a:grpSpLocks/>
              </p:cNvGrpSpPr>
              <p:nvPr/>
            </p:nvGrpSpPr>
            <p:grpSpPr bwMode="auto">
              <a:xfrm>
                <a:off x="1600" y="2167"/>
                <a:ext cx="356" cy="154"/>
                <a:chOff x="1377" y="1843"/>
                <a:chExt cx="1019" cy="438"/>
              </a:xfrm>
            </p:grpSpPr>
            <p:sp>
              <p:nvSpPr>
                <p:cNvPr id="110" name="Freeform 55"/>
                <p:cNvSpPr>
                  <a:spLocks/>
                </p:cNvSpPr>
                <p:nvPr/>
              </p:nvSpPr>
              <p:spPr bwMode="auto">
                <a:xfrm>
                  <a:off x="1377" y="1843"/>
                  <a:ext cx="1019" cy="43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a:solidFill>
                      <a:srgbClr val="000000"/>
                    </a:solidFill>
                    <a:latin typeface="굴림" charset="-127"/>
                    <a:ea typeface="굴림" charset="-127"/>
                  </a:endParaRPr>
                </a:p>
              </p:txBody>
            </p:sp>
            <p:sp>
              <p:nvSpPr>
                <p:cNvPr id="111" name="Oval 56"/>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a:solidFill>
                      <a:srgbClr val="000000"/>
                    </a:solidFill>
                    <a:latin typeface="굴림" charset="-127"/>
                    <a:ea typeface="굴림" charset="-127"/>
                  </a:endParaRPr>
                </a:p>
              </p:txBody>
            </p:sp>
          </p:grpSp>
        </p:grpSp>
      </p:grpSp>
      <p:sp>
        <p:nvSpPr>
          <p:cNvPr id="125" name="TextBox 68"/>
          <p:cNvSpPr txBox="1"/>
          <p:nvPr/>
        </p:nvSpPr>
        <p:spPr>
          <a:xfrm>
            <a:off x="6434739" y="3598874"/>
            <a:ext cx="624671" cy="523214"/>
          </a:xfrm>
          <a:prstGeom prst="rect">
            <a:avLst/>
          </a:prstGeom>
          <a:noFill/>
        </p:spPr>
        <p:txBody>
          <a:bodyPr wrap="square" lIns="91434" tIns="45717" rIns="91434" bIns="45717" rtlCol="0">
            <a:spAutoFit/>
          </a:bodyPr>
          <a:lstStyle/>
          <a:p>
            <a:r>
              <a:rPr lang="zh-CN" altLang="en-US" sz="1400" dirty="0">
                <a:solidFill>
                  <a:schemeClr val="bg1">
                    <a:lumMod val="95000"/>
                  </a:schemeClr>
                </a:solidFill>
                <a:latin typeface="微软雅黑" pitchFamily="34" charset="-122"/>
                <a:ea typeface="微软雅黑" pitchFamily="34" charset="-122"/>
              </a:rPr>
              <a:t>结果返回</a:t>
            </a:r>
            <a:endParaRPr lang="zh-CN" altLang="en-US" sz="1400" dirty="0">
              <a:solidFill>
                <a:schemeClr val="bg1">
                  <a:lumMod val="95000"/>
                </a:schemeClr>
              </a:solidFill>
              <a:latin typeface="微软雅黑" pitchFamily="34" charset="-122"/>
              <a:ea typeface="微软雅黑" pitchFamily="34" charset="-122"/>
            </a:endParaRPr>
          </a:p>
        </p:txBody>
      </p:sp>
      <p:sp>
        <p:nvSpPr>
          <p:cNvPr id="127" name="TextBox 59"/>
          <p:cNvSpPr txBox="1">
            <a:spLocks noChangeArrowheads="1"/>
          </p:cNvSpPr>
          <p:nvPr/>
        </p:nvSpPr>
        <p:spPr bwMode="auto">
          <a:xfrm flipH="1">
            <a:off x="3246703" y="1840517"/>
            <a:ext cx="8995031" cy="430881"/>
          </a:xfrm>
          <a:prstGeom prst="rect">
            <a:avLst/>
          </a:prstGeom>
          <a:noFill/>
          <a:ln>
            <a:noFill/>
          </a:ln>
          <a:extLst/>
        </p:spPr>
        <p:txBody>
          <a:bodyPr wrap="square" lIns="91434" tIns="45717" rIns="91434" bIns="45717">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r>
              <a:rPr lang="zh-CN" altLang="en-US" sz="2200" b="1" dirty="0" smtClean="0">
                <a:solidFill>
                  <a:srgbClr val="333333"/>
                </a:solidFill>
                <a:latin typeface="微软雅黑" pitchFamily="34" charset="-122"/>
                <a:ea typeface="微软雅黑" pitchFamily="34" charset="-122"/>
              </a:rPr>
              <a:t>将</a:t>
            </a:r>
            <a:r>
              <a:rPr lang="en-US" altLang="zh-CN" sz="2200" b="1" dirty="0" smtClean="0">
                <a:solidFill>
                  <a:srgbClr val="333333"/>
                </a:solidFill>
                <a:latin typeface="微软雅黑" pitchFamily="34" charset="-122"/>
                <a:ea typeface="微软雅黑" pitchFamily="34" charset="-122"/>
              </a:rPr>
              <a:t>DCN</a:t>
            </a:r>
            <a:r>
              <a:rPr lang="zh-CN" altLang="en-US" sz="2200" b="1" dirty="0" smtClean="0">
                <a:solidFill>
                  <a:srgbClr val="333333"/>
                </a:solidFill>
                <a:latin typeface="微软雅黑" pitchFamily="34" charset="-122"/>
                <a:ea typeface="微软雅黑" pitchFamily="34" charset="-122"/>
              </a:rPr>
              <a:t>方法运用到中文答案抽取，实现更高效、精准的中文答案抽取</a:t>
            </a:r>
            <a:endParaRPr lang="en-US" altLang="ko-KR" sz="2200" kern="0" dirty="0">
              <a:solidFill>
                <a:srgbClr val="333333"/>
              </a:solidFill>
              <a:latin typeface="微软雅黑" pitchFamily="34" charset="-122"/>
              <a:ea typeface="微软雅黑" pitchFamily="34" charset="-122"/>
            </a:endParaRPr>
          </a:p>
        </p:txBody>
      </p:sp>
      <p:pic>
        <p:nvPicPr>
          <p:cNvPr id="129" name="图片 128"/>
          <p:cNvPicPr>
            <a:picLocks noChangeAspect="1"/>
          </p:cNvPicPr>
          <p:nvPr/>
        </p:nvPicPr>
        <p:blipFill>
          <a:blip r:embed="rId3"/>
          <a:stretch>
            <a:fillRect/>
          </a:stretch>
        </p:blipFill>
        <p:spPr>
          <a:xfrm>
            <a:off x="4258235" y="2396343"/>
            <a:ext cx="6083085" cy="4327073"/>
          </a:xfrm>
          <a:prstGeom prst="rect">
            <a:avLst/>
          </a:prstGeom>
        </p:spPr>
      </p:pic>
    </p:spTree>
    <p:extLst>
      <p:ext uri="{BB962C8B-B14F-4D97-AF65-F5344CB8AC3E}">
        <p14:creationId xmlns:p14="http://schemas.microsoft.com/office/powerpoint/2010/main" val="3352354995"/>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fade">
                                      <p:cBhvr>
                                        <p:cTn id="15" dur="500"/>
                                        <p:tgtEl>
                                          <p:spTgt spid="12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500"/>
                                        <p:tgtEl>
                                          <p:spTgt spid="10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7"/>
                                        </p:tgtEl>
                                        <p:attrNameLst>
                                          <p:attrName>style.visibility</p:attrName>
                                        </p:attrNameLst>
                                      </p:cBhvr>
                                      <p:to>
                                        <p:strVal val="visible"/>
                                      </p:to>
                                    </p:set>
                                    <p:animEffect transition="in" filter="wipe(left)">
                                      <p:cBhvr>
                                        <p:cTn id="23" dur="500"/>
                                        <p:tgtEl>
                                          <p:spTgt spid="127"/>
                                        </p:tgtEl>
                                      </p:cBhvr>
                                    </p:animEffect>
                                  </p:childTnLst>
                                </p:cTn>
                              </p:par>
                              <p:par>
                                <p:cTn id="24" presetID="8" presetClass="emph" presetSubtype="0" fill="hold" nodeType="withEffect">
                                  <p:stCondLst>
                                    <p:cond delay="250"/>
                                  </p:stCondLst>
                                  <p:childTnLst>
                                    <p:animRot by="21600000">
                                      <p:cBhvr>
                                        <p:cTn id="25" dur="2250" fill="hold"/>
                                        <p:tgtEl>
                                          <p:spTgt spid="1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5" grpId="0"/>
      <p:bldP spid="1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444882"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研究</a:t>
            </a:r>
            <a:r>
              <a:rPr lang="zh-CN" altLang="en-US" sz="2933" b="1" dirty="0">
                <a:solidFill>
                  <a:schemeClr val="tx1">
                    <a:lumMod val="75000"/>
                    <a:lumOff val="25000"/>
                  </a:schemeClr>
                </a:solidFill>
                <a:latin typeface="Arial" panose="020B0604020202020204" pitchFamily="34" charset="0"/>
                <a:cs typeface="Arial" panose="020B0604020202020204" pitchFamily="34" charset="0"/>
              </a:rPr>
              <a:t>准备工作</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6" name="组合 145"/>
          <p:cNvGrpSpPr/>
          <p:nvPr/>
        </p:nvGrpSpPr>
        <p:grpSpPr>
          <a:xfrm>
            <a:off x="7650123" y="3591927"/>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a:spLocks/>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150" name="Freeform 38"/>
              <p:cNvSpPr>
                <a:spLocks/>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grpSp>
      </p:grpSp>
      <p:grpSp>
        <p:nvGrpSpPr>
          <p:cNvPr id="152" name="组合 151"/>
          <p:cNvGrpSpPr/>
          <p:nvPr/>
        </p:nvGrpSpPr>
        <p:grpSpPr>
          <a:xfrm>
            <a:off x="5192169" y="5531731"/>
            <a:ext cx="830668" cy="950026"/>
            <a:chOff x="3299776" y="3943350"/>
            <a:chExt cx="659325" cy="754063"/>
          </a:xfrm>
        </p:grpSpPr>
        <p:sp>
          <p:nvSpPr>
            <p:cNvPr id="15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nvGrpSpPr>
            <p:cNvPr id="154" name="Group 4"/>
            <p:cNvGrpSpPr>
              <a:grpSpLocks/>
            </p:cNvGrpSpPr>
            <p:nvPr/>
          </p:nvGrpSpPr>
          <p:grpSpPr bwMode="auto">
            <a:xfrm>
              <a:off x="3299776" y="3943350"/>
              <a:ext cx="659325" cy="658462"/>
              <a:chOff x="0" y="0"/>
              <a:chExt cx="1089" cy="1089"/>
            </a:xfrm>
          </p:grpSpPr>
          <p:sp>
            <p:nvSpPr>
              <p:cNvPr id="155"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nvGrpSpPr>
              <p:cNvPr id="156" name="Group 6"/>
              <p:cNvGrpSpPr>
                <a:grpSpLocks/>
              </p:cNvGrpSpPr>
              <p:nvPr/>
            </p:nvGrpSpPr>
            <p:grpSpPr bwMode="auto">
              <a:xfrm>
                <a:off x="91" y="30"/>
                <a:ext cx="908" cy="296"/>
                <a:chOff x="0" y="0"/>
                <a:chExt cx="907" cy="295"/>
              </a:xfrm>
            </p:grpSpPr>
            <p:sp>
              <p:nvSpPr>
                <p:cNvPr id="157"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4"/>
                </a:p>
              </p:txBody>
            </p:sp>
            <p:sp>
              <p:nvSpPr>
                <p:cNvPr id="158"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grpSp>
      </p:grpSp>
      <p:sp>
        <p:nvSpPr>
          <p:cNvPr id="159" name="AutoShape 66"/>
          <p:cNvSpPr>
            <a:spLocks noChangeArrowheads="1"/>
          </p:cNvSpPr>
          <p:nvPr/>
        </p:nvSpPr>
        <p:spPr bwMode="auto">
          <a:xfrm rot="20883400">
            <a:off x="4633741" y="1527889"/>
            <a:ext cx="1360036" cy="1360036"/>
          </a:xfrm>
          <a:custGeom>
            <a:avLst/>
            <a:gdLst>
              <a:gd name="T0" fmla="*/ 600 w 21600"/>
              <a:gd name="T1" fmla="*/ 0 h 21600"/>
              <a:gd name="T2" fmla="*/ 250 w 21600"/>
              <a:gd name="T3" fmla="*/ 200 h 21600"/>
              <a:gd name="T4" fmla="*/ 550 w 21600"/>
              <a:gd name="T5" fmla="*/ 250 h 21600"/>
              <a:gd name="T6" fmla="*/ 1099 w 21600"/>
              <a:gd name="T7" fmla="*/ 150 h 21600"/>
              <a:gd name="T8" fmla="*/ 1000 w 21600"/>
              <a:gd name="T9" fmla="*/ 500 h 21600"/>
              <a:gd name="T10" fmla="*/ 650 w 21600"/>
              <a:gd name="T11" fmla="*/ 45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0" y="7584"/>
                </a:moveTo>
                <a:cubicBezTo>
                  <a:pt x="14367" y="6072"/>
                  <a:pt x="12642" y="5171"/>
                  <a:pt x="10800" y="5171"/>
                </a:cubicBezTo>
                <a:cubicBezTo>
                  <a:pt x="9480" y="5170"/>
                  <a:pt x="8203" y="5634"/>
                  <a:pt x="7191" y="6479"/>
                </a:cubicBezTo>
                <a:lnTo>
                  <a:pt x="3876" y="2511"/>
                </a:lnTo>
                <a:cubicBezTo>
                  <a:pt x="5818" y="888"/>
                  <a:pt x="8269" y="-1"/>
                  <a:pt x="10800" y="0"/>
                </a:cubicBezTo>
                <a:cubicBezTo>
                  <a:pt x="14334" y="0"/>
                  <a:pt x="17645" y="1729"/>
                  <a:pt x="19664" y="4630"/>
                </a:cubicBezTo>
                <a:lnTo>
                  <a:pt x="21880" y="3088"/>
                </a:lnTo>
                <a:lnTo>
                  <a:pt x="20561" y="10445"/>
                </a:lnTo>
                <a:lnTo>
                  <a:pt x="13204" y="9126"/>
                </a:lnTo>
                <a:lnTo>
                  <a:pt x="15420" y="7584"/>
                </a:lnTo>
                <a:close/>
              </a:path>
            </a:pathLst>
          </a:custGeom>
          <a:solidFill>
            <a:srgbClr val="000000">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5196" tIns="57598" rIns="115196" bIns="57598" anchor="ctr"/>
          <a:lstStyle/>
          <a:p>
            <a:endParaRPr lang="zh-CN" altLang="en-US" sz="3024"/>
          </a:p>
        </p:txBody>
      </p:sp>
      <p:grpSp>
        <p:nvGrpSpPr>
          <p:cNvPr id="160" name="组合 159"/>
          <p:cNvGrpSpPr/>
          <p:nvPr/>
        </p:nvGrpSpPr>
        <p:grpSpPr>
          <a:xfrm>
            <a:off x="6234843" y="5303725"/>
            <a:ext cx="591052" cy="678019"/>
            <a:chOff x="4127375" y="3762375"/>
            <a:chExt cx="469135" cy="538163"/>
          </a:xfrm>
        </p:grpSpPr>
        <p:sp>
          <p:nvSpPr>
            <p:cNvPr id="161"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nvGrpSpPr>
            <p:cNvPr id="162" name="Group 17"/>
            <p:cNvGrpSpPr>
              <a:grpSpLocks/>
            </p:cNvGrpSpPr>
            <p:nvPr/>
          </p:nvGrpSpPr>
          <p:grpSpPr bwMode="auto">
            <a:xfrm>
              <a:off x="4127375" y="3762375"/>
              <a:ext cx="469135" cy="469934"/>
              <a:chOff x="-1" y="0"/>
              <a:chExt cx="1089" cy="1089"/>
            </a:xfrm>
          </p:grpSpPr>
          <p:sp>
            <p:nvSpPr>
              <p:cNvPr id="163"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nvGrpSpPr>
              <p:cNvPr id="164" name="Group 19"/>
              <p:cNvGrpSpPr>
                <a:grpSpLocks/>
              </p:cNvGrpSpPr>
              <p:nvPr/>
            </p:nvGrpSpPr>
            <p:grpSpPr bwMode="auto">
              <a:xfrm>
                <a:off x="91" y="30"/>
                <a:ext cx="908" cy="296"/>
                <a:chOff x="0" y="0"/>
                <a:chExt cx="907" cy="295"/>
              </a:xfrm>
            </p:grpSpPr>
            <p:sp>
              <p:nvSpPr>
                <p:cNvPr id="165"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4"/>
                </a:p>
              </p:txBody>
            </p:sp>
            <p:sp>
              <p:nvSpPr>
                <p:cNvPr id="166"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grpSp>
      </p:grpSp>
      <p:grpSp>
        <p:nvGrpSpPr>
          <p:cNvPr id="167" name="组合 166"/>
          <p:cNvGrpSpPr/>
          <p:nvPr/>
        </p:nvGrpSpPr>
        <p:grpSpPr>
          <a:xfrm>
            <a:off x="5554823" y="4941715"/>
            <a:ext cx="435301" cy="496012"/>
            <a:chOff x="3587625" y="3475038"/>
            <a:chExt cx="345511" cy="393699"/>
          </a:xfrm>
        </p:grpSpPr>
        <p:sp>
          <p:nvSpPr>
            <p:cNvPr id="168"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nvGrpSpPr>
            <p:cNvPr id="169" name="Group 24"/>
            <p:cNvGrpSpPr>
              <a:grpSpLocks/>
            </p:cNvGrpSpPr>
            <p:nvPr/>
          </p:nvGrpSpPr>
          <p:grpSpPr bwMode="auto">
            <a:xfrm>
              <a:off x="3587625" y="3475038"/>
              <a:ext cx="345511" cy="343786"/>
              <a:chOff x="-1" y="0"/>
              <a:chExt cx="1089" cy="1089"/>
            </a:xfrm>
          </p:grpSpPr>
          <p:sp>
            <p:nvSpPr>
              <p:cNvPr id="170"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nvGrpSpPr>
              <p:cNvPr id="171" name="Group 26"/>
              <p:cNvGrpSpPr>
                <a:grpSpLocks/>
              </p:cNvGrpSpPr>
              <p:nvPr/>
            </p:nvGrpSpPr>
            <p:grpSpPr bwMode="auto">
              <a:xfrm>
                <a:off x="91" y="30"/>
                <a:ext cx="908" cy="296"/>
                <a:chOff x="0" y="0"/>
                <a:chExt cx="907" cy="295"/>
              </a:xfrm>
            </p:grpSpPr>
            <p:sp>
              <p:nvSpPr>
                <p:cNvPr id="172"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4"/>
                </a:p>
              </p:txBody>
            </p:sp>
            <p:sp>
              <p:nvSpPr>
                <p:cNvPr id="173"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grpSp>
      </p:grpSp>
      <p:grpSp>
        <p:nvGrpSpPr>
          <p:cNvPr id="174" name="组合 173"/>
          <p:cNvGrpSpPr/>
          <p:nvPr/>
        </p:nvGrpSpPr>
        <p:grpSpPr>
          <a:xfrm>
            <a:off x="2278505" y="1850284"/>
            <a:ext cx="2904811" cy="4688533"/>
            <a:chOff x="1081088" y="980798"/>
            <a:chExt cx="2368550" cy="3822977"/>
          </a:xfrm>
        </p:grpSpPr>
        <p:sp>
          <p:nvSpPr>
            <p:cNvPr id="175" name="Oval 5"/>
            <p:cNvSpPr>
              <a:spLocks noChangeArrowheads="1"/>
            </p:cNvSpPr>
            <p:nvPr/>
          </p:nvSpPr>
          <p:spPr bwMode="auto">
            <a:xfrm>
              <a:off x="1260476" y="3990975"/>
              <a:ext cx="1981200" cy="812800"/>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nvGrpSpPr>
            <p:cNvPr id="176" name="Group 32"/>
            <p:cNvGrpSpPr>
              <a:grpSpLocks/>
            </p:cNvGrpSpPr>
            <p:nvPr/>
          </p:nvGrpSpPr>
          <p:grpSpPr bwMode="auto">
            <a:xfrm>
              <a:off x="1081088" y="1296988"/>
              <a:ext cx="2368550" cy="3257550"/>
              <a:chOff x="0" y="0"/>
              <a:chExt cx="1492" cy="2052"/>
            </a:xfrm>
          </p:grpSpPr>
          <p:sp>
            <p:nvSpPr>
              <p:cNvPr id="205" name="Freeform 20"/>
              <p:cNvSpPr>
                <a:spLocks noChangeArrowheads="1"/>
              </p:cNvSpPr>
              <p:nvPr/>
            </p:nvSpPr>
            <p:spPr bwMode="auto">
              <a:xfrm>
                <a:off x="0" y="0"/>
                <a:ext cx="1492" cy="2052"/>
              </a:xfrm>
              <a:custGeom>
                <a:avLst/>
                <a:gdLst>
                  <a:gd name="T0" fmla="*/ 1492 w 1492"/>
                  <a:gd name="T1" fmla="*/ 373 h 2052"/>
                  <a:gd name="T2" fmla="*/ 1488 w 1492"/>
                  <a:gd name="T3" fmla="*/ 336 h 2052"/>
                  <a:gd name="T4" fmla="*/ 1476 w 1492"/>
                  <a:gd name="T5" fmla="*/ 298 h 2052"/>
                  <a:gd name="T6" fmla="*/ 1458 w 1492"/>
                  <a:gd name="T7" fmla="*/ 262 h 2052"/>
                  <a:gd name="T8" fmla="*/ 1434 w 1492"/>
                  <a:gd name="T9" fmla="*/ 228 h 2052"/>
                  <a:gd name="T10" fmla="*/ 1401 w 1492"/>
                  <a:gd name="T11" fmla="*/ 196 h 2052"/>
                  <a:gd name="T12" fmla="*/ 1365 w 1492"/>
                  <a:gd name="T13" fmla="*/ 165 h 2052"/>
                  <a:gd name="T14" fmla="*/ 1321 w 1492"/>
                  <a:gd name="T15" fmla="*/ 136 h 2052"/>
                  <a:gd name="T16" fmla="*/ 1273 w 1492"/>
                  <a:gd name="T17" fmla="*/ 109 h 2052"/>
                  <a:gd name="T18" fmla="*/ 1220 w 1492"/>
                  <a:gd name="T19" fmla="*/ 86 h 2052"/>
                  <a:gd name="T20" fmla="*/ 1163 w 1492"/>
                  <a:gd name="T21" fmla="*/ 63 h 2052"/>
                  <a:gd name="T22" fmla="*/ 1102 w 1492"/>
                  <a:gd name="T23" fmla="*/ 45 h 2052"/>
                  <a:gd name="T24" fmla="*/ 1036 w 1492"/>
                  <a:gd name="T25" fmla="*/ 30 h 2052"/>
                  <a:gd name="T26" fmla="*/ 967 w 1492"/>
                  <a:gd name="T27" fmla="*/ 17 h 2052"/>
                  <a:gd name="T28" fmla="*/ 896 w 1492"/>
                  <a:gd name="T29" fmla="*/ 8 h 2052"/>
                  <a:gd name="T30" fmla="*/ 822 w 1492"/>
                  <a:gd name="T31" fmla="*/ 1 h 2052"/>
                  <a:gd name="T32" fmla="*/ 746 w 1492"/>
                  <a:gd name="T33" fmla="*/ 0 h 2052"/>
                  <a:gd name="T34" fmla="*/ 707 w 1492"/>
                  <a:gd name="T35" fmla="*/ 0 h 2052"/>
                  <a:gd name="T36" fmla="*/ 632 w 1492"/>
                  <a:gd name="T37" fmla="*/ 4 h 2052"/>
                  <a:gd name="T38" fmla="*/ 560 w 1492"/>
                  <a:gd name="T39" fmla="*/ 12 h 2052"/>
                  <a:gd name="T40" fmla="*/ 490 w 1492"/>
                  <a:gd name="T41" fmla="*/ 22 h 2052"/>
                  <a:gd name="T42" fmla="*/ 422 w 1492"/>
                  <a:gd name="T43" fmla="*/ 36 h 2052"/>
                  <a:gd name="T44" fmla="*/ 359 w 1492"/>
                  <a:gd name="T45" fmla="*/ 54 h 2052"/>
                  <a:gd name="T46" fmla="*/ 299 w 1492"/>
                  <a:gd name="T47" fmla="*/ 74 h 2052"/>
                  <a:gd name="T48" fmla="*/ 245 w 1492"/>
                  <a:gd name="T49" fmla="*/ 97 h 2052"/>
                  <a:gd name="T50" fmla="*/ 194 w 1492"/>
                  <a:gd name="T51" fmla="*/ 122 h 2052"/>
                  <a:gd name="T52" fmla="*/ 148 w 1492"/>
                  <a:gd name="T53" fmla="*/ 150 h 2052"/>
                  <a:gd name="T54" fmla="*/ 107 w 1492"/>
                  <a:gd name="T55" fmla="*/ 180 h 2052"/>
                  <a:gd name="T56" fmla="*/ 74 w 1492"/>
                  <a:gd name="T57" fmla="*/ 211 h 2052"/>
                  <a:gd name="T58" fmla="*/ 45 w 1492"/>
                  <a:gd name="T59" fmla="*/ 245 h 2052"/>
                  <a:gd name="T60" fmla="*/ 23 w 1492"/>
                  <a:gd name="T61" fmla="*/ 280 h 2052"/>
                  <a:gd name="T62" fmla="*/ 9 w 1492"/>
                  <a:gd name="T63" fmla="*/ 316 h 2052"/>
                  <a:gd name="T64" fmla="*/ 1 w 1492"/>
                  <a:gd name="T65" fmla="*/ 354 h 2052"/>
                  <a:gd name="T66" fmla="*/ 0 w 1492"/>
                  <a:gd name="T67" fmla="*/ 373 h 2052"/>
                  <a:gd name="T68" fmla="*/ 6 w 1492"/>
                  <a:gd name="T69" fmla="*/ 420 h 2052"/>
                  <a:gd name="T70" fmla="*/ 376 w 1492"/>
                  <a:gd name="T71" fmla="*/ 1889 h 2052"/>
                  <a:gd name="T72" fmla="*/ 376 w 1492"/>
                  <a:gd name="T73" fmla="*/ 1889 h 2052"/>
                  <a:gd name="T74" fmla="*/ 391 w 1492"/>
                  <a:gd name="T75" fmla="*/ 1922 h 2052"/>
                  <a:gd name="T76" fmla="*/ 417 w 1492"/>
                  <a:gd name="T77" fmla="*/ 1954 h 2052"/>
                  <a:gd name="T78" fmla="*/ 453 w 1492"/>
                  <a:gd name="T79" fmla="*/ 1981 h 2052"/>
                  <a:gd name="T80" fmla="*/ 499 w 1492"/>
                  <a:gd name="T81" fmla="*/ 2005 h 2052"/>
                  <a:gd name="T82" fmla="*/ 552 w 1492"/>
                  <a:gd name="T83" fmla="*/ 2025 h 2052"/>
                  <a:gd name="T84" fmla="*/ 611 w 1492"/>
                  <a:gd name="T85" fmla="*/ 2039 h 2052"/>
                  <a:gd name="T86" fmla="*/ 676 w 1492"/>
                  <a:gd name="T87" fmla="*/ 2048 h 2052"/>
                  <a:gd name="T88" fmla="*/ 746 w 1492"/>
                  <a:gd name="T89" fmla="*/ 2052 h 2052"/>
                  <a:gd name="T90" fmla="*/ 781 w 1492"/>
                  <a:gd name="T91" fmla="*/ 2051 h 2052"/>
                  <a:gd name="T92" fmla="*/ 848 w 1492"/>
                  <a:gd name="T93" fmla="*/ 2044 h 2052"/>
                  <a:gd name="T94" fmla="*/ 912 w 1492"/>
                  <a:gd name="T95" fmla="*/ 2033 h 2052"/>
                  <a:gd name="T96" fmla="*/ 967 w 1492"/>
                  <a:gd name="T97" fmla="*/ 2016 h 2052"/>
                  <a:gd name="T98" fmla="*/ 1018 w 1492"/>
                  <a:gd name="T99" fmla="*/ 1994 h 2052"/>
                  <a:gd name="T100" fmla="*/ 1058 w 1492"/>
                  <a:gd name="T101" fmla="*/ 1968 h 2052"/>
                  <a:gd name="T102" fmla="*/ 1089 w 1492"/>
                  <a:gd name="T103" fmla="*/ 1938 h 2052"/>
                  <a:gd name="T104" fmla="*/ 1110 w 1492"/>
                  <a:gd name="T105" fmla="*/ 1906 h 2052"/>
                  <a:gd name="T106" fmla="*/ 1116 w 1492"/>
                  <a:gd name="T107" fmla="*/ 1889 h 2052"/>
                  <a:gd name="T108" fmla="*/ 1486 w 1492"/>
                  <a:gd name="T109" fmla="*/ 420 h 2052"/>
                  <a:gd name="T110" fmla="*/ 1491 w 1492"/>
                  <a:gd name="T111" fmla="*/ 396 h 2052"/>
                  <a:gd name="T112" fmla="*/ 1492 w 1492"/>
                  <a:gd name="T113" fmla="*/ 373 h 20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2052"/>
                  <a:gd name="T173" fmla="*/ 1492 w 1492"/>
                  <a:gd name="T174" fmla="*/ 2052 h 20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2052">
                    <a:moveTo>
                      <a:pt x="1492" y="373"/>
                    </a:move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6"/>
                    </a:lnTo>
                    <a:lnTo>
                      <a:pt x="6" y="420"/>
                    </a:lnTo>
                    <a:lnTo>
                      <a:pt x="5" y="420"/>
                    </a:lnTo>
                    <a:lnTo>
                      <a:pt x="376" y="1889"/>
                    </a:lnTo>
                    <a:lnTo>
                      <a:pt x="382" y="1906"/>
                    </a:lnTo>
                    <a:lnTo>
                      <a:pt x="391" y="1922"/>
                    </a:lnTo>
                    <a:lnTo>
                      <a:pt x="403" y="1938"/>
                    </a:lnTo>
                    <a:lnTo>
                      <a:pt x="417" y="1954"/>
                    </a:lnTo>
                    <a:lnTo>
                      <a:pt x="434" y="1968"/>
                    </a:lnTo>
                    <a:lnTo>
                      <a:pt x="453" y="1981"/>
                    </a:lnTo>
                    <a:lnTo>
                      <a:pt x="474" y="1994"/>
                    </a:lnTo>
                    <a:lnTo>
                      <a:pt x="499" y="2005"/>
                    </a:lnTo>
                    <a:lnTo>
                      <a:pt x="525" y="2016"/>
                    </a:lnTo>
                    <a:lnTo>
                      <a:pt x="552" y="2025"/>
                    </a:lnTo>
                    <a:lnTo>
                      <a:pt x="580" y="2033"/>
                    </a:lnTo>
                    <a:lnTo>
                      <a:pt x="611" y="2039"/>
                    </a:lnTo>
                    <a:lnTo>
                      <a:pt x="644" y="2044"/>
                    </a:lnTo>
                    <a:lnTo>
                      <a:pt x="676" y="2048"/>
                    </a:lnTo>
                    <a:lnTo>
                      <a:pt x="711" y="2051"/>
                    </a:lnTo>
                    <a:lnTo>
                      <a:pt x="746" y="2052"/>
                    </a:lnTo>
                    <a:lnTo>
                      <a:pt x="781" y="2051"/>
                    </a:lnTo>
                    <a:lnTo>
                      <a:pt x="816" y="2048"/>
                    </a:lnTo>
                    <a:lnTo>
                      <a:pt x="848" y="2044"/>
                    </a:lnTo>
                    <a:lnTo>
                      <a:pt x="881" y="2039"/>
                    </a:lnTo>
                    <a:lnTo>
                      <a:pt x="912" y="2033"/>
                    </a:lnTo>
                    <a:lnTo>
                      <a:pt x="940" y="2025"/>
                    </a:lnTo>
                    <a:lnTo>
                      <a:pt x="967" y="2016"/>
                    </a:lnTo>
                    <a:lnTo>
                      <a:pt x="993" y="2005"/>
                    </a:lnTo>
                    <a:lnTo>
                      <a:pt x="1018" y="1994"/>
                    </a:lnTo>
                    <a:lnTo>
                      <a:pt x="1039" y="1981"/>
                    </a:lnTo>
                    <a:lnTo>
                      <a:pt x="1058" y="1968"/>
                    </a:lnTo>
                    <a:lnTo>
                      <a:pt x="1075" y="1954"/>
                    </a:lnTo>
                    <a:lnTo>
                      <a:pt x="1089" y="1938"/>
                    </a:lnTo>
                    <a:lnTo>
                      <a:pt x="1101" y="1922"/>
                    </a:lnTo>
                    <a:lnTo>
                      <a:pt x="1110" y="1906"/>
                    </a:lnTo>
                    <a:lnTo>
                      <a:pt x="1116" y="1889"/>
                    </a:lnTo>
                    <a:lnTo>
                      <a:pt x="1487" y="420"/>
                    </a:lnTo>
                    <a:lnTo>
                      <a:pt x="1486" y="420"/>
                    </a:lnTo>
                    <a:lnTo>
                      <a:pt x="1491" y="396"/>
                    </a:lnTo>
                    <a:lnTo>
                      <a:pt x="1492" y="373"/>
                    </a:lnTo>
                    <a:close/>
                  </a:path>
                </a:pathLst>
              </a:custGeom>
              <a:gradFill rotWithShape="1">
                <a:gsLst>
                  <a:gs pos="0">
                    <a:srgbClr val="5B5B5B"/>
                  </a:gs>
                  <a:gs pos="50000">
                    <a:srgbClr val="B2B2B2"/>
                  </a:gs>
                  <a:gs pos="100000">
                    <a:srgbClr val="5B5B5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sp>
            <p:nvSpPr>
              <p:cNvPr id="206" name="Freeform 21"/>
              <p:cNvSpPr>
                <a:spLocks noEditPoints="1" noChangeArrowheads="1"/>
              </p:cNvSpPr>
              <p:nvPr/>
            </p:nvSpPr>
            <p:spPr bwMode="auto">
              <a:xfrm>
                <a:off x="0" y="0"/>
                <a:ext cx="1492" cy="746"/>
              </a:xfrm>
              <a:custGeom>
                <a:avLst/>
                <a:gdLst>
                  <a:gd name="T0" fmla="*/ 632 w 1492"/>
                  <a:gd name="T1" fmla="*/ 4 h 746"/>
                  <a:gd name="T2" fmla="*/ 456 w 1492"/>
                  <a:gd name="T3" fmla="*/ 30 h 746"/>
                  <a:gd name="T4" fmla="*/ 299 w 1492"/>
                  <a:gd name="T5" fmla="*/ 74 h 746"/>
                  <a:gd name="T6" fmla="*/ 171 w 1492"/>
                  <a:gd name="T7" fmla="*/ 136 h 746"/>
                  <a:gd name="T8" fmla="*/ 74 w 1492"/>
                  <a:gd name="T9" fmla="*/ 211 h 746"/>
                  <a:gd name="T10" fmla="*/ 16 w 1492"/>
                  <a:gd name="T11" fmla="*/ 298 h 746"/>
                  <a:gd name="T12" fmla="*/ 0 w 1492"/>
                  <a:gd name="T13" fmla="*/ 373 h 746"/>
                  <a:gd name="T14" fmla="*/ 23 w 1492"/>
                  <a:gd name="T15" fmla="*/ 466 h 746"/>
                  <a:gd name="T16" fmla="*/ 91 w 1492"/>
                  <a:gd name="T17" fmla="*/ 551 h 746"/>
                  <a:gd name="T18" fmla="*/ 194 w 1492"/>
                  <a:gd name="T19" fmla="*/ 624 h 746"/>
                  <a:gd name="T20" fmla="*/ 329 w 1492"/>
                  <a:gd name="T21" fmla="*/ 683 h 746"/>
                  <a:gd name="T22" fmla="*/ 490 w 1492"/>
                  <a:gd name="T23" fmla="*/ 724 h 746"/>
                  <a:gd name="T24" fmla="*/ 670 w 1492"/>
                  <a:gd name="T25" fmla="*/ 745 h 746"/>
                  <a:gd name="T26" fmla="*/ 822 w 1492"/>
                  <a:gd name="T27" fmla="*/ 745 h 746"/>
                  <a:gd name="T28" fmla="*/ 1002 w 1492"/>
                  <a:gd name="T29" fmla="*/ 724 h 746"/>
                  <a:gd name="T30" fmla="*/ 1163 w 1492"/>
                  <a:gd name="T31" fmla="*/ 683 h 746"/>
                  <a:gd name="T32" fmla="*/ 1298 w 1492"/>
                  <a:gd name="T33" fmla="*/ 624 h 746"/>
                  <a:gd name="T34" fmla="*/ 1401 w 1492"/>
                  <a:gd name="T35" fmla="*/ 551 h 746"/>
                  <a:gd name="T36" fmla="*/ 1469 w 1492"/>
                  <a:gd name="T37" fmla="*/ 466 h 746"/>
                  <a:gd name="T38" fmla="*/ 1492 w 1492"/>
                  <a:gd name="T39" fmla="*/ 373 h 746"/>
                  <a:gd name="T40" fmla="*/ 1476 w 1492"/>
                  <a:gd name="T41" fmla="*/ 298 h 746"/>
                  <a:gd name="T42" fmla="*/ 1418 w 1492"/>
                  <a:gd name="T43" fmla="*/ 211 h 746"/>
                  <a:gd name="T44" fmla="*/ 1321 w 1492"/>
                  <a:gd name="T45" fmla="*/ 136 h 746"/>
                  <a:gd name="T46" fmla="*/ 1193 w 1492"/>
                  <a:gd name="T47" fmla="*/ 74 h 746"/>
                  <a:gd name="T48" fmla="*/ 1036 w 1492"/>
                  <a:gd name="T49" fmla="*/ 30 h 746"/>
                  <a:gd name="T50" fmla="*/ 860 w 1492"/>
                  <a:gd name="T51" fmla="*/ 4 h 746"/>
                  <a:gd name="T52" fmla="*/ 746 w 1492"/>
                  <a:gd name="T53" fmla="*/ 723 h 746"/>
                  <a:gd name="T54" fmla="*/ 605 w 1492"/>
                  <a:gd name="T55" fmla="*/ 716 h 746"/>
                  <a:gd name="T56" fmla="*/ 443 w 1492"/>
                  <a:gd name="T57" fmla="*/ 689 h 746"/>
                  <a:gd name="T58" fmla="*/ 302 w 1492"/>
                  <a:gd name="T59" fmla="*/ 644 h 746"/>
                  <a:gd name="T60" fmla="*/ 185 w 1492"/>
                  <a:gd name="T61" fmla="*/ 583 h 746"/>
                  <a:gd name="T62" fmla="*/ 101 w 1492"/>
                  <a:gd name="T63" fmla="*/ 509 h 746"/>
                  <a:gd name="T64" fmla="*/ 54 w 1492"/>
                  <a:gd name="T65" fmla="*/ 426 h 746"/>
                  <a:gd name="T66" fmla="*/ 48 w 1492"/>
                  <a:gd name="T67" fmla="*/ 355 h 746"/>
                  <a:gd name="T68" fmla="*/ 78 w 1492"/>
                  <a:gd name="T69" fmla="*/ 269 h 746"/>
                  <a:gd name="T70" fmla="*/ 148 w 1492"/>
                  <a:gd name="T71" fmla="*/ 192 h 746"/>
                  <a:gd name="T72" fmla="*/ 251 w 1492"/>
                  <a:gd name="T73" fmla="*/ 126 h 746"/>
                  <a:gd name="T74" fmla="*/ 383 w 1492"/>
                  <a:gd name="T75" fmla="*/ 74 h 746"/>
                  <a:gd name="T76" fmla="*/ 537 w 1492"/>
                  <a:gd name="T77" fmla="*/ 39 h 746"/>
                  <a:gd name="T78" fmla="*/ 710 w 1492"/>
                  <a:gd name="T79" fmla="*/ 23 h 746"/>
                  <a:gd name="T80" fmla="*/ 852 w 1492"/>
                  <a:gd name="T81" fmla="*/ 27 h 746"/>
                  <a:gd name="T82" fmla="*/ 1018 w 1492"/>
                  <a:gd name="T83" fmla="*/ 51 h 746"/>
                  <a:gd name="T84" fmla="*/ 1164 w 1492"/>
                  <a:gd name="T85" fmla="*/ 92 h 746"/>
                  <a:gd name="T86" fmla="*/ 1286 w 1492"/>
                  <a:gd name="T87" fmla="*/ 150 h 746"/>
                  <a:gd name="T88" fmla="*/ 1377 w 1492"/>
                  <a:gd name="T89" fmla="*/ 222 h 746"/>
                  <a:gd name="T90" fmla="*/ 1431 w 1492"/>
                  <a:gd name="T91" fmla="*/ 302 h 746"/>
                  <a:gd name="T92" fmla="*/ 1445 w 1492"/>
                  <a:gd name="T93" fmla="*/ 373 h 746"/>
                  <a:gd name="T94" fmla="*/ 1423 w 1492"/>
                  <a:gd name="T95" fmla="*/ 461 h 746"/>
                  <a:gd name="T96" fmla="*/ 1361 w 1492"/>
                  <a:gd name="T97" fmla="*/ 540 h 746"/>
                  <a:gd name="T98" fmla="*/ 1264 w 1492"/>
                  <a:gd name="T99" fmla="*/ 609 h 746"/>
                  <a:gd name="T100" fmla="*/ 1137 w 1492"/>
                  <a:gd name="T101" fmla="*/ 663 h 746"/>
                  <a:gd name="T102" fmla="*/ 987 w 1492"/>
                  <a:gd name="T103" fmla="*/ 702 h 746"/>
                  <a:gd name="T104" fmla="*/ 817 w 1492"/>
                  <a:gd name="T105" fmla="*/ 722 h 7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92"/>
                  <a:gd name="T160" fmla="*/ 0 h 746"/>
                  <a:gd name="T161" fmla="*/ 1492 w 1492"/>
                  <a:gd name="T162" fmla="*/ 746 h 7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92" h="746">
                    <a:moveTo>
                      <a:pt x="746" y="0"/>
                    </a:move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3"/>
                    </a:lnTo>
                    <a:lnTo>
                      <a:pt x="4" y="411"/>
                    </a:lnTo>
                    <a:lnTo>
                      <a:pt x="9" y="430"/>
                    </a:lnTo>
                    <a:lnTo>
                      <a:pt x="16" y="448"/>
                    </a:lnTo>
                    <a:lnTo>
                      <a:pt x="23" y="466"/>
                    </a:lnTo>
                    <a:lnTo>
                      <a:pt x="34" y="485"/>
                    </a:lnTo>
                    <a:lnTo>
                      <a:pt x="45" y="501"/>
                    </a:lnTo>
                    <a:lnTo>
                      <a:pt x="58" y="518"/>
                    </a:lnTo>
                    <a:lnTo>
                      <a:pt x="74" y="535"/>
                    </a:lnTo>
                    <a:lnTo>
                      <a:pt x="91" y="551"/>
                    </a:lnTo>
                    <a:lnTo>
                      <a:pt x="107" y="566"/>
                    </a:lnTo>
                    <a:lnTo>
                      <a:pt x="127" y="582"/>
                    </a:lnTo>
                    <a:lnTo>
                      <a:pt x="148" y="596"/>
                    </a:lnTo>
                    <a:lnTo>
                      <a:pt x="171" y="610"/>
                    </a:lnTo>
                    <a:lnTo>
                      <a:pt x="194" y="624"/>
                    </a:lnTo>
                    <a:lnTo>
                      <a:pt x="219" y="637"/>
                    </a:lnTo>
                    <a:lnTo>
                      <a:pt x="245" y="649"/>
                    </a:lnTo>
                    <a:lnTo>
                      <a:pt x="272" y="661"/>
                    </a:lnTo>
                    <a:lnTo>
                      <a:pt x="299" y="672"/>
                    </a:lnTo>
                    <a:lnTo>
                      <a:pt x="329" y="683"/>
                    </a:lnTo>
                    <a:lnTo>
                      <a:pt x="359" y="692"/>
                    </a:lnTo>
                    <a:lnTo>
                      <a:pt x="390" y="701"/>
                    </a:lnTo>
                    <a:lnTo>
                      <a:pt x="422" y="710"/>
                    </a:lnTo>
                    <a:lnTo>
                      <a:pt x="456" y="716"/>
                    </a:lnTo>
                    <a:lnTo>
                      <a:pt x="490" y="724"/>
                    </a:lnTo>
                    <a:lnTo>
                      <a:pt x="525" y="729"/>
                    </a:lnTo>
                    <a:lnTo>
                      <a:pt x="560" y="735"/>
                    </a:lnTo>
                    <a:lnTo>
                      <a:pt x="596" y="738"/>
                    </a:lnTo>
                    <a:lnTo>
                      <a:pt x="632" y="742"/>
                    </a:lnTo>
                    <a:lnTo>
                      <a:pt x="670" y="745"/>
                    </a:lnTo>
                    <a:lnTo>
                      <a:pt x="707" y="746"/>
                    </a:lnTo>
                    <a:lnTo>
                      <a:pt x="746" y="746"/>
                    </a:lnTo>
                    <a:lnTo>
                      <a:pt x="785" y="746"/>
                    </a:lnTo>
                    <a:lnTo>
                      <a:pt x="822" y="745"/>
                    </a:lnTo>
                    <a:lnTo>
                      <a:pt x="860" y="742"/>
                    </a:lnTo>
                    <a:lnTo>
                      <a:pt x="896" y="738"/>
                    </a:lnTo>
                    <a:lnTo>
                      <a:pt x="933" y="735"/>
                    </a:lnTo>
                    <a:lnTo>
                      <a:pt x="967" y="729"/>
                    </a:lnTo>
                    <a:lnTo>
                      <a:pt x="1002" y="724"/>
                    </a:lnTo>
                    <a:lnTo>
                      <a:pt x="1036" y="716"/>
                    </a:lnTo>
                    <a:lnTo>
                      <a:pt x="1070" y="710"/>
                    </a:lnTo>
                    <a:lnTo>
                      <a:pt x="1102" y="701"/>
                    </a:lnTo>
                    <a:lnTo>
                      <a:pt x="1133" y="692"/>
                    </a:lnTo>
                    <a:lnTo>
                      <a:pt x="1163" y="683"/>
                    </a:lnTo>
                    <a:lnTo>
                      <a:pt x="1193" y="672"/>
                    </a:lnTo>
                    <a:lnTo>
                      <a:pt x="1220" y="661"/>
                    </a:lnTo>
                    <a:lnTo>
                      <a:pt x="1247" y="649"/>
                    </a:lnTo>
                    <a:lnTo>
                      <a:pt x="1273" y="637"/>
                    </a:lnTo>
                    <a:lnTo>
                      <a:pt x="1298" y="624"/>
                    </a:lnTo>
                    <a:lnTo>
                      <a:pt x="1321" y="610"/>
                    </a:lnTo>
                    <a:lnTo>
                      <a:pt x="1344" y="596"/>
                    </a:lnTo>
                    <a:lnTo>
                      <a:pt x="1365" y="582"/>
                    </a:lnTo>
                    <a:lnTo>
                      <a:pt x="1385" y="566"/>
                    </a:lnTo>
                    <a:lnTo>
                      <a:pt x="1401" y="551"/>
                    </a:lnTo>
                    <a:lnTo>
                      <a:pt x="1418" y="535"/>
                    </a:lnTo>
                    <a:lnTo>
                      <a:pt x="1434" y="518"/>
                    </a:lnTo>
                    <a:lnTo>
                      <a:pt x="1447" y="501"/>
                    </a:lnTo>
                    <a:lnTo>
                      <a:pt x="1458" y="485"/>
                    </a:lnTo>
                    <a:lnTo>
                      <a:pt x="1469" y="466"/>
                    </a:lnTo>
                    <a:lnTo>
                      <a:pt x="1476" y="448"/>
                    </a:lnTo>
                    <a:lnTo>
                      <a:pt x="1483" y="430"/>
                    </a:lnTo>
                    <a:lnTo>
                      <a:pt x="1488" y="411"/>
                    </a:lnTo>
                    <a:lnTo>
                      <a:pt x="1491" y="393"/>
                    </a:ln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close/>
                    <a:moveTo>
                      <a:pt x="746" y="723"/>
                    </a:moveTo>
                    <a:lnTo>
                      <a:pt x="746" y="723"/>
                    </a:lnTo>
                    <a:lnTo>
                      <a:pt x="710" y="723"/>
                    </a:lnTo>
                    <a:lnTo>
                      <a:pt x="675" y="722"/>
                    </a:lnTo>
                    <a:lnTo>
                      <a:pt x="640" y="719"/>
                    </a:lnTo>
                    <a:lnTo>
                      <a:pt x="605" y="716"/>
                    </a:lnTo>
                    <a:lnTo>
                      <a:pt x="571" y="713"/>
                    </a:lnTo>
                    <a:lnTo>
                      <a:pt x="537" y="707"/>
                    </a:lnTo>
                    <a:lnTo>
                      <a:pt x="505" y="702"/>
                    </a:lnTo>
                    <a:lnTo>
                      <a:pt x="474" y="696"/>
                    </a:lnTo>
                    <a:lnTo>
                      <a:pt x="443" y="689"/>
                    </a:lnTo>
                    <a:lnTo>
                      <a:pt x="413" y="681"/>
                    </a:lnTo>
                    <a:lnTo>
                      <a:pt x="383" y="672"/>
                    </a:lnTo>
                    <a:lnTo>
                      <a:pt x="355" y="663"/>
                    </a:lnTo>
                    <a:lnTo>
                      <a:pt x="328" y="654"/>
                    </a:lnTo>
                    <a:lnTo>
                      <a:pt x="302" y="644"/>
                    </a:lnTo>
                    <a:lnTo>
                      <a:pt x="276" y="632"/>
                    </a:lnTo>
                    <a:lnTo>
                      <a:pt x="251" y="621"/>
                    </a:lnTo>
                    <a:lnTo>
                      <a:pt x="228" y="609"/>
                    </a:lnTo>
                    <a:lnTo>
                      <a:pt x="206" y="596"/>
                    </a:lnTo>
                    <a:lnTo>
                      <a:pt x="185" y="583"/>
                    </a:lnTo>
                    <a:lnTo>
                      <a:pt x="166" y="569"/>
                    </a:lnTo>
                    <a:lnTo>
                      <a:pt x="148" y="554"/>
                    </a:lnTo>
                    <a:lnTo>
                      <a:pt x="131" y="540"/>
                    </a:lnTo>
                    <a:lnTo>
                      <a:pt x="115" y="525"/>
                    </a:lnTo>
                    <a:lnTo>
                      <a:pt x="101" y="509"/>
                    </a:lnTo>
                    <a:lnTo>
                      <a:pt x="89" y="494"/>
                    </a:lnTo>
                    <a:lnTo>
                      <a:pt x="78" y="477"/>
                    </a:lnTo>
                    <a:lnTo>
                      <a:pt x="69" y="461"/>
                    </a:lnTo>
                    <a:lnTo>
                      <a:pt x="61" y="444"/>
                    </a:lnTo>
                    <a:lnTo>
                      <a:pt x="54" y="426"/>
                    </a:lnTo>
                    <a:lnTo>
                      <a:pt x="51" y="409"/>
                    </a:lnTo>
                    <a:lnTo>
                      <a:pt x="48" y="391"/>
                    </a:lnTo>
                    <a:lnTo>
                      <a:pt x="47" y="373"/>
                    </a:lnTo>
                    <a:lnTo>
                      <a:pt x="48" y="355"/>
                    </a:lnTo>
                    <a:lnTo>
                      <a:pt x="51" y="337"/>
                    </a:lnTo>
                    <a:lnTo>
                      <a:pt x="54" y="320"/>
                    </a:lnTo>
                    <a:lnTo>
                      <a:pt x="61" y="302"/>
                    </a:lnTo>
                    <a:lnTo>
                      <a:pt x="69" y="285"/>
                    </a:lnTo>
                    <a:lnTo>
                      <a:pt x="78" y="269"/>
                    </a:lnTo>
                    <a:lnTo>
                      <a:pt x="89" y="253"/>
                    </a:lnTo>
                    <a:lnTo>
                      <a:pt x="101" y="237"/>
                    </a:lnTo>
                    <a:lnTo>
                      <a:pt x="115" y="222"/>
                    </a:lnTo>
                    <a:lnTo>
                      <a:pt x="131" y="206"/>
                    </a:lnTo>
                    <a:lnTo>
                      <a:pt x="148" y="192"/>
                    </a:lnTo>
                    <a:lnTo>
                      <a:pt x="166" y="177"/>
                    </a:lnTo>
                    <a:lnTo>
                      <a:pt x="185" y="163"/>
                    </a:lnTo>
                    <a:lnTo>
                      <a:pt x="206" y="150"/>
                    </a:lnTo>
                    <a:lnTo>
                      <a:pt x="228" y="137"/>
                    </a:lnTo>
                    <a:lnTo>
                      <a:pt x="251" y="126"/>
                    </a:lnTo>
                    <a:lnTo>
                      <a:pt x="276" y="114"/>
                    </a:lnTo>
                    <a:lnTo>
                      <a:pt x="302" y="102"/>
                    </a:lnTo>
                    <a:lnTo>
                      <a:pt x="328" y="92"/>
                    </a:lnTo>
                    <a:lnTo>
                      <a:pt x="355" y="83"/>
                    </a:lnTo>
                    <a:lnTo>
                      <a:pt x="383" y="74"/>
                    </a:lnTo>
                    <a:lnTo>
                      <a:pt x="413" y="65"/>
                    </a:lnTo>
                    <a:lnTo>
                      <a:pt x="443" y="57"/>
                    </a:lnTo>
                    <a:lnTo>
                      <a:pt x="474" y="51"/>
                    </a:lnTo>
                    <a:lnTo>
                      <a:pt x="505" y="44"/>
                    </a:lnTo>
                    <a:lnTo>
                      <a:pt x="537" y="39"/>
                    </a:lnTo>
                    <a:lnTo>
                      <a:pt x="571" y="34"/>
                    </a:lnTo>
                    <a:lnTo>
                      <a:pt x="605" y="30"/>
                    </a:lnTo>
                    <a:lnTo>
                      <a:pt x="640" y="27"/>
                    </a:lnTo>
                    <a:lnTo>
                      <a:pt x="675" y="25"/>
                    </a:lnTo>
                    <a:lnTo>
                      <a:pt x="710" y="23"/>
                    </a:lnTo>
                    <a:lnTo>
                      <a:pt x="746" y="23"/>
                    </a:lnTo>
                    <a:lnTo>
                      <a:pt x="782" y="23"/>
                    </a:lnTo>
                    <a:lnTo>
                      <a:pt x="817" y="25"/>
                    </a:lnTo>
                    <a:lnTo>
                      <a:pt x="852" y="27"/>
                    </a:lnTo>
                    <a:lnTo>
                      <a:pt x="887" y="30"/>
                    </a:lnTo>
                    <a:lnTo>
                      <a:pt x="921" y="34"/>
                    </a:lnTo>
                    <a:lnTo>
                      <a:pt x="955" y="39"/>
                    </a:lnTo>
                    <a:lnTo>
                      <a:pt x="987" y="44"/>
                    </a:lnTo>
                    <a:lnTo>
                      <a:pt x="1018" y="51"/>
                    </a:lnTo>
                    <a:lnTo>
                      <a:pt x="1049" y="57"/>
                    </a:lnTo>
                    <a:lnTo>
                      <a:pt x="1079" y="65"/>
                    </a:lnTo>
                    <a:lnTo>
                      <a:pt x="1109" y="74"/>
                    </a:lnTo>
                    <a:lnTo>
                      <a:pt x="1137" y="83"/>
                    </a:lnTo>
                    <a:lnTo>
                      <a:pt x="1164" y="92"/>
                    </a:lnTo>
                    <a:lnTo>
                      <a:pt x="1190" y="102"/>
                    </a:lnTo>
                    <a:lnTo>
                      <a:pt x="1216" y="114"/>
                    </a:lnTo>
                    <a:lnTo>
                      <a:pt x="1241" y="126"/>
                    </a:lnTo>
                    <a:lnTo>
                      <a:pt x="1264" y="137"/>
                    </a:lnTo>
                    <a:lnTo>
                      <a:pt x="1286" y="150"/>
                    </a:lnTo>
                    <a:lnTo>
                      <a:pt x="1307" y="163"/>
                    </a:lnTo>
                    <a:lnTo>
                      <a:pt x="1326" y="177"/>
                    </a:lnTo>
                    <a:lnTo>
                      <a:pt x="1344" y="192"/>
                    </a:lnTo>
                    <a:lnTo>
                      <a:pt x="1361" y="206"/>
                    </a:lnTo>
                    <a:lnTo>
                      <a:pt x="1377" y="222"/>
                    </a:lnTo>
                    <a:lnTo>
                      <a:pt x="1391" y="237"/>
                    </a:lnTo>
                    <a:lnTo>
                      <a:pt x="1403" y="253"/>
                    </a:lnTo>
                    <a:lnTo>
                      <a:pt x="1414" y="269"/>
                    </a:lnTo>
                    <a:lnTo>
                      <a:pt x="1423" y="285"/>
                    </a:lnTo>
                    <a:lnTo>
                      <a:pt x="1431" y="302"/>
                    </a:lnTo>
                    <a:lnTo>
                      <a:pt x="1438" y="320"/>
                    </a:lnTo>
                    <a:lnTo>
                      <a:pt x="1441" y="337"/>
                    </a:lnTo>
                    <a:lnTo>
                      <a:pt x="1444" y="355"/>
                    </a:lnTo>
                    <a:lnTo>
                      <a:pt x="1445" y="373"/>
                    </a:lnTo>
                    <a:lnTo>
                      <a:pt x="1444" y="391"/>
                    </a:lnTo>
                    <a:lnTo>
                      <a:pt x="1441" y="409"/>
                    </a:lnTo>
                    <a:lnTo>
                      <a:pt x="1438" y="426"/>
                    </a:lnTo>
                    <a:lnTo>
                      <a:pt x="1431" y="444"/>
                    </a:lnTo>
                    <a:lnTo>
                      <a:pt x="1423" y="461"/>
                    </a:lnTo>
                    <a:lnTo>
                      <a:pt x="1414" y="477"/>
                    </a:lnTo>
                    <a:lnTo>
                      <a:pt x="1403" y="494"/>
                    </a:lnTo>
                    <a:lnTo>
                      <a:pt x="1391" y="509"/>
                    </a:lnTo>
                    <a:lnTo>
                      <a:pt x="1377" y="525"/>
                    </a:lnTo>
                    <a:lnTo>
                      <a:pt x="1361" y="540"/>
                    </a:lnTo>
                    <a:lnTo>
                      <a:pt x="1344" y="554"/>
                    </a:lnTo>
                    <a:lnTo>
                      <a:pt x="1326" y="569"/>
                    </a:lnTo>
                    <a:lnTo>
                      <a:pt x="1307" y="583"/>
                    </a:lnTo>
                    <a:lnTo>
                      <a:pt x="1286" y="596"/>
                    </a:lnTo>
                    <a:lnTo>
                      <a:pt x="1264" y="609"/>
                    </a:lnTo>
                    <a:lnTo>
                      <a:pt x="1241" y="621"/>
                    </a:lnTo>
                    <a:lnTo>
                      <a:pt x="1216" y="632"/>
                    </a:lnTo>
                    <a:lnTo>
                      <a:pt x="1190" y="644"/>
                    </a:lnTo>
                    <a:lnTo>
                      <a:pt x="1164" y="654"/>
                    </a:lnTo>
                    <a:lnTo>
                      <a:pt x="1137" y="663"/>
                    </a:lnTo>
                    <a:lnTo>
                      <a:pt x="1109" y="672"/>
                    </a:lnTo>
                    <a:lnTo>
                      <a:pt x="1079" y="681"/>
                    </a:lnTo>
                    <a:lnTo>
                      <a:pt x="1049" y="689"/>
                    </a:lnTo>
                    <a:lnTo>
                      <a:pt x="1018" y="696"/>
                    </a:lnTo>
                    <a:lnTo>
                      <a:pt x="987" y="702"/>
                    </a:lnTo>
                    <a:lnTo>
                      <a:pt x="955" y="707"/>
                    </a:lnTo>
                    <a:lnTo>
                      <a:pt x="921" y="713"/>
                    </a:lnTo>
                    <a:lnTo>
                      <a:pt x="887" y="716"/>
                    </a:lnTo>
                    <a:lnTo>
                      <a:pt x="852" y="719"/>
                    </a:lnTo>
                    <a:lnTo>
                      <a:pt x="817" y="722"/>
                    </a:lnTo>
                    <a:lnTo>
                      <a:pt x="782" y="723"/>
                    </a:lnTo>
                    <a:lnTo>
                      <a:pt x="746" y="723"/>
                    </a:lnTo>
                    <a:close/>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sp>
            <p:nvSpPr>
              <p:cNvPr id="207" name="Freeform 22"/>
              <p:cNvSpPr>
                <a:spLocks noChangeArrowheads="1"/>
              </p:cNvSpPr>
              <p:nvPr/>
            </p:nvSpPr>
            <p:spPr bwMode="auto">
              <a:xfrm>
                <a:off x="47" y="23"/>
                <a:ext cx="1398" cy="700"/>
              </a:xfrm>
              <a:custGeom>
                <a:avLst/>
                <a:gdLst>
                  <a:gd name="T0" fmla="*/ 1397 w 1398"/>
                  <a:gd name="T1" fmla="*/ 368 h 700"/>
                  <a:gd name="T2" fmla="*/ 1384 w 1398"/>
                  <a:gd name="T3" fmla="*/ 421 h 700"/>
                  <a:gd name="T4" fmla="*/ 1356 w 1398"/>
                  <a:gd name="T5" fmla="*/ 471 h 700"/>
                  <a:gd name="T6" fmla="*/ 1314 w 1398"/>
                  <a:gd name="T7" fmla="*/ 517 h 700"/>
                  <a:gd name="T8" fmla="*/ 1260 w 1398"/>
                  <a:gd name="T9" fmla="*/ 560 h 700"/>
                  <a:gd name="T10" fmla="*/ 1194 w 1398"/>
                  <a:gd name="T11" fmla="*/ 598 h 700"/>
                  <a:gd name="T12" fmla="*/ 1117 w 1398"/>
                  <a:gd name="T13" fmla="*/ 631 h 700"/>
                  <a:gd name="T14" fmla="*/ 1032 w 1398"/>
                  <a:gd name="T15" fmla="*/ 658 h 700"/>
                  <a:gd name="T16" fmla="*/ 940 w 1398"/>
                  <a:gd name="T17" fmla="*/ 679 h 700"/>
                  <a:gd name="T18" fmla="*/ 840 w 1398"/>
                  <a:gd name="T19" fmla="*/ 693 h 700"/>
                  <a:gd name="T20" fmla="*/ 735 w 1398"/>
                  <a:gd name="T21" fmla="*/ 700 h 700"/>
                  <a:gd name="T22" fmla="*/ 663 w 1398"/>
                  <a:gd name="T23" fmla="*/ 700 h 700"/>
                  <a:gd name="T24" fmla="*/ 558 w 1398"/>
                  <a:gd name="T25" fmla="*/ 693 h 700"/>
                  <a:gd name="T26" fmla="*/ 458 w 1398"/>
                  <a:gd name="T27" fmla="*/ 679 h 700"/>
                  <a:gd name="T28" fmla="*/ 366 w 1398"/>
                  <a:gd name="T29" fmla="*/ 658 h 700"/>
                  <a:gd name="T30" fmla="*/ 281 w 1398"/>
                  <a:gd name="T31" fmla="*/ 631 h 700"/>
                  <a:gd name="T32" fmla="*/ 204 w 1398"/>
                  <a:gd name="T33" fmla="*/ 598 h 700"/>
                  <a:gd name="T34" fmla="*/ 138 w 1398"/>
                  <a:gd name="T35" fmla="*/ 560 h 700"/>
                  <a:gd name="T36" fmla="*/ 84 w 1398"/>
                  <a:gd name="T37" fmla="*/ 517 h 700"/>
                  <a:gd name="T38" fmla="*/ 42 w 1398"/>
                  <a:gd name="T39" fmla="*/ 471 h 700"/>
                  <a:gd name="T40" fmla="*/ 14 w 1398"/>
                  <a:gd name="T41" fmla="*/ 421 h 700"/>
                  <a:gd name="T42" fmla="*/ 1 w 1398"/>
                  <a:gd name="T43" fmla="*/ 368 h 700"/>
                  <a:gd name="T44" fmla="*/ 1 w 1398"/>
                  <a:gd name="T45" fmla="*/ 332 h 700"/>
                  <a:gd name="T46" fmla="*/ 14 w 1398"/>
                  <a:gd name="T47" fmla="*/ 279 h 700"/>
                  <a:gd name="T48" fmla="*/ 42 w 1398"/>
                  <a:gd name="T49" fmla="*/ 230 h 700"/>
                  <a:gd name="T50" fmla="*/ 84 w 1398"/>
                  <a:gd name="T51" fmla="*/ 183 h 700"/>
                  <a:gd name="T52" fmla="*/ 138 w 1398"/>
                  <a:gd name="T53" fmla="*/ 140 h 700"/>
                  <a:gd name="T54" fmla="*/ 204 w 1398"/>
                  <a:gd name="T55" fmla="*/ 103 h 700"/>
                  <a:gd name="T56" fmla="*/ 281 w 1398"/>
                  <a:gd name="T57" fmla="*/ 69 h 700"/>
                  <a:gd name="T58" fmla="*/ 366 w 1398"/>
                  <a:gd name="T59" fmla="*/ 42 h 700"/>
                  <a:gd name="T60" fmla="*/ 458 w 1398"/>
                  <a:gd name="T61" fmla="*/ 21 h 700"/>
                  <a:gd name="T62" fmla="*/ 558 w 1398"/>
                  <a:gd name="T63" fmla="*/ 7 h 700"/>
                  <a:gd name="T64" fmla="*/ 663 w 1398"/>
                  <a:gd name="T65" fmla="*/ 0 h 700"/>
                  <a:gd name="T66" fmla="*/ 735 w 1398"/>
                  <a:gd name="T67" fmla="*/ 0 h 700"/>
                  <a:gd name="T68" fmla="*/ 840 w 1398"/>
                  <a:gd name="T69" fmla="*/ 7 h 700"/>
                  <a:gd name="T70" fmla="*/ 940 w 1398"/>
                  <a:gd name="T71" fmla="*/ 21 h 700"/>
                  <a:gd name="T72" fmla="*/ 1032 w 1398"/>
                  <a:gd name="T73" fmla="*/ 42 h 700"/>
                  <a:gd name="T74" fmla="*/ 1117 w 1398"/>
                  <a:gd name="T75" fmla="*/ 69 h 700"/>
                  <a:gd name="T76" fmla="*/ 1194 w 1398"/>
                  <a:gd name="T77" fmla="*/ 103 h 700"/>
                  <a:gd name="T78" fmla="*/ 1260 w 1398"/>
                  <a:gd name="T79" fmla="*/ 140 h 700"/>
                  <a:gd name="T80" fmla="*/ 1314 w 1398"/>
                  <a:gd name="T81" fmla="*/ 183 h 700"/>
                  <a:gd name="T82" fmla="*/ 1356 w 1398"/>
                  <a:gd name="T83" fmla="*/ 230 h 700"/>
                  <a:gd name="T84" fmla="*/ 1384 w 1398"/>
                  <a:gd name="T85" fmla="*/ 279 h 700"/>
                  <a:gd name="T86" fmla="*/ 1397 w 1398"/>
                  <a:gd name="T87" fmla="*/ 332 h 7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98"/>
                  <a:gd name="T133" fmla="*/ 0 h 700"/>
                  <a:gd name="T134" fmla="*/ 1398 w 1398"/>
                  <a:gd name="T135" fmla="*/ 700 h 7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98" h="700">
                    <a:moveTo>
                      <a:pt x="1398" y="350"/>
                    </a:moveTo>
                    <a:lnTo>
                      <a:pt x="1398" y="350"/>
                    </a:lnTo>
                    <a:lnTo>
                      <a:pt x="1397" y="368"/>
                    </a:lnTo>
                    <a:lnTo>
                      <a:pt x="1394" y="386"/>
                    </a:lnTo>
                    <a:lnTo>
                      <a:pt x="1391" y="403"/>
                    </a:lnTo>
                    <a:lnTo>
                      <a:pt x="1384" y="421"/>
                    </a:lnTo>
                    <a:lnTo>
                      <a:pt x="1376" y="438"/>
                    </a:lnTo>
                    <a:lnTo>
                      <a:pt x="1367" y="454"/>
                    </a:lnTo>
                    <a:lnTo>
                      <a:pt x="1356" y="471"/>
                    </a:lnTo>
                    <a:lnTo>
                      <a:pt x="1344" y="486"/>
                    </a:lnTo>
                    <a:lnTo>
                      <a:pt x="1330" y="502"/>
                    </a:lnTo>
                    <a:lnTo>
                      <a:pt x="1314" y="517"/>
                    </a:lnTo>
                    <a:lnTo>
                      <a:pt x="1297" y="531"/>
                    </a:lnTo>
                    <a:lnTo>
                      <a:pt x="1279" y="546"/>
                    </a:lnTo>
                    <a:lnTo>
                      <a:pt x="1260" y="560"/>
                    </a:lnTo>
                    <a:lnTo>
                      <a:pt x="1239" y="573"/>
                    </a:lnTo>
                    <a:lnTo>
                      <a:pt x="1217" y="586"/>
                    </a:lnTo>
                    <a:lnTo>
                      <a:pt x="1194" y="598"/>
                    </a:lnTo>
                    <a:lnTo>
                      <a:pt x="1169" y="609"/>
                    </a:lnTo>
                    <a:lnTo>
                      <a:pt x="1143" y="621"/>
                    </a:lnTo>
                    <a:lnTo>
                      <a:pt x="1117" y="631"/>
                    </a:lnTo>
                    <a:lnTo>
                      <a:pt x="1090" y="640"/>
                    </a:lnTo>
                    <a:lnTo>
                      <a:pt x="1062" y="649"/>
                    </a:lnTo>
                    <a:lnTo>
                      <a:pt x="1032" y="658"/>
                    </a:lnTo>
                    <a:lnTo>
                      <a:pt x="1002" y="666"/>
                    </a:lnTo>
                    <a:lnTo>
                      <a:pt x="971" y="673"/>
                    </a:lnTo>
                    <a:lnTo>
                      <a:pt x="940" y="679"/>
                    </a:lnTo>
                    <a:lnTo>
                      <a:pt x="908" y="684"/>
                    </a:lnTo>
                    <a:lnTo>
                      <a:pt x="874" y="690"/>
                    </a:lnTo>
                    <a:lnTo>
                      <a:pt x="840" y="693"/>
                    </a:lnTo>
                    <a:lnTo>
                      <a:pt x="805" y="696"/>
                    </a:lnTo>
                    <a:lnTo>
                      <a:pt x="770" y="699"/>
                    </a:lnTo>
                    <a:lnTo>
                      <a:pt x="735" y="700"/>
                    </a:lnTo>
                    <a:lnTo>
                      <a:pt x="699" y="700"/>
                    </a:lnTo>
                    <a:lnTo>
                      <a:pt x="663" y="700"/>
                    </a:lnTo>
                    <a:lnTo>
                      <a:pt x="628" y="699"/>
                    </a:lnTo>
                    <a:lnTo>
                      <a:pt x="593" y="696"/>
                    </a:lnTo>
                    <a:lnTo>
                      <a:pt x="558" y="693"/>
                    </a:lnTo>
                    <a:lnTo>
                      <a:pt x="524" y="690"/>
                    </a:lnTo>
                    <a:lnTo>
                      <a:pt x="490" y="684"/>
                    </a:lnTo>
                    <a:lnTo>
                      <a:pt x="458" y="679"/>
                    </a:lnTo>
                    <a:lnTo>
                      <a:pt x="427" y="673"/>
                    </a:lnTo>
                    <a:lnTo>
                      <a:pt x="396" y="666"/>
                    </a:lnTo>
                    <a:lnTo>
                      <a:pt x="366" y="658"/>
                    </a:lnTo>
                    <a:lnTo>
                      <a:pt x="336" y="649"/>
                    </a:lnTo>
                    <a:lnTo>
                      <a:pt x="308" y="640"/>
                    </a:lnTo>
                    <a:lnTo>
                      <a:pt x="281" y="631"/>
                    </a:lnTo>
                    <a:lnTo>
                      <a:pt x="255" y="621"/>
                    </a:lnTo>
                    <a:lnTo>
                      <a:pt x="229" y="609"/>
                    </a:lnTo>
                    <a:lnTo>
                      <a:pt x="204" y="598"/>
                    </a:lnTo>
                    <a:lnTo>
                      <a:pt x="181" y="586"/>
                    </a:lnTo>
                    <a:lnTo>
                      <a:pt x="159" y="573"/>
                    </a:lnTo>
                    <a:lnTo>
                      <a:pt x="138" y="560"/>
                    </a:lnTo>
                    <a:lnTo>
                      <a:pt x="119" y="546"/>
                    </a:lnTo>
                    <a:lnTo>
                      <a:pt x="101" y="531"/>
                    </a:lnTo>
                    <a:lnTo>
                      <a:pt x="84" y="517"/>
                    </a:lnTo>
                    <a:lnTo>
                      <a:pt x="68" y="502"/>
                    </a:lnTo>
                    <a:lnTo>
                      <a:pt x="54" y="486"/>
                    </a:lnTo>
                    <a:lnTo>
                      <a:pt x="42" y="471"/>
                    </a:lnTo>
                    <a:lnTo>
                      <a:pt x="31" y="454"/>
                    </a:lnTo>
                    <a:lnTo>
                      <a:pt x="22" y="438"/>
                    </a:lnTo>
                    <a:lnTo>
                      <a:pt x="14" y="421"/>
                    </a:lnTo>
                    <a:lnTo>
                      <a:pt x="7" y="403"/>
                    </a:lnTo>
                    <a:lnTo>
                      <a:pt x="4" y="386"/>
                    </a:lnTo>
                    <a:lnTo>
                      <a:pt x="1" y="368"/>
                    </a:lnTo>
                    <a:lnTo>
                      <a:pt x="0" y="350"/>
                    </a:lnTo>
                    <a:lnTo>
                      <a:pt x="1" y="332"/>
                    </a:lnTo>
                    <a:lnTo>
                      <a:pt x="4" y="314"/>
                    </a:lnTo>
                    <a:lnTo>
                      <a:pt x="7" y="297"/>
                    </a:lnTo>
                    <a:lnTo>
                      <a:pt x="14" y="279"/>
                    </a:lnTo>
                    <a:lnTo>
                      <a:pt x="22" y="262"/>
                    </a:lnTo>
                    <a:lnTo>
                      <a:pt x="31" y="246"/>
                    </a:lnTo>
                    <a:lnTo>
                      <a:pt x="42" y="230"/>
                    </a:lnTo>
                    <a:lnTo>
                      <a:pt x="54" y="214"/>
                    </a:lnTo>
                    <a:lnTo>
                      <a:pt x="68" y="199"/>
                    </a:lnTo>
                    <a:lnTo>
                      <a:pt x="84" y="183"/>
                    </a:lnTo>
                    <a:lnTo>
                      <a:pt x="101" y="169"/>
                    </a:lnTo>
                    <a:lnTo>
                      <a:pt x="119" y="154"/>
                    </a:lnTo>
                    <a:lnTo>
                      <a:pt x="138" y="140"/>
                    </a:lnTo>
                    <a:lnTo>
                      <a:pt x="159" y="127"/>
                    </a:lnTo>
                    <a:lnTo>
                      <a:pt x="181" y="114"/>
                    </a:lnTo>
                    <a:lnTo>
                      <a:pt x="204" y="103"/>
                    </a:lnTo>
                    <a:lnTo>
                      <a:pt x="229" y="91"/>
                    </a:lnTo>
                    <a:lnTo>
                      <a:pt x="255" y="79"/>
                    </a:lnTo>
                    <a:lnTo>
                      <a:pt x="281" y="69"/>
                    </a:lnTo>
                    <a:lnTo>
                      <a:pt x="308" y="60"/>
                    </a:lnTo>
                    <a:lnTo>
                      <a:pt x="336" y="51"/>
                    </a:lnTo>
                    <a:lnTo>
                      <a:pt x="366" y="42"/>
                    </a:lnTo>
                    <a:lnTo>
                      <a:pt x="396" y="34"/>
                    </a:lnTo>
                    <a:lnTo>
                      <a:pt x="427" y="28"/>
                    </a:lnTo>
                    <a:lnTo>
                      <a:pt x="458" y="21"/>
                    </a:lnTo>
                    <a:lnTo>
                      <a:pt x="490" y="16"/>
                    </a:lnTo>
                    <a:lnTo>
                      <a:pt x="524" y="11"/>
                    </a:lnTo>
                    <a:lnTo>
                      <a:pt x="558" y="7"/>
                    </a:lnTo>
                    <a:lnTo>
                      <a:pt x="593" y="4"/>
                    </a:lnTo>
                    <a:lnTo>
                      <a:pt x="628" y="2"/>
                    </a:lnTo>
                    <a:lnTo>
                      <a:pt x="663" y="0"/>
                    </a:lnTo>
                    <a:lnTo>
                      <a:pt x="699" y="0"/>
                    </a:lnTo>
                    <a:lnTo>
                      <a:pt x="735" y="0"/>
                    </a:lnTo>
                    <a:lnTo>
                      <a:pt x="770" y="2"/>
                    </a:lnTo>
                    <a:lnTo>
                      <a:pt x="805" y="4"/>
                    </a:lnTo>
                    <a:lnTo>
                      <a:pt x="840" y="7"/>
                    </a:lnTo>
                    <a:lnTo>
                      <a:pt x="874" y="11"/>
                    </a:lnTo>
                    <a:lnTo>
                      <a:pt x="908" y="16"/>
                    </a:lnTo>
                    <a:lnTo>
                      <a:pt x="940" y="21"/>
                    </a:lnTo>
                    <a:lnTo>
                      <a:pt x="971" y="28"/>
                    </a:lnTo>
                    <a:lnTo>
                      <a:pt x="1002" y="34"/>
                    </a:lnTo>
                    <a:lnTo>
                      <a:pt x="1032" y="42"/>
                    </a:lnTo>
                    <a:lnTo>
                      <a:pt x="1062" y="51"/>
                    </a:lnTo>
                    <a:lnTo>
                      <a:pt x="1090" y="60"/>
                    </a:lnTo>
                    <a:lnTo>
                      <a:pt x="1117" y="69"/>
                    </a:lnTo>
                    <a:lnTo>
                      <a:pt x="1143" y="79"/>
                    </a:lnTo>
                    <a:lnTo>
                      <a:pt x="1169" y="91"/>
                    </a:lnTo>
                    <a:lnTo>
                      <a:pt x="1194" y="103"/>
                    </a:lnTo>
                    <a:lnTo>
                      <a:pt x="1217" y="114"/>
                    </a:lnTo>
                    <a:lnTo>
                      <a:pt x="1239" y="127"/>
                    </a:lnTo>
                    <a:lnTo>
                      <a:pt x="1260" y="140"/>
                    </a:lnTo>
                    <a:lnTo>
                      <a:pt x="1279" y="154"/>
                    </a:lnTo>
                    <a:lnTo>
                      <a:pt x="1297" y="169"/>
                    </a:lnTo>
                    <a:lnTo>
                      <a:pt x="1314" y="183"/>
                    </a:lnTo>
                    <a:lnTo>
                      <a:pt x="1330" y="199"/>
                    </a:lnTo>
                    <a:lnTo>
                      <a:pt x="1344" y="214"/>
                    </a:lnTo>
                    <a:lnTo>
                      <a:pt x="1356" y="230"/>
                    </a:lnTo>
                    <a:lnTo>
                      <a:pt x="1367" y="246"/>
                    </a:lnTo>
                    <a:lnTo>
                      <a:pt x="1376" y="262"/>
                    </a:lnTo>
                    <a:lnTo>
                      <a:pt x="1384" y="279"/>
                    </a:lnTo>
                    <a:lnTo>
                      <a:pt x="1391" y="297"/>
                    </a:lnTo>
                    <a:lnTo>
                      <a:pt x="1394" y="314"/>
                    </a:lnTo>
                    <a:lnTo>
                      <a:pt x="1397" y="332"/>
                    </a:lnTo>
                    <a:lnTo>
                      <a:pt x="1398" y="35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grpSp>
        <p:grpSp>
          <p:nvGrpSpPr>
            <p:cNvPr id="177" name="组合 176"/>
            <p:cNvGrpSpPr/>
            <p:nvPr/>
          </p:nvGrpSpPr>
          <p:grpSpPr>
            <a:xfrm>
              <a:off x="2306530" y="980798"/>
              <a:ext cx="1005165" cy="1005165"/>
              <a:chOff x="5003908" y="1229805"/>
              <a:chExt cx="897741" cy="897741"/>
            </a:xfrm>
          </p:grpSpPr>
          <p:sp>
            <p:nvSpPr>
              <p:cNvPr id="202" name="Freeform 36"/>
              <p:cNvSpPr>
                <a:spLocks/>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203" name="Freeform 38"/>
              <p:cNvSpPr>
                <a:spLocks/>
              </p:cNvSpPr>
              <p:nvPr/>
            </p:nvSpPr>
            <p:spPr bwMode="auto">
              <a:xfrm>
                <a:off x="5060897" y="1255263"/>
                <a:ext cx="783764" cy="256483"/>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204"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grpSp>
        <p:grpSp>
          <p:nvGrpSpPr>
            <p:cNvPr id="178" name="Group 41"/>
            <p:cNvGrpSpPr>
              <a:grpSpLocks/>
            </p:cNvGrpSpPr>
            <p:nvPr/>
          </p:nvGrpSpPr>
          <p:grpSpPr bwMode="auto">
            <a:xfrm>
              <a:off x="1189038" y="1373188"/>
              <a:ext cx="755650" cy="755650"/>
              <a:chOff x="0" y="0"/>
              <a:chExt cx="1089" cy="1089"/>
            </a:xfrm>
          </p:grpSpPr>
          <p:sp>
            <p:nvSpPr>
              <p:cNvPr id="200" name="Oval 2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sp>
            <p:nvSpPr>
              <p:cNvPr id="201" name="Oval 3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grpSp>
          <p:nvGrpSpPr>
            <p:cNvPr id="179" name="Group 46"/>
            <p:cNvGrpSpPr>
              <a:grpSpLocks/>
            </p:cNvGrpSpPr>
            <p:nvPr/>
          </p:nvGrpSpPr>
          <p:grpSpPr bwMode="auto">
            <a:xfrm>
              <a:off x="1838326" y="1230313"/>
              <a:ext cx="755650" cy="755650"/>
              <a:chOff x="0" y="0"/>
              <a:chExt cx="1089" cy="1089"/>
            </a:xfrm>
          </p:grpSpPr>
          <p:sp>
            <p:nvSpPr>
              <p:cNvPr id="198" name="Oval 34"/>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sp>
            <p:nvSpPr>
              <p:cNvPr id="199" name="Oval 37"/>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grpSp>
          <p:nvGrpSpPr>
            <p:cNvPr id="180" name="Group 51"/>
            <p:cNvGrpSpPr>
              <a:grpSpLocks/>
            </p:cNvGrpSpPr>
            <p:nvPr/>
          </p:nvGrpSpPr>
          <p:grpSpPr bwMode="auto">
            <a:xfrm>
              <a:off x="1730376" y="1554163"/>
              <a:ext cx="755650" cy="755650"/>
              <a:chOff x="0" y="0"/>
              <a:chExt cx="1089" cy="1089"/>
            </a:xfrm>
          </p:grpSpPr>
          <p:sp>
            <p:nvSpPr>
              <p:cNvPr id="196" name="Oval 3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headEnd/>
                <a:tailEnd/>
              </a:ln>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sp>
            <p:nvSpPr>
              <p:cNvPr id="197" name="Oval 4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grpSp>
          <p:nvGrpSpPr>
            <p:cNvPr id="181" name="Group 56"/>
            <p:cNvGrpSpPr>
              <a:grpSpLocks/>
            </p:cNvGrpSpPr>
            <p:nvPr/>
          </p:nvGrpSpPr>
          <p:grpSpPr bwMode="auto">
            <a:xfrm>
              <a:off x="1262063" y="1697038"/>
              <a:ext cx="755650" cy="755650"/>
              <a:chOff x="0" y="0"/>
              <a:chExt cx="1089" cy="1089"/>
            </a:xfrm>
          </p:grpSpPr>
          <p:sp>
            <p:nvSpPr>
              <p:cNvPr id="194" name="Oval 44"/>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sp>
            <p:nvSpPr>
              <p:cNvPr id="195" name="Oval 47"/>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grpSp>
          <p:nvGrpSpPr>
            <p:cNvPr id="182" name="Group 61"/>
            <p:cNvGrpSpPr>
              <a:grpSpLocks/>
            </p:cNvGrpSpPr>
            <p:nvPr/>
          </p:nvGrpSpPr>
          <p:grpSpPr bwMode="auto">
            <a:xfrm>
              <a:off x="1765301" y="1985963"/>
              <a:ext cx="755650" cy="755650"/>
              <a:chOff x="0" y="0"/>
              <a:chExt cx="1089" cy="1089"/>
            </a:xfrm>
          </p:grpSpPr>
          <p:sp>
            <p:nvSpPr>
              <p:cNvPr id="192" name="Oval 4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headEnd/>
                <a:tailEnd/>
              </a:ln>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sp>
            <p:nvSpPr>
              <p:cNvPr id="193" name="Oval 5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grpSp>
          <p:nvGrpSpPr>
            <p:cNvPr id="183" name="Group 66"/>
            <p:cNvGrpSpPr>
              <a:grpSpLocks/>
            </p:cNvGrpSpPr>
            <p:nvPr/>
          </p:nvGrpSpPr>
          <p:grpSpPr bwMode="auto">
            <a:xfrm>
              <a:off x="2270126" y="1770063"/>
              <a:ext cx="755650" cy="755650"/>
              <a:chOff x="0" y="0"/>
              <a:chExt cx="1089" cy="1089"/>
            </a:xfrm>
          </p:grpSpPr>
          <p:sp>
            <p:nvSpPr>
              <p:cNvPr id="190" name="Oval 54"/>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headEnd/>
                <a:tailEnd/>
              </a:ln>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sp>
            <p:nvSpPr>
              <p:cNvPr id="191" name="Oval 57"/>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grpSp>
          <p:nvGrpSpPr>
            <p:cNvPr id="184" name="Group 71"/>
            <p:cNvGrpSpPr>
              <a:grpSpLocks/>
            </p:cNvGrpSpPr>
            <p:nvPr/>
          </p:nvGrpSpPr>
          <p:grpSpPr bwMode="auto">
            <a:xfrm>
              <a:off x="2630488" y="1697038"/>
              <a:ext cx="755650" cy="755648"/>
              <a:chOff x="0" y="0"/>
              <a:chExt cx="1089" cy="1089"/>
            </a:xfrm>
          </p:grpSpPr>
          <p:sp>
            <p:nvSpPr>
              <p:cNvPr id="188" name="Oval 5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headEnd/>
                <a:tailEnd/>
              </a:ln>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sp>
            <p:nvSpPr>
              <p:cNvPr id="189" name="Oval 6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grpSp>
          <p:nvGrpSpPr>
            <p:cNvPr id="185" name="Group 76"/>
            <p:cNvGrpSpPr>
              <a:grpSpLocks/>
            </p:cNvGrpSpPr>
            <p:nvPr/>
          </p:nvGrpSpPr>
          <p:grpSpPr bwMode="auto">
            <a:xfrm>
              <a:off x="1081088" y="1889125"/>
              <a:ext cx="2368550" cy="2665412"/>
              <a:chOff x="0" y="0"/>
              <a:chExt cx="1492" cy="1679"/>
            </a:xfrm>
          </p:grpSpPr>
          <p:sp>
            <p:nvSpPr>
              <p:cNvPr id="186" name="Freeform 64"/>
              <p:cNvSpPr>
                <a:spLocks noChangeArrowheads="1"/>
              </p:cNvSpPr>
              <p:nvPr/>
            </p:nvSpPr>
            <p:spPr bwMode="auto">
              <a:xfrm>
                <a:off x="0" y="0"/>
                <a:ext cx="1492" cy="373"/>
              </a:xfrm>
              <a:custGeom>
                <a:avLst/>
                <a:gdLst>
                  <a:gd name="T0" fmla="*/ 710 w 1492"/>
                  <a:gd name="T1" fmla="*/ 350 h 373"/>
                  <a:gd name="T2" fmla="*/ 605 w 1492"/>
                  <a:gd name="T3" fmla="*/ 343 h 373"/>
                  <a:gd name="T4" fmla="*/ 505 w 1492"/>
                  <a:gd name="T5" fmla="*/ 329 h 373"/>
                  <a:gd name="T6" fmla="*/ 413 w 1492"/>
                  <a:gd name="T7" fmla="*/ 308 h 373"/>
                  <a:gd name="T8" fmla="*/ 328 w 1492"/>
                  <a:gd name="T9" fmla="*/ 281 h 373"/>
                  <a:gd name="T10" fmla="*/ 251 w 1492"/>
                  <a:gd name="T11" fmla="*/ 248 h 373"/>
                  <a:gd name="T12" fmla="*/ 185 w 1492"/>
                  <a:gd name="T13" fmla="*/ 210 h 373"/>
                  <a:gd name="T14" fmla="*/ 131 w 1492"/>
                  <a:gd name="T15" fmla="*/ 167 h 373"/>
                  <a:gd name="T16" fmla="*/ 89 w 1492"/>
                  <a:gd name="T17" fmla="*/ 121 h 373"/>
                  <a:gd name="T18" fmla="*/ 61 w 1492"/>
                  <a:gd name="T19" fmla="*/ 71 h 373"/>
                  <a:gd name="T20" fmla="*/ 48 w 1492"/>
                  <a:gd name="T21" fmla="*/ 18 h 373"/>
                  <a:gd name="T22" fmla="*/ 0 w 1492"/>
                  <a:gd name="T23" fmla="*/ 0 h 373"/>
                  <a:gd name="T24" fmla="*/ 9 w 1492"/>
                  <a:gd name="T25" fmla="*/ 57 h 373"/>
                  <a:gd name="T26" fmla="*/ 34 w 1492"/>
                  <a:gd name="T27" fmla="*/ 112 h 373"/>
                  <a:gd name="T28" fmla="*/ 74 w 1492"/>
                  <a:gd name="T29" fmla="*/ 162 h 373"/>
                  <a:gd name="T30" fmla="*/ 127 w 1492"/>
                  <a:gd name="T31" fmla="*/ 209 h 373"/>
                  <a:gd name="T32" fmla="*/ 194 w 1492"/>
                  <a:gd name="T33" fmla="*/ 251 h 373"/>
                  <a:gd name="T34" fmla="*/ 272 w 1492"/>
                  <a:gd name="T35" fmla="*/ 288 h 373"/>
                  <a:gd name="T36" fmla="*/ 359 w 1492"/>
                  <a:gd name="T37" fmla="*/ 319 h 373"/>
                  <a:gd name="T38" fmla="*/ 456 w 1492"/>
                  <a:gd name="T39" fmla="*/ 343 h 373"/>
                  <a:gd name="T40" fmla="*/ 560 w 1492"/>
                  <a:gd name="T41" fmla="*/ 362 h 373"/>
                  <a:gd name="T42" fmla="*/ 670 w 1492"/>
                  <a:gd name="T43" fmla="*/ 372 h 373"/>
                  <a:gd name="T44" fmla="*/ 746 w 1492"/>
                  <a:gd name="T45" fmla="*/ 373 h 373"/>
                  <a:gd name="T46" fmla="*/ 860 w 1492"/>
                  <a:gd name="T47" fmla="*/ 369 h 373"/>
                  <a:gd name="T48" fmla="*/ 967 w 1492"/>
                  <a:gd name="T49" fmla="*/ 356 h 373"/>
                  <a:gd name="T50" fmla="*/ 1070 w 1492"/>
                  <a:gd name="T51" fmla="*/ 337 h 373"/>
                  <a:gd name="T52" fmla="*/ 1163 w 1492"/>
                  <a:gd name="T53" fmla="*/ 310 h 373"/>
                  <a:gd name="T54" fmla="*/ 1247 w 1492"/>
                  <a:gd name="T55" fmla="*/ 276 h 373"/>
                  <a:gd name="T56" fmla="*/ 1321 w 1492"/>
                  <a:gd name="T57" fmla="*/ 237 h 373"/>
                  <a:gd name="T58" fmla="*/ 1385 w 1492"/>
                  <a:gd name="T59" fmla="*/ 193 h 373"/>
                  <a:gd name="T60" fmla="*/ 1434 w 1492"/>
                  <a:gd name="T61" fmla="*/ 145 h 373"/>
                  <a:gd name="T62" fmla="*/ 1469 w 1492"/>
                  <a:gd name="T63" fmla="*/ 93 h 373"/>
                  <a:gd name="T64" fmla="*/ 1488 w 1492"/>
                  <a:gd name="T65" fmla="*/ 38 h 373"/>
                  <a:gd name="T66" fmla="*/ 1445 w 1492"/>
                  <a:gd name="T67" fmla="*/ 0 h 373"/>
                  <a:gd name="T68" fmla="*/ 1441 w 1492"/>
                  <a:gd name="T69" fmla="*/ 36 h 373"/>
                  <a:gd name="T70" fmla="*/ 1423 w 1492"/>
                  <a:gd name="T71" fmla="*/ 88 h 373"/>
                  <a:gd name="T72" fmla="*/ 1391 w 1492"/>
                  <a:gd name="T73" fmla="*/ 136 h 373"/>
                  <a:gd name="T74" fmla="*/ 1344 w 1492"/>
                  <a:gd name="T75" fmla="*/ 181 h 373"/>
                  <a:gd name="T76" fmla="*/ 1286 w 1492"/>
                  <a:gd name="T77" fmla="*/ 223 h 373"/>
                  <a:gd name="T78" fmla="*/ 1216 w 1492"/>
                  <a:gd name="T79" fmla="*/ 259 h 373"/>
                  <a:gd name="T80" fmla="*/ 1137 w 1492"/>
                  <a:gd name="T81" fmla="*/ 290 h 373"/>
                  <a:gd name="T82" fmla="*/ 1049 w 1492"/>
                  <a:gd name="T83" fmla="*/ 316 h 373"/>
                  <a:gd name="T84" fmla="*/ 955 w 1492"/>
                  <a:gd name="T85" fmla="*/ 334 h 373"/>
                  <a:gd name="T86" fmla="*/ 852 w 1492"/>
                  <a:gd name="T87" fmla="*/ 346 h 373"/>
                  <a:gd name="T88" fmla="*/ 746 w 1492"/>
                  <a:gd name="T89" fmla="*/ 350 h 3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92"/>
                  <a:gd name="T136" fmla="*/ 0 h 373"/>
                  <a:gd name="T137" fmla="*/ 1492 w 1492"/>
                  <a:gd name="T138" fmla="*/ 373 h 3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92" h="373">
                    <a:moveTo>
                      <a:pt x="746" y="350"/>
                    </a:moveTo>
                    <a:lnTo>
                      <a:pt x="746" y="350"/>
                    </a:lnTo>
                    <a:lnTo>
                      <a:pt x="710" y="350"/>
                    </a:lnTo>
                    <a:lnTo>
                      <a:pt x="675" y="349"/>
                    </a:lnTo>
                    <a:lnTo>
                      <a:pt x="640" y="346"/>
                    </a:lnTo>
                    <a:lnTo>
                      <a:pt x="605" y="343"/>
                    </a:lnTo>
                    <a:lnTo>
                      <a:pt x="571" y="340"/>
                    </a:lnTo>
                    <a:lnTo>
                      <a:pt x="537" y="334"/>
                    </a:lnTo>
                    <a:lnTo>
                      <a:pt x="505" y="329"/>
                    </a:lnTo>
                    <a:lnTo>
                      <a:pt x="474" y="323"/>
                    </a:lnTo>
                    <a:lnTo>
                      <a:pt x="443" y="316"/>
                    </a:lnTo>
                    <a:lnTo>
                      <a:pt x="413" y="308"/>
                    </a:lnTo>
                    <a:lnTo>
                      <a:pt x="383" y="299"/>
                    </a:lnTo>
                    <a:lnTo>
                      <a:pt x="355" y="290"/>
                    </a:lnTo>
                    <a:lnTo>
                      <a:pt x="328" y="281"/>
                    </a:lnTo>
                    <a:lnTo>
                      <a:pt x="302" y="271"/>
                    </a:lnTo>
                    <a:lnTo>
                      <a:pt x="276" y="259"/>
                    </a:lnTo>
                    <a:lnTo>
                      <a:pt x="251" y="248"/>
                    </a:lnTo>
                    <a:lnTo>
                      <a:pt x="228" y="236"/>
                    </a:lnTo>
                    <a:lnTo>
                      <a:pt x="206" y="223"/>
                    </a:lnTo>
                    <a:lnTo>
                      <a:pt x="185" y="210"/>
                    </a:lnTo>
                    <a:lnTo>
                      <a:pt x="166" y="196"/>
                    </a:lnTo>
                    <a:lnTo>
                      <a:pt x="148" y="181"/>
                    </a:lnTo>
                    <a:lnTo>
                      <a:pt x="131" y="167"/>
                    </a:lnTo>
                    <a:lnTo>
                      <a:pt x="115" y="152"/>
                    </a:lnTo>
                    <a:lnTo>
                      <a:pt x="101" y="136"/>
                    </a:lnTo>
                    <a:lnTo>
                      <a:pt x="89" y="121"/>
                    </a:lnTo>
                    <a:lnTo>
                      <a:pt x="78" y="104"/>
                    </a:lnTo>
                    <a:lnTo>
                      <a:pt x="69" y="88"/>
                    </a:lnTo>
                    <a:lnTo>
                      <a:pt x="61" y="71"/>
                    </a:lnTo>
                    <a:lnTo>
                      <a:pt x="54" y="53"/>
                    </a:lnTo>
                    <a:lnTo>
                      <a:pt x="51" y="36"/>
                    </a:lnTo>
                    <a:lnTo>
                      <a:pt x="48" y="18"/>
                    </a:lnTo>
                    <a:lnTo>
                      <a:pt x="47" y="0"/>
                    </a:lnTo>
                    <a:lnTo>
                      <a:pt x="0" y="0"/>
                    </a:lnTo>
                    <a:lnTo>
                      <a:pt x="1" y="20"/>
                    </a:lnTo>
                    <a:lnTo>
                      <a:pt x="4" y="38"/>
                    </a:lnTo>
                    <a:lnTo>
                      <a:pt x="9" y="57"/>
                    </a:lnTo>
                    <a:lnTo>
                      <a:pt x="16" y="75"/>
                    </a:lnTo>
                    <a:lnTo>
                      <a:pt x="23" y="93"/>
                    </a:lnTo>
                    <a:lnTo>
                      <a:pt x="34" y="112"/>
                    </a:lnTo>
                    <a:lnTo>
                      <a:pt x="45" y="128"/>
                    </a:lnTo>
                    <a:lnTo>
                      <a:pt x="58" y="145"/>
                    </a:lnTo>
                    <a:lnTo>
                      <a:pt x="74" y="162"/>
                    </a:lnTo>
                    <a:lnTo>
                      <a:pt x="91" y="178"/>
                    </a:lnTo>
                    <a:lnTo>
                      <a:pt x="107" y="193"/>
                    </a:lnTo>
                    <a:lnTo>
                      <a:pt x="127" y="209"/>
                    </a:lnTo>
                    <a:lnTo>
                      <a:pt x="148" y="223"/>
                    </a:lnTo>
                    <a:lnTo>
                      <a:pt x="171" y="237"/>
                    </a:lnTo>
                    <a:lnTo>
                      <a:pt x="194" y="251"/>
                    </a:lnTo>
                    <a:lnTo>
                      <a:pt x="219" y="264"/>
                    </a:lnTo>
                    <a:lnTo>
                      <a:pt x="245" y="276"/>
                    </a:lnTo>
                    <a:lnTo>
                      <a:pt x="272" y="288"/>
                    </a:lnTo>
                    <a:lnTo>
                      <a:pt x="299" y="299"/>
                    </a:lnTo>
                    <a:lnTo>
                      <a:pt x="329" y="310"/>
                    </a:lnTo>
                    <a:lnTo>
                      <a:pt x="359" y="319"/>
                    </a:lnTo>
                    <a:lnTo>
                      <a:pt x="390" y="328"/>
                    </a:lnTo>
                    <a:lnTo>
                      <a:pt x="422" y="337"/>
                    </a:lnTo>
                    <a:lnTo>
                      <a:pt x="456" y="343"/>
                    </a:lnTo>
                    <a:lnTo>
                      <a:pt x="490" y="351"/>
                    </a:lnTo>
                    <a:lnTo>
                      <a:pt x="525" y="356"/>
                    </a:lnTo>
                    <a:lnTo>
                      <a:pt x="560" y="362"/>
                    </a:lnTo>
                    <a:lnTo>
                      <a:pt x="596" y="365"/>
                    </a:lnTo>
                    <a:lnTo>
                      <a:pt x="632" y="369"/>
                    </a:lnTo>
                    <a:lnTo>
                      <a:pt x="670" y="372"/>
                    </a:lnTo>
                    <a:lnTo>
                      <a:pt x="707" y="373"/>
                    </a:lnTo>
                    <a:lnTo>
                      <a:pt x="746" y="373"/>
                    </a:lnTo>
                    <a:lnTo>
                      <a:pt x="785" y="373"/>
                    </a:lnTo>
                    <a:lnTo>
                      <a:pt x="822" y="372"/>
                    </a:lnTo>
                    <a:lnTo>
                      <a:pt x="860" y="369"/>
                    </a:lnTo>
                    <a:lnTo>
                      <a:pt x="896" y="365"/>
                    </a:lnTo>
                    <a:lnTo>
                      <a:pt x="933" y="362"/>
                    </a:lnTo>
                    <a:lnTo>
                      <a:pt x="967" y="356"/>
                    </a:lnTo>
                    <a:lnTo>
                      <a:pt x="1002" y="351"/>
                    </a:lnTo>
                    <a:lnTo>
                      <a:pt x="1036" y="343"/>
                    </a:lnTo>
                    <a:lnTo>
                      <a:pt x="1070" y="337"/>
                    </a:lnTo>
                    <a:lnTo>
                      <a:pt x="1102" y="328"/>
                    </a:lnTo>
                    <a:lnTo>
                      <a:pt x="1133" y="319"/>
                    </a:lnTo>
                    <a:lnTo>
                      <a:pt x="1163" y="310"/>
                    </a:lnTo>
                    <a:lnTo>
                      <a:pt x="1193" y="299"/>
                    </a:lnTo>
                    <a:lnTo>
                      <a:pt x="1220" y="288"/>
                    </a:lnTo>
                    <a:lnTo>
                      <a:pt x="1247" y="276"/>
                    </a:lnTo>
                    <a:lnTo>
                      <a:pt x="1273" y="264"/>
                    </a:lnTo>
                    <a:lnTo>
                      <a:pt x="1298" y="251"/>
                    </a:lnTo>
                    <a:lnTo>
                      <a:pt x="1321" y="237"/>
                    </a:lnTo>
                    <a:lnTo>
                      <a:pt x="1344" y="223"/>
                    </a:lnTo>
                    <a:lnTo>
                      <a:pt x="1365" y="209"/>
                    </a:lnTo>
                    <a:lnTo>
                      <a:pt x="1385" y="193"/>
                    </a:lnTo>
                    <a:lnTo>
                      <a:pt x="1401" y="178"/>
                    </a:lnTo>
                    <a:lnTo>
                      <a:pt x="1418" y="162"/>
                    </a:lnTo>
                    <a:lnTo>
                      <a:pt x="1434" y="145"/>
                    </a:lnTo>
                    <a:lnTo>
                      <a:pt x="1447" y="128"/>
                    </a:lnTo>
                    <a:lnTo>
                      <a:pt x="1458" y="112"/>
                    </a:lnTo>
                    <a:lnTo>
                      <a:pt x="1469" y="93"/>
                    </a:lnTo>
                    <a:lnTo>
                      <a:pt x="1476" y="75"/>
                    </a:lnTo>
                    <a:lnTo>
                      <a:pt x="1483" y="57"/>
                    </a:lnTo>
                    <a:lnTo>
                      <a:pt x="1488" y="38"/>
                    </a:lnTo>
                    <a:lnTo>
                      <a:pt x="1491" y="20"/>
                    </a:lnTo>
                    <a:lnTo>
                      <a:pt x="1492" y="0"/>
                    </a:lnTo>
                    <a:lnTo>
                      <a:pt x="1445" y="0"/>
                    </a:lnTo>
                    <a:lnTo>
                      <a:pt x="1444" y="18"/>
                    </a:lnTo>
                    <a:lnTo>
                      <a:pt x="1441" y="36"/>
                    </a:lnTo>
                    <a:lnTo>
                      <a:pt x="1438" y="53"/>
                    </a:lnTo>
                    <a:lnTo>
                      <a:pt x="1431" y="71"/>
                    </a:lnTo>
                    <a:lnTo>
                      <a:pt x="1423" y="88"/>
                    </a:lnTo>
                    <a:lnTo>
                      <a:pt x="1414" y="104"/>
                    </a:lnTo>
                    <a:lnTo>
                      <a:pt x="1403" y="121"/>
                    </a:lnTo>
                    <a:lnTo>
                      <a:pt x="1391" y="136"/>
                    </a:lnTo>
                    <a:lnTo>
                      <a:pt x="1377" y="152"/>
                    </a:lnTo>
                    <a:lnTo>
                      <a:pt x="1361" y="167"/>
                    </a:lnTo>
                    <a:lnTo>
                      <a:pt x="1344" y="181"/>
                    </a:lnTo>
                    <a:lnTo>
                      <a:pt x="1326" y="196"/>
                    </a:lnTo>
                    <a:lnTo>
                      <a:pt x="1307" y="210"/>
                    </a:lnTo>
                    <a:lnTo>
                      <a:pt x="1286" y="223"/>
                    </a:lnTo>
                    <a:lnTo>
                      <a:pt x="1264" y="236"/>
                    </a:lnTo>
                    <a:lnTo>
                      <a:pt x="1241" y="248"/>
                    </a:lnTo>
                    <a:lnTo>
                      <a:pt x="1216" y="259"/>
                    </a:lnTo>
                    <a:lnTo>
                      <a:pt x="1190" y="271"/>
                    </a:lnTo>
                    <a:lnTo>
                      <a:pt x="1164" y="281"/>
                    </a:lnTo>
                    <a:lnTo>
                      <a:pt x="1137" y="290"/>
                    </a:lnTo>
                    <a:lnTo>
                      <a:pt x="1109" y="299"/>
                    </a:lnTo>
                    <a:lnTo>
                      <a:pt x="1079" y="308"/>
                    </a:lnTo>
                    <a:lnTo>
                      <a:pt x="1049" y="316"/>
                    </a:lnTo>
                    <a:lnTo>
                      <a:pt x="1018" y="323"/>
                    </a:lnTo>
                    <a:lnTo>
                      <a:pt x="987" y="329"/>
                    </a:lnTo>
                    <a:lnTo>
                      <a:pt x="955" y="334"/>
                    </a:lnTo>
                    <a:lnTo>
                      <a:pt x="921" y="340"/>
                    </a:lnTo>
                    <a:lnTo>
                      <a:pt x="887" y="343"/>
                    </a:lnTo>
                    <a:lnTo>
                      <a:pt x="852" y="346"/>
                    </a:lnTo>
                    <a:lnTo>
                      <a:pt x="817" y="349"/>
                    </a:lnTo>
                    <a:lnTo>
                      <a:pt x="782" y="350"/>
                    </a:lnTo>
                    <a:lnTo>
                      <a:pt x="746" y="350"/>
                    </a:lnTo>
                    <a:close/>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sp>
            <p:nvSpPr>
              <p:cNvPr id="187" name="Freeform 65"/>
              <p:cNvSpPr>
                <a:spLocks noChangeArrowheads="1"/>
              </p:cNvSpPr>
              <p:nvPr/>
            </p:nvSpPr>
            <p:spPr bwMode="auto">
              <a:xfrm>
                <a:off x="5" y="47"/>
                <a:ext cx="1482" cy="1632"/>
              </a:xfrm>
              <a:custGeom>
                <a:avLst/>
                <a:gdLst>
                  <a:gd name="T0" fmla="*/ 1481 w 1482"/>
                  <a:gd name="T1" fmla="*/ 0 h 1632"/>
                  <a:gd name="T2" fmla="*/ 1469 w 1482"/>
                  <a:gd name="T3" fmla="*/ 35 h 1632"/>
                  <a:gd name="T4" fmla="*/ 1452 w 1482"/>
                  <a:gd name="T5" fmla="*/ 67 h 1632"/>
                  <a:gd name="T6" fmla="*/ 1429 w 1482"/>
                  <a:gd name="T7" fmla="*/ 98 h 1632"/>
                  <a:gd name="T8" fmla="*/ 1399 w 1482"/>
                  <a:gd name="T9" fmla="*/ 129 h 1632"/>
                  <a:gd name="T10" fmla="*/ 1365 w 1482"/>
                  <a:gd name="T11" fmla="*/ 158 h 1632"/>
                  <a:gd name="T12" fmla="*/ 1326 w 1482"/>
                  <a:gd name="T13" fmla="*/ 184 h 1632"/>
                  <a:gd name="T14" fmla="*/ 1284 w 1482"/>
                  <a:gd name="T15" fmla="*/ 210 h 1632"/>
                  <a:gd name="T16" fmla="*/ 1236 w 1482"/>
                  <a:gd name="T17" fmla="*/ 232 h 1632"/>
                  <a:gd name="T18" fmla="*/ 1185 w 1482"/>
                  <a:gd name="T19" fmla="*/ 252 h 1632"/>
                  <a:gd name="T20" fmla="*/ 1130 w 1482"/>
                  <a:gd name="T21" fmla="*/ 272 h 1632"/>
                  <a:gd name="T22" fmla="*/ 1071 w 1482"/>
                  <a:gd name="T23" fmla="*/ 287 h 1632"/>
                  <a:gd name="T24" fmla="*/ 1010 w 1482"/>
                  <a:gd name="T25" fmla="*/ 302 h 1632"/>
                  <a:gd name="T26" fmla="*/ 947 w 1482"/>
                  <a:gd name="T27" fmla="*/ 312 h 1632"/>
                  <a:gd name="T28" fmla="*/ 880 w 1482"/>
                  <a:gd name="T29" fmla="*/ 320 h 1632"/>
                  <a:gd name="T30" fmla="*/ 811 w 1482"/>
                  <a:gd name="T31" fmla="*/ 325 h 1632"/>
                  <a:gd name="T32" fmla="*/ 741 w 1482"/>
                  <a:gd name="T33" fmla="*/ 326 h 1632"/>
                  <a:gd name="T34" fmla="*/ 706 w 1482"/>
                  <a:gd name="T35" fmla="*/ 326 h 1632"/>
                  <a:gd name="T36" fmla="*/ 636 w 1482"/>
                  <a:gd name="T37" fmla="*/ 322 h 1632"/>
                  <a:gd name="T38" fmla="*/ 569 w 1482"/>
                  <a:gd name="T39" fmla="*/ 316 h 1632"/>
                  <a:gd name="T40" fmla="*/ 503 w 1482"/>
                  <a:gd name="T41" fmla="*/ 307 h 1632"/>
                  <a:gd name="T42" fmla="*/ 441 w 1482"/>
                  <a:gd name="T43" fmla="*/ 295 h 1632"/>
                  <a:gd name="T44" fmla="*/ 381 w 1482"/>
                  <a:gd name="T45" fmla="*/ 280 h 1632"/>
                  <a:gd name="T46" fmla="*/ 324 w 1482"/>
                  <a:gd name="T47" fmla="*/ 263 h 1632"/>
                  <a:gd name="T48" fmla="*/ 271 w 1482"/>
                  <a:gd name="T49" fmla="*/ 243 h 1632"/>
                  <a:gd name="T50" fmla="*/ 222 w 1482"/>
                  <a:gd name="T51" fmla="*/ 221 h 1632"/>
                  <a:gd name="T52" fmla="*/ 176 w 1482"/>
                  <a:gd name="T53" fmla="*/ 197 h 1632"/>
                  <a:gd name="T54" fmla="*/ 135 w 1482"/>
                  <a:gd name="T55" fmla="*/ 171 h 1632"/>
                  <a:gd name="T56" fmla="*/ 99 w 1482"/>
                  <a:gd name="T57" fmla="*/ 144 h 1632"/>
                  <a:gd name="T58" fmla="*/ 68 w 1482"/>
                  <a:gd name="T59" fmla="*/ 114 h 1632"/>
                  <a:gd name="T60" fmla="*/ 42 w 1482"/>
                  <a:gd name="T61" fmla="*/ 83 h 1632"/>
                  <a:gd name="T62" fmla="*/ 21 w 1482"/>
                  <a:gd name="T63" fmla="*/ 50 h 1632"/>
                  <a:gd name="T64" fmla="*/ 5 w 1482"/>
                  <a:gd name="T65" fmla="*/ 18 h 1632"/>
                  <a:gd name="T66" fmla="*/ 1 w 1482"/>
                  <a:gd name="T67" fmla="*/ 0 h 1632"/>
                  <a:gd name="T68" fmla="*/ 0 w 1482"/>
                  <a:gd name="T69" fmla="*/ 0 h 1632"/>
                  <a:gd name="T70" fmla="*/ 371 w 1482"/>
                  <a:gd name="T71" fmla="*/ 1469 h 1632"/>
                  <a:gd name="T72" fmla="*/ 377 w 1482"/>
                  <a:gd name="T73" fmla="*/ 1486 h 1632"/>
                  <a:gd name="T74" fmla="*/ 398 w 1482"/>
                  <a:gd name="T75" fmla="*/ 1518 h 1632"/>
                  <a:gd name="T76" fmla="*/ 429 w 1482"/>
                  <a:gd name="T77" fmla="*/ 1548 h 1632"/>
                  <a:gd name="T78" fmla="*/ 469 w 1482"/>
                  <a:gd name="T79" fmla="*/ 1574 h 1632"/>
                  <a:gd name="T80" fmla="*/ 520 w 1482"/>
                  <a:gd name="T81" fmla="*/ 1596 h 1632"/>
                  <a:gd name="T82" fmla="*/ 575 w 1482"/>
                  <a:gd name="T83" fmla="*/ 1613 h 1632"/>
                  <a:gd name="T84" fmla="*/ 639 w 1482"/>
                  <a:gd name="T85" fmla="*/ 1624 h 1632"/>
                  <a:gd name="T86" fmla="*/ 706 w 1482"/>
                  <a:gd name="T87" fmla="*/ 1631 h 1632"/>
                  <a:gd name="T88" fmla="*/ 741 w 1482"/>
                  <a:gd name="T89" fmla="*/ 1632 h 1632"/>
                  <a:gd name="T90" fmla="*/ 811 w 1482"/>
                  <a:gd name="T91" fmla="*/ 1628 h 1632"/>
                  <a:gd name="T92" fmla="*/ 876 w 1482"/>
                  <a:gd name="T93" fmla="*/ 1619 h 1632"/>
                  <a:gd name="T94" fmla="*/ 935 w 1482"/>
                  <a:gd name="T95" fmla="*/ 1605 h 1632"/>
                  <a:gd name="T96" fmla="*/ 988 w 1482"/>
                  <a:gd name="T97" fmla="*/ 1585 h 1632"/>
                  <a:gd name="T98" fmla="*/ 1034 w 1482"/>
                  <a:gd name="T99" fmla="*/ 1561 h 1632"/>
                  <a:gd name="T100" fmla="*/ 1070 w 1482"/>
                  <a:gd name="T101" fmla="*/ 1534 h 1632"/>
                  <a:gd name="T102" fmla="*/ 1096 w 1482"/>
                  <a:gd name="T103" fmla="*/ 1502 h 1632"/>
                  <a:gd name="T104" fmla="*/ 1111 w 1482"/>
                  <a:gd name="T105" fmla="*/ 1469 h 1632"/>
                  <a:gd name="T106" fmla="*/ 1482 w 1482"/>
                  <a:gd name="T107" fmla="*/ 0 h 1632"/>
                  <a:gd name="T108" fmla="*/ 1481 w 1482"/>
                  <a:gd name="T109" fmla="*/ 0 h 1632"/>
                  <a:gd name="T110" fmla="*/ 1481 w 1482"/>
                  <a:gd name="T111" fmla="*/ 0 h 16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82"/>
                  <a:gd name="T169" fmla="*/ 0 h 1632"/>
                  <a:gd name="T170" fmla="*/ 1482 w 1482"/>
                  <a:gd name="T171" fmla="*/ 1632 h 16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82" h="1632">
                    <a:moveTo>
                      <a:pt x="1481" y="0"/>
                    </a:moveTo>
                    <a:lnTo>
                      <a:pt x="1481" y="0"/>
                    </a:lnTo>
                    <a:lnTo>
                      <a:pt x="1477" y="18"/>
                    </a:lnTo>
                    <a:lnTo>
                      <a:pt x="1469" y="35"/>
                    </a:lnTo>
                    <a:lnTo>
                      <a:pt x="1461" y="50"/>
                    </a:lnTo>
                    <a:lnTo>
                      <a:pt x="1452" y="67"/>
                    </a:lnTo>
                    <a:lnTo>
                      <a:pt x="1440" y="83"/>
                    </a:lnTo>
                    <a:lnTo>
                      <a:pt x="1429" y="98"/>
                    </a:lnTo>
                    <a:lnTo>
                      <a:pt x="1414" y="114"/>
                    </a:lnTo>
                    <a:lnTo>
                      <a:pt x="1399" y="129"/>
                    </a:lnTo>
                    <a:lnTo>
                      <a:pt x="1383" y="144"/>
                    </a:lnTo>
                    <a:lnTo>
                      <a:pt x="1365" y="158"/>
                    </a:lnTo>
                    <a:lnTo>
                      <a:pt x="1347" y="171"/>
                    </a:lnTo>
                    <a:lnTo>
                      <a:pt x="1326" y="184"/>
                    </a:lnTo>
                    <a:lnTo>
                      <a:pt x="1306" y="197"/>
                    </a:lnTo>
                    <a:lnTo>
                      <a:pt x="1284" y="210"/>
                    </a:lnTo>
                    <a:lnTo>
                      <a:pt x="1260" y="221"/>
                    </a:lnTo>
                    <a:lnTo>
                      <a:pt x="1236" y="232"/>
                    </a:lnTo>
                    <a:lnTo>
                      <a:pt x="1211" y="243"/>
                    </a:lnTo>
                    <a:lnTo>
                      <a:pt x="1185" y="252"/>
                    </a:lnTo>
                    <a:lnTo>
                      <a:pt x="1158" y="263"/>
                    </a:lnTo>
                    <a:lnTo>
                      <a:pt x="1130" y="272"/>
                    </a:lnTo>
                    <a:lnTo>
                      <a:pt x="1101" y="280"/>
                    </a:lnTo>
                    <a:lnTo>
                      <a:pt x="1071" y="287"/>
                    </a:lnTo>
                    <a:lnTo>
                      <a:pt x="1041" y="295"/>
                    </a:lnTo>
                    <a:lnTo>
                      <a:pt x="1010" y="302"/>
                    </a:lnTo>
                    <a:lnTo>
                      <a:pt x="979" y="307"/>
                    </a:lnTo>
                    <a:lnTo>
                      <a:pt x="947" y="312"/>
                    </a:lnTo>
                    <a:lnTo>
                      <a:pt x="913" y="316"/>
                    </a:lnTo>
                    <a:lnTo>
                      <a:pt x="880" y="320"/>
                    </a:lnTo>
                    <a:lnTo>
                      <a:pt x="846" y="322"/>
                    </a:lnTo>
                    <a:lnTo>
                      <a:pt x="811" y="325"/>
                    </a:lnTo>
                    <a:lnTo>
                      <a:pt x="776" y="326"/>
                    </a:lnTo>
                    <a:lnTo>
                      <a:pt x="741" y="326"/>
                    </a:lnTo>
                    <a:lnTo>
                      <a:pt x="706" y="326"/>
                    </a:lnTo>
                    <a:lnTo>
                      <a:pt x="671" y="325"/>
                    </a:lnTo>
                    <a:lnTo>
                      <a:pt x="636" y="322"/>
                    </a:lnTo>
                    <a:lnTo>
                      <a:pt x="602" y="320"/>
                    </a:lnTo>
                    <a:lnTo>
                      <a:pt x="569" y="316"/>
                    </a:lnTo>
                    <a:lnTo>
                      <a:pt x="535" y="312"/>
                    </a:lnTo>
                    <a:lnTo>
                      <a:pt x="503" y="307"/>
                    </a:lnTo>
                    <a:lnTo>
                      <a:pt x="472" y="302"/>
                    </a:lnTo>
                    <a:lnTo>
                      <a:pt x="441" y="295"/>
                    </a:lnTo>
                    <a:lnTo>
                      <a:pt x="411" y="287"/>
                    </a:lnTo>
                    <a:lnTo>
                      <a:pt x="381" y="280"/>
                    </a:lnTo>
                    <a:lnTo>
                      <a:pt x="352" y="272"/>
                    </a:lnTo>
                    <a:lnTo>
                      <a:pt x="324" y="263"/>
                    </a:lnTo>
                    <a:lnTo>
                      <a:pt x="297" y="252"/>
                    </a:lnTo>
                    <a:lnTo>
                      <a:pt x="271" y="243"/>
                    </a:lnTo>
                    <a:lnTo>
                      <a:pt x="246" y="232"/>
                    </a:lnTo>
                    <a:lnTo>
                      <a:pt x="222" y="221"/>
                    </a:lnTo>
                    <a:lnTo>
                      <a:pt x="198" y="210"/>
                    </a:lnTo>
                    <a:lnTo>
                      <a:pt x="176" y="197"/>
                    </a:lnTo>
                    <a:lnTo>
                      <a:pt x="156" y="184"/>
                    </a:lnTo>
                    <a:lnTo>
                      <a:pt x="135" y="171"/>
                    </a:lnTo>
                    <a:lnTo>
                      <a:pt x="117" y="158"/>
                    </a:lnTo>
                    <a:lnTo>
                      <a:pt x="99" y="144"/>
                    </a:lnTo>
                    <a:lnTo>
                      <a:pt x="83" y="129"/>
                    </a:lnTo>
                    <a:lnTo>
                      <a:pt x="68" y="114"/>
                    </a:lnTo>
                    <a:lnTo>
                      <a:pt x="53" y="98"/>
                    </a:lnTo>
                    <a:lnTo>
                      <a:pt x="42" y="83"/>
                    </a:lnTo>
                    <a:lnTo>
                      <a:pt x="30" y="67"/>
                    </a:lnTo>
                    <a:lnTo>
                      <a:pt x="21" y="50"/>
                    </a:lnTo>
                    <a:lnTo>
                      <a:pt x="13" y="35"/>
                    </a:lnTo>
                    <a:lnTo>
                      <a:pt x="5" y="18"/>
                    </a:lnTo>
                    <a:lnTo>
                      <a:pt x="1" y="0"/>
                    </a:lnTo>
                    <a:lnTo>
                      <a:pt x="0" y="0"/>
                    </a:lnTo>
                    <a:lnTo>
                      <a:pt x="371" y="1469"/>
                    </a:lnTo>
                    <a:lnTo>
                      <a:pt x="377" y="1486"/>
                    </a:lnTo>
                    <a:lnTo>
                      <a:pt x="386" y="1502"/>
                    </a:lnTo>
                    <a:lnTo>
                      <a:pt x="398" y="1518"/>
                    </a:lnTo>
                    <a:lnTo>
                      <a:pt x="412" y="1534"/>
                    </a:lnTo>
                    <a:lnTo>
                      <a:pt x="429" y="1548"/>
                    </a:lnTo>
                    <a:lnTo>
                      <a:pt x="448" y="1561"/>
                    </a:lnTo>
                    <a:lnTo>
                      <a:pt x="469" y="1574"/>
                    </a:lnTo>
                    <a:lnTo>
                      <a:pt x="494" y="1585"/>
                    </a:lnTo>
                    <a:lnTo>
                      <a:pt x="520" y="1596"/>
                    </a:lnTo>
                    <a:lnTo>
                      <a:pt x="547" y="1605"/>
                    </a:lnTo>
                    <a:lnTo>
                      <a:pt x="575" y="1613"/>
                    </a:lnTo>
                    <a:lnTo>
                      <a:pt x="606" y="1619"/>
                    </a:lnTo>
                    <a:lnTo>
                      <a:pt x="639" y="1624"/>
                    </a:lnTo>
                    <a:lnTo>
                      <a:pt x="671" y="1628"/>
                    </a:lnTo>
                    <a:lnTo>
                      <a:pt x="706" y="1631"/>
                    </a:lnTo>
                    <a:lnTo>
                      <a:pt x="741" y="1632"/>
                    </a:lnTo>
                    <a:lnTo>
                      <a:pt x="776" y="1631"/>
                    </a:lnTo>
                    <a:lnTo>
                      <a:pt x="811" y="1628"/>
                    </a:lnTo>
                    <a:lnTo>
                      <a:pt x="843" y="1624"/>
                    </a:lnTo>
                    <a:lnTo>
                      <a:pt x="876" y="1619"/>
                    </a:lnTo>
                    <a:lnTo>
                      <a:pt x="907" y="1613"/>
                    </a:lnTo>
                    <a:lnTo>
                      <a:pt x="935" y="1605"/>
                    </a:lnTo>
                    <a:lnTo>
                      <a:pt x="962" y="1596"/>
                    </a:lnTo>
                    <a:lnTo>
                      <a:pt x="988" y="1585"/>
                    </a:lnTo>
                    <a:lnTo>
                      <a:pt x="1013" y="1574"/>
                    </a:lnTo>
                    <a:lnTo>
                      <a:pt x="1034" y="1561"/>
                    </a:lnTo>
                    <a:lnTo>
                      <a:pt x="1053" y="1548"/>
                    </a:lnTo>
                    <a:lnTo>
                      <a:pt x="1070" y="1534"/>
                    </a:lnTo>
                    <a:lnTo>
                      <a:pt x="1084" y="1518"/>
                    </a:lnTo>
                    <a:lnTo>
                      <a:pt x="1096" y="1502"/>
                    </a:lnTo>
                    <a:lnTo>
                      <a:pt x="1105" y="1486"/>
                    </a:lnTo>
                    <a:lnTo>
                      <a:pt x="1111" y="1469"/>
                    </a:lnTo>
                    <a:lnTo>
                      <a:pt x="1482" y="0"/>
                    </a:lnTo>
                    <a:lnTo>
                      <a:pt x="1481" y="0"/>
                    </a:lnTo>
                    <a:close/>
                  </a:path>
                </a:pathLst>
              </a:custGeom>
              <a:gradFill rotWithShape="1">
                <a:gsLst>
                  <a:gs pos="0">
                    <a:srgbClr val="969696"/>
                  </a:gs>
                  <a:gs pos="50000">
                    <a:srgbClr val="FFFFFF"/>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grpSp>
      </p:grpSp>
      <p:grpSp>
        <p:nvGrpSpPr>
          <p:cNvPr id="208" name="组合 207"/>
          <p:cNvGrpSpPr/>
          <p:nvPr/>
        </p:nvGrpSpPr>
        <p:grpSpPr>
          <a:xfrm>
            <a:off x="7655586" y="5071683"/>
            <a:ext cx="496013" cy="700019"/>
            <a:chOff x="5815013" y="3460750"/>
            <a:chExt cx="393700" cy="555625"/>
          </a:xfrm>
        </p:grpSpPr>
        <p:sp>
          <p:nvSpPr>
            <p:cNvPr id="209" name="Oval 93"/>
            <p:cNvSpPr>
              <a:spLocks noChangeArrowheads="1"/>
            </p:cNvSpPr>
            <p:nvPr/>
          </p:nvSpPr>
          <p:spPr bwMode="auto">
            <a:xfrm>
              <a:off x="5815013" y="3881533"/>
              <a:ext cx="392112" cy="134842"/>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nvGrpSpPr>
            <p:cNvPr id="210" name="Group 90"/>
            <p:cNvGrpSpPr>
              <a:grpSpLocks/>
            </p:cNvGrpSpPr>
            <p:nvPr/>
          </p:nvGrpSpPr>
          <p:grpSpPr bwMode="auto">
            <a:xfrm>
              <a:off x="5816601" y="3460750"/>
              <a:ext cx="392112" cy="539367"/>
              <a:chOff x="0" y="0"/>
              <a:chExt cx="247" cy="340"/>
            </a:xfrm>
          </p:grpSpPr>
          <p:sp>
            <p:nvSpPr>
              <p:cNvPr id="211" name="Freeform 100"/>
              <p:cNvSpPr>
                <a:spLocks noChangeArrowheads="1"/>
              </p:cNvSpPr>
              <p:nvPr/>
            </p:nvSpPr>
            <p:spPr bwMode="auto">
              <a:xfrm>
                <a:off x="0" y="0"/>
                <a:ext cx="247" cy="340"/>
              </a:xfrm>
              <a:custGeom>
                <a:avLst/>
                <a:gdLst>
                  <a:gd name="T0" fmla="*/ 41 w 1492"/>
                  <a:gd name="T1" fmla="*/ 10 h 2052"/>
                  <a:gd name="T2" fmla="*/ 41 w 1492"/>
                  <a:gd name="T3" fmla="*/ 9 h 2052"/>
                  <a:gd name="T4" fmla="*/ 40 w 1492"/>
                  <a:gd name="T5" fmla="*/ 8 h 2052"/>
                  <a:gd name="T6" fmla="*/ 40 w 1492"/>
                  <a:gd name="T7" fmla="*/ 7 h 2052"/>
                  <a:gd name="T8" fmla="*/ 39 w 1492"/>
                  <a:gd name="T9" fmla="*/ 6 h 2052"/>
                  <a:gd name="T10" fmla="*/ 38 w 1492"/>
                  <a:gd name="T11" fmla="*/ 5 h 2052"/>
                  <a:gd name="T12" fmla="*/ 37 w 1492"/>
                  <a:gd name="T13" fmla="*/ 4 h 2052"/>
                  <a:gd name="T14" fmla="*/ 36 w 1492"/>
                  <a:gd name="T15" fmla="*/ 4 h 2052"/>
                  <a:gd name="T16" fmla="*/ 35 w 1492"/>
                  <a:gd name="T17" fmla="*/ 3 h 2052"/>
                  <a:gd name="T18" fmla="*/ 33 w 1492"/>
                  <a:gd name="T19" fmla="*/ 2 h 2052"/>
                  <a:gd name="T20" fmla="*/ 32 w 1492"/>
                  <a:gd name="T21" fmla="*/ 2 h 2052"/>
                  <a:gd name="T22" fmla="*/ 30 w 1492"/>
                  <a:gd name="T23" fmla="*/ 1 h 2052"/>
                  <a:gd name="T24" fmla="*/ 28 w 1492"/>
                  <a:gd name="T25" fmla="*/ 1 h 2052"/>
                  <a:gd name="T26" fmla="*/ 26 w 1492"/>
                  <a:gd name="T27" fmla="*/ 0 h 2052"/>
                  <a:gd name="T28" fmla="*/ 25 w 1492"/>
                  <a:gd name="T29" fmla="*/ 0 h 2052"/>
                  <a:gd name="T30" fmla="*/ 23 w 1492"/>
                  <a:gd name="T31" fmla="*/ 0 h 2052"/>
                  <a:gd name="T32" fmla="*/ 21 w 1492"/>
                  <a:gd name="T33" fmla="*/ 0 h 2052"/>
                  <a:gd name="T34" fmla="*/ 19 w 1492"/>
                  <a:gd name="T35" fmla="*/ 0 h 2052"/>
                  <a:gd name="T36" fmla="*/ 17 w 1492"/>
                  <a:gd name="T37" fmla="*/ 0 h 2052"/>
                  <a:gd name="T38" fmla="*/ 15 w 1492"/>
                  <a:gd name="T39" fmla="*/ 0 h 2052"/>
                  <a:gd name="T40" fmla="*/ 13 w 1492"/>
                  <a:gd name="T41" fmla="*/ 1 h 2052"/>
                  <a:gd name="T42" fmla="*/ 12 w 1492"/>
                  <a:gd name="T43" fmla="*/ 1 h 2052"/>
                  <a:gd name="T44" fmla="*/ 10 w 1492"/>
                  <a:gd name="T45" fmla="*/ 1 h 2052"/>
                  <a:gd name="T46" fmla="*/ 8 w 1492"/>
                  <a:gd name="T47" fmla="*/ 2 h 2052"/>
                  <a:gd name="T48" fmla="*/ 7 w 1492"/>
                  <a:gd name="T49" fmla="*/ 3 h 2052"/>
                  <a:gd name="T50" fmla="*/ 5 w 1492"/>
                  <a:gd name="T51" fmla="*/ 3 h 2052"/>
                  <a:gd name="T52" fmla="*/ 4 w 1492"/>
                  <a:gd name="T53" fmla="*/ 4 h 2052"/>
                  <a:gd name="T54" fmla="*/ 3 w 1492"/>
                  <a:gd name="T55" fmla="*/ 5 h 2052"/>
                  <a:gd name="T56" fmla="*/ 2 w 1492"/>
                  <a:gd name="T57" fmla="*/ 6 h 2052"/>
                  <a:gd name="T58" fmla="*/ 1 w 1492"/>
                  <a:gd name="T59" fmla="*/ 7 h 2052"/>
                  <a:gd name="T60" fmla="*/ 1 w 1492"/>
                  <a:gd name="T61" fmla="*/ 8 h 2052"/>
                  <a:gd name="T62" fmla="*/ 0 w 1492"/>
                  <a:gd name="T63" fmla="*/ 9 h 2052"/>
                  <a:gd name="T64" fmla="*/ 0 w 1492"/>
                  <a:gd name="T65" fmla="*/ 10 h 2052"/>
                  <a:gd name="T66" fmla="*/ 0 w 1492"/>
                  <a:gd name="T67" fmla="*/ 10 h 2052"/>
                  <a:gd name="T68" fmla="*/ 0 w 1492"/>
                  <a:gd name="T69" fmla="*/ 12 h 2052"/>
                  <a:gd name="T70" fmla="*/ 10 w 1492"/>
                  <a:gd name="T71" fmla="*/ 52 h 2052"/>
                  <a:gd name="T72" fmla="*/ 10 w 1492"/>
                  <a:gd name="T73" fmla="*/ 52 h 2052"/>
                  <a:gd name="T74" fmla="*/ 11 w 1492"/>
                  <a:gd name="T75" fmla="*/ 53 h 2052"/>
                  <a:gd name="T76" fmla="*/ 11 w 1492"/>
                  <a:gd name="T77" fmla="*/ 54 h 2052"/>
                  <a:gd name="T78" fmla="*/ 12 w 1492"/>
                  <a:gd name="T79" fmla="*/ 54 h 2052"/>
                  <a:gd name="T80" fmla="*/ 14 w 1492"/>
                  <a:gd name="T81" fmla="*/ 55 h 2052"/>
                  <a:gd name="T82" fmla="*/ 15 w 1492"/>
                  <a:gd name="T83" fmla="*/ 56 h 2052"/>
                  <a:gd name="T84" fmla="*/ 17 w 1492"/>
                  <a:gd name="T85" fmla="*/ 56 h 2052"/>
                  <a:gd name="T86" fmla="*/ 19 w 1492"/>
                  <a:gd name="T87" fmla="*/ 56 h 2052"/>
                  <a:gd name="T88" fmla="*/ 21 w 1492"/>
                  <a:gd name="T89" fmla="*/ 56 h 2052"/>
                  <a:gd name="T90" fmla="*/ 21 w 1492"/>
                  <a:gd name="T91" fmla="*/ 56 h 2052"/>
                  <a:gd name="T92" fmla="*/ 23 w 1492"/>
                  <a:gd name="T93" fmla="*/ 56 h 2052"/>
                  <a:gd name="T94" fmla="*/ 25 w 1492"/>
                  <a:gd name="T95" fmla="*/ 56 h 2052"/>
                  <a:gd name="T96" fmla="*/ 26 w 1492"/>
                  <a:gd name="T97" fmla="*/ 55 h 2052"/>
                  <a:gd name="T98" fmla="*/ 28 w 1492"/>
                  <a:gd name="T99" fmla="*/ 55 h 2052"/>
                  <a:gd name="T100" fmla="*/ 29 w 1492"/>
                  <a:gd name="T101" fmla="*/ 54 h 2052"/>
                  <a:gd name="T102" fmla="*/ 30 w 1492"/>
                  <a:gd name="T103" fmla="*/ 53 h 2052"/>
                  <a:gd name="T104" fmla="*/ 30 w 1492"/>
                  <a:gd name="T105" fmla="*/ 52 h 2052"/>
                  <a:gd name="T106" fmla="*/ 31 w 1492"/>
                  <a:gd name="T107" fmla="*/ 52 h 2052"/>
                  <a:gd name="T108" fmla="*/ 41 w 1492"/>
                  <a:gd name="T109" fmla="*/ 12 h 2052"/>
                  <a:gd name="T110" fmla="*/ 41 w 1492"/>
                  <a:gd name="T111" fmla="*/ 11 h 2052"/>
                  <a:gd name="T112" fmla="*/ 41 w 1492"/>
                  <a:gd name="T113" fmla="*/ 10 h 20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2052"/>
                  <a:gd name="T173" fmla="*/ 1492 w 1492"/>
                  <a:gd name="T174" fmla="*/ 2052 h 20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2052">
                    <a:moveTo>
                      <a:pt x="1492" y="373"/>
                    </a:move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6"/>
                    </a:lnTo>
                    <a:lnTo>
                      <a:pt x="6" y="420"/>
                    </a:lnTo>
                    <a:lnTo>
                      <a:pt x="5" y="420"/>
                    </a:lnTo>
                    <a:lnTo>
                      <a:pt x="376" y="1889"/>
                    </a:lnTo>
                    <a:lnTo>
                      <a:pt x="382" y="1906"/>
                    </a:lnTo>
                    <a:lnTo>
                      <a:pt x="391" y="1922"/>
                    </a:lnTo>
                    <a:lnTo>
                      <a:pt x="403" y="1938"/>
                    </a:lnTo>
                    <a:lnTo>
                      <a:pt x="417" y="1954"/>
                    </a:lnTo>
                    <a:lnTo>
                      <a:pt x="434" y="1968"/>
                    </a:lnTo>
                    <a:lnTo>
                      <a:pt x="453" y="1981"/>
                    </a:lnTo>
                    <a:lnTo>
                      <a:pt x="474" y="1994"/>
                    </a:lnTo>
                    <a:lnTo>
                      <a:pt x="499" y="2005"/>
                    </a:lnTo>
                    <a:lnTo>
                      <a:pt x="525" y="2016"/>
                    </a:lnTo>
                    <a:lnTo>
                      <a:pt x="552" y="2025"/>
                    </a:lnTo>
                    <a:lnTo>
                      <a:pt x="580" y="2033"/>
                    </a:lnTo>
                    <a:lnTo>
                      <a:pt x="611" y="2039"/>
                    </a:lnTo>
                    <a:lnTo>
                      <a:pt x="644" y="2044"/>
                    </a:lnTo>
                    <a:lnTo>
                      <a:pt x="676" y="2048"/>
                    </a:lnTo>
                    <a:lnTo>
                      <a:pt x="711" y="2051"/>
                    </a:lnTo>
                    <a:lnTo>
                      <a:pt x="746" y="2052"/>
                    </a:lnTo>
                    <a:lnTo>
                      <a:pt x="781" y="2051"/>
                    </a:lnTo>
                    <a:lnTo>
                      <a:pt x="816" y="2048"/>
                    </a:lnTo>
                    <a:lnTo>
                      <a:pt x="848" y="2044"/>
                    </a:lnTo>
                    <a:lnTo>
                      <a:pt x="881" y="2039"/>
                    </a:lnTo>
                    <a:lnTo>
                      <a:pt x="912" y="2033"/>
                    </a:lnTo>
                    <a:lnTo>
                      <a:pt x="940" y="2025"/>
                    </a:lnTo>
                    <a:lnTo>
                      <a:pt x="967" y="2016"/>
                    </a:lnTo>
                    <a:lnTo>
                      <a:pt x="993" y="2005"/>
                    </a:lnTo>
                    <a:lnTo>
                      <a:pt x="1018" y="1994"/>
                    </a:lnTo>
                    <a:lnTo>
                      <a:pt x="1039" y="1981"/>
                    </a:lnTo>
                    <a:lnTo>
                      <a:pt x="1058" y="1968"/>
                    </a:lnTo>
                    <a:lnTo>
                      <a:pt x="1075" y="1954"/>
                    </a:lnTo>
                    <a:lnTo>
                      <a:pt x="1089" y="1938"/>
                    </a:lnTo>
                    <a:lnTo>
                      <a:pt x="1101" y="1922"/>
                    </a:lnTo>
                    <a:lnTo>
                      <a:pt x="1110" y="1906"/>
                    </a:lnTo>
                    <a:lnTo>
                      <a:pt x="1116" y="1889"/>
                    </a:lnTo>
                    <a:lnTo>
                      <a:pt x="1487" y="420"/>
                    </a:lnTo>
                    <a:lnTo>
                      <a:pt x="1486" y="420"/>
                    </a:lnTo>
                    <a:lnTo>
                      <a:pt x="1491" y="396"/>
                    </a:lnTo>
                    <a:lnTo>
                      <a:pt x="1492" y="373"/>
                    </a:lnTo>
                    <a:close/>
                  </a:path>
                </a:pathLst>
              </a:custGeom>
              <a:gradFill rotWithShape="1">
                <a:gsLst>
                  <a:gs pos="0">
                    <a:srgbClr val="969696"/>
                  </a:gs>
                  <a:gs pos="50000">
                    <a:srgbClr val="FFFFFF"/>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sp>
            <p:nvSpPr>
              <p:cNvPr id="212" name="Freeform 101"/>
              <p:cNvSpPr>
                <a:spLocks noEditPoints="1" noChangeArrowheads="1"/>
              </p:cNvSpPr>
              <p:nvPr/>
            </p:nvSpPr>
            <p:spPr bwMode="auto">
              <a:xfrm>
                <a:off x="0" y="0"/>
                <a:ext cx="247" cy="124"/>
              </a:xfrm>
              <a:custGeom>
                <a:avLst/>
                <a:gdLst>
                  <a:gd name="T0" fmla="*/ 17 w 1492"/>
                  <a:gd name="T1" fmla="*/ 0 h 746"/>
                  <a:gd name="T2" fmla="*/ 12 w 1492"/>
                  <a:gd name="T3" fmla="*/ 1 h 746"/>
                  <a:gd name="T4" fmla="*/ 8 w 1492"/>
                  <a:gd name="T5" fmla="*/ 2 h 746"/>
                  <a:gd name="T6" fmla="*/ 5 w 1492"/>
                  <a:gd name="T7" fmla="*/ 4 h 746"/>
                  <a:gd name="T8" fmla="*/ 2 w 1492"/>
                  <a:gd name="T9" fmla="*/ 6 h 746"/>
                  <a:gd name="T10" fmla="*/ 0 w 1492"/>
                  <a:gd name="T11" fmla="*/ 8 h 746"/>
                  <a:gd name="T12" fmla="*/ 0 w 1492"/>
                  <a:gd name="T13" fmla="*/ 10 h 746"/>
                  <a:gd name="T14" fmla="*/ 1 w 1492"/>
                  <a:gd name="T15" fmla="*/ 13 h 746"/>
                  <a:gd name="T16" fmla="*/ 2 w 1492"/>
                  <a:gd name="T17" fmla="*/ 15 h 746"/>
                  <a:gd name="T18" fmla="*/ 5 w 1492"/>
                  <a:gd name="T19" fmla="*/ 17 h 746"/>
                  <a:gd name="T20" fmla="*/ 9 w 1492"/>
                  <a:gd name="T21" fmla="*/ 19 h 746"/>
                  <a:gd name="T22" fmla="*/ 13 w 1492"/>
                  <a:gd name="T23" fmla="*/ 20 h 746"/>
                  <a:gd name="T24" fmla="*/ 18 w 1492"/>
                  <a:gd name="T25" fmla="*/ 21 h 746"/>
                  <a:gd name="T26" fmla="*/ 23 w 1492"/>
                  <a:gd name="T27" fmla="*/ 21 h 746"/>
                  <a:gd name="T28" fmla="*/ 27 w 1492"/>
                  <a:gd name="T29" fmla="*/ 20 h 746"/>
                  <a:gd name="T30" fmla="*/ 32 w 1492"/>
                  <a:gd name="T31" fmla="*/ 19 h 746"/>
                  <a:gd name="T32" fmla="*/ 36 w 1492"/>
                  <a:gd name="T33" fmla="*/ 17 h 746"/>
                  <a:gd name="T34" fmla="*/ 38 w 1492"/>
                  <a:gd name="T35" fmla="*/ 15 h 746"/>
                  <a:gd name="T36" fmla="*/ 40 w 1492"/>
                  <a:gd name="T37" fmla="*/ 13 h 746"/>
                  <a:gd name="T38" fmla="*/ 41 w 1492"/>
                  <a:gd name="T39" fmla="*/ 10 h 746"/>
                  <a:gd name="T40" fmla="*/ 40 w 1492"/>
                  <a:gd name="T41" fmla="*/ 8 h 746"/>
                  <a:gd name="T42" fmla="*/ 39 w 1492"/>
                  <a:gd name="T43" fmla="*/ 6 h 746"/>
                  <a:gd name="T44" fmla="*/ 36 w 1492"/>
                  <a:gd name="T45" fmla="*/ 4 h 746"/>
                  <a:gd name="T46" fmla="*/ 33 w 1492"/>
                  <a:gd name="T47" fmla="*/ 2 h 746"/>
                  <a:gd name="T48" fmla="*/ 28 w 1492"/>
                  <a:gd name="T49" fmla="*/ 1 h 746"/>
                  <a:gd name="T50" fmla="*/ 24 w 1492"/>
                  <a:gd name="T51" fmla="*/ 0 h 746"/>
                  <a:gd name="T52" fmla="*/ 21 w 1492"/>
                  <a:gd name="T53" fmla="*/ 20 h 746"/>
                  <a:gd name="T54" fmla="*/ 17 w 1492"/>
                  <a:gd name="T55" fmla="*/ 20 h 746"/>
                  <a:gd name="T56" fmla="*/ 12 w 1492"/>
                  <a:gd name="T57" fmla="*/ 19 h 746"/>
                  <a:gd name="T58" fmla="*/ 8 w 1492"/>
                  <a:gd name="T59" fmla="*/ 18 h 746"/>
                  <a:gd name="T60" fmla="*/ 5 w 1492"/>
                  <a:gd name="T61" fmla="*/ 16 h 746"/>
                  <a:gd name="T62" fmla="*/ 3 w 1492"/>
                  <a:gd name="T63" fmla="*/ 14 h 746"/>
                  <a:gd name="T64" fmla="*/ 1 w 1492"/>
                  <a:gd name="T65" fmla="*/ 12 h 746"/>
                  <a:gd name="T66" fmla="*/ 1 w 1492"/>
                  <a:gd name="T67" fmla="*/ 10 h 746"/>
                  <a:gd name="T68" fmla="*/ 2 w 1492"/>
                  <a:gd name="T69" fmla="*/ 7 h 746"/>
                  <a:gd name="T70" fmla="*/ 4 w 1492"/>
                  <a:gd name="T71" fmla="*/ 5 h 746"/>
                  <a:gd name="T72" fmla="*/ 7 w 1492"/>
                  <a:gd name="T73" fmla="*/ 3 h 746"/>
                  <a:gd name="T74" fmla="*/ 10 w 1492"/>
                  <a:gd name="T75" fmla="*/ 2 h 746"/>
                  <a:gd name="T76" fmla="*/ 15 w 1492"/>
                  <a:gd name="T77" fmla="*/ 1 h 746"/>
                  <a:gd name="T78" fmla="*/ 20 w 1492"/>
                  <a:gd name="T79" fmla="*/ 1 h 746"/>
                  <a:gd name="T80" fmla="*/ 23 w 1492"/>
                  <a:gd name="T81" fmla="*/ 1 h 746"/>
                  <a:gd name="T82" fmla="*/ 28 w 1492"/>
                  <a:gd name="T83" fmla="*/ 1 h 746"/>
                  <a:gd name="T84" fmla="*/ 32 w 1492"/>
                  <a:gd name="T85" fmla="*/ 2 h 746"/>
                  <a:gd name="T86" fmla="*/ 35 w 1492"/>
                  <a:gd name="T87" fmla="*/ 4 h 746"/>
                  <a:gd name="T88" fmla="*/ 38 w 1492"/>
                  <a:gd name="T89" fmla="*/ 6 h 746"/>
                  <a:gd name="T90" fmla="*/ 39 w 1492"/>
                  <a:gd name="T91" fmla="*/ 8 h 746"/>
                  <a:gd name="T92" fmla="*/ 40 w 1492"/>
                  <a:gd name="T93" fmla="*/ 10 h 746"/>
                  <a:gd name="T94" fmla="*/ 39 w 1492"/>
                  <a:gd name="T95" fmla="*/ 13 h 746"/>
                  <a:gd name="T96" fmla="*/ 37 w 1492"/>
                  <a:gd name="T97" fmla="*/ 15 h 746"/>
                  <a:gd name="T98" fmla="*/ 35 w 1492"/>
                  <a:gd name="T99" fmla="*/ 17 h 746"/>
                  <a:gd name="T100" fmla="*/ 31 w 1492"/>
                  <a:gd name="T101" fmla="*/ 18 h 746"/>
                  <a:gd name="T102" fmla="*/ 27 w 1492"/>
                  <a:gd name="T103" fmla="*/ 19 h 746"/>
                  <a:gd name="T104" fmla="*/ 22 w 1492"/>
                  <a:gd name="T105" fmla="*/ 20 h 7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92"/>
                  <a:gd name="T160" fmla="*/ 0 h 746"/>
                  <a:gd name="T161" fmla="*/ 1492 w 1492"/>
                  <a:gd name="T162" fmla="*/ 746 h 7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92" h="746">
                    <a:moveTo>
                      <a:pt x="746" y="0"/>
                    </a:move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3"/>
                    </a:lnTo>
                    <a:lnTo>
                      <a:pt x="4" y="411"/>
                    </a:lnTo>
                    <a:lnTo>
                      <a:pt x="9" y="430"/>
                    </a:lnTo>
                    <a:lnTo>
                      <a:pt x="16" y="448"/>
                    </a:lnTo>
                    <a:lnTo>
                      <a:pt x="23" y="466"/>
                    </a:lnTo>
                    <a:lnTo>
                      <a:pt x="34" y="485"/>
                    </a:lnTo>
                    <a:lnTo>
                      <a:pt x="45" y="501"/>
                    </a:lnTo>
                    <a:lnTo>
                      <a:pt x="58" y="518"/>
                    </a:lnTo>
                    <a:lnTo>
                      <a:pt x="74" y="535"/>
                    </a:lnTo>
                    <a:lnTo>
                      <a:pt x="91" y="551"/>
                    </a:lnTo>
                    <a:lnTo>
                      <a:pt x="107" y="566"/>
                    </a:lnTo>
                    <a:lnTo>
                      <a:pt x="127" y="582"/>
                    </a:lnTo>
                    <a:lnTo>
                      <a:pt x="148" y="596"/>
                    </a:lnTo>
                    <a:lnTo>
                      <a:pt x="171" y="610"/>
                    </a:lnTo>
                    <a:lnTo>
                      <a:pt x="194" y="624"/>
                    </a:lnTo>
                    <a:lnTo>
                      <a:pt x="219" y="637"/>
                    </a:lnTo>
                    <a:lnTo>
                      <a:pt x="245" y="649"/>
                    </a:lnTo>
                    <a:lnTo>
                      <a:pt x="272" y="661"/>
                    </a:lnTo>
                    <a:lnTo>
                      <a:pt x="299" y="672"/>
                    </a:lnTo>
                    <a:lnTo>
                      <a:pt x="329" y="683"/>
                    </a:lnTo>
                    <a:lnTo>
                      <a:pt x="359" y="692"/>
                    </a:lnTo>
                    <a:lnTo>
                      <a:pt x="390" y="701"/>
                    </a:lnTo>
                    <a:lnTo>
                      <a:pt x="422" y="710"/>
                    </a:lnTo>
                    <a:lnTo>
                      <a:pt x="456" y="716"/>
                    </a:lnTo>
                    <a:lnTo>
                      <a:pt x="490" y="724"/>
                    </a:lnTo>
                    <a:lnTo>
                      <a:pt x="525" y="729"/>
                    </a:lnTo>
                    <a:lnTo>
                      <a:pt x="560" y="735"/>
                    </a:lnTo>
                    <a:lnTo>
                      <a:pt x="596" y="738"/>
                    </a:lnTo>
                    <a:lnTo>
                      <a:pt x="632" y="742"/>
                    </a:lnTo>
                    <a:lnTo>
                      <a:pt x="670" y="745"/>
                    </a:lnTo>
                    <a:lnTo>
                      <a:pt x="707" y="746"/>
                    </a:lnTo>
                    <a:lnTo>
                      <a:pt x="746" y="746"/>
                    </a:lnTo>
                    <a:lnTo>
                      <a:pt x="785" y="746"/>
                    </a:lnTo>
                    <a:lnTo>
                      <a:pt x="822" y="745"/>
                    </a:lnTo>
                    <a:lnTo>
                      <a:pt x="860" y="742"/>
                    </a:lnTo>
                    <a:lnTo>
                      <a:pt x="896" y="738"/>
                    </a:lnTo>
                    <a:lnTo>
                      <a:pt x="933" y="735"/>
                    </a:lnTo>
                    <a:lnTo>
                      <a:pt x="967" y="729"/>
                    </a:lnTo>
                    <a:lnTo>
                      <a:pt x="1002" y="724"/>
                    </a:lnTo>
                    <a:lnTo>
                      <a:pt x="1036" y="716"/>
                    </a:lnTo>
                    <a:lnTo>
                      <a:pt x="1070" y="710"/>
                    </a:lnTo>
                    <a:lnTo>
                      <a:pt x="1102" y="701"/>
                    </a:lnTo>
                    <a:lnTo>
                      <a:pt x="1133" y="692"/>
                    </a:lnTo>
                    <a:lnTo>
                      <a:pt x="1163" y="683"/>
                    </a:lnTo>
                    <a:lnTo>
                      <a:pt x="1193" y="672"/>
                    </a:lnTo>
                    <a:lnTo>
                      <a:pt x="1220" y="661"/>
                    </a:lnTo>
                    <a:lnTo>
                      <a:pt x="1247" y="649"/>
                    </a:lnTo>
                    <a:lnTo>
                      <a:pt x="1273" y="637"/>
                    </a:lnTo>
                    <a:lnTo>
                      <a:pt x="1298" y="624"/>
                    </a:lnTo>
                    <a:lnTo>
                      <a:pt x="1321" y="610"/>
                    </a:lnTo>
                    <a:lnTo>
                      <a:pt x="1344" y="596"/>
                    </a:lnTo>
                    <a:lnTo>
                      <a:pt x="1365" y="582"/>
                    </a:lnTo>
                    <a:lnTo>
                      <a:pt x="1385" y="566"/>
                    </a:lnTo>
                    <a:lnTo>
                      <a:pt x="1401" y="551"/>
                    </a:lnTo>
                    <a:lnTo>
                      <a:pt x="1418" y="535"/>
                    </a:lnTo>
                    <a:lnTo>
                      <a:pt x="1434" y="518"/>
                    </a:lnTo>
                    <a:lnTo>
                      <a:pt x="1447" y="501"/>
                    </a:lnTo>
                    <a:lnTo>
                      <a:pt x="1458" y="485"/>
                    </a:lnTo>
                    <a:lnTo>
                      <a:pt x="1469" y="466"/>
                    </a:lnTo>
                    <a:lnTo>
                      <a:pt x="1476" y="448"/>
                    </a:lnTo>
                    <a:lnTo>
                      <a:pt x="1483" y="430"/>
                    </a:lnTo>
                    <a:lnTo>
                      <a:pt x="1488" y="411"/>
                    </a:lnTo>
                    <a:lnTo>
                      <a:pt x="1491" y="393"/>
                    </a:ln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close/>
                    <a:moveTo>
                      <a:pt x="746" y="723"/>
                    </a:moveTo>
                    <a:lnTo>
                      <a:pt x="746" y="723"/>
                    </a:lnTo>
                    <a:lnTo>
                      <a:pt x="710" y="723"/>
                    </a:lnTo>
                    <a:lnTo>
                      <a:pt x="675" y="722"/>
                    </a:lnTo>
                    <a:lnTo>
                      <a:pt x="640" y="719"/>
                    </a:lnTo>
                    <a:lnTo>
                      <a:pt x="605" y="716"/>
                    </a:lnTo>
                    <a:lnTo>
                      <a:pt x="571" y="713"/>
                    </a:lnTo>
                    <a:lnTo>
                      <a:pt x="537" y="707"/>
                    </a:lnTo>
                    <a:lnTo>
                      <a:pt x="505" y="702"/>
                    </a:lnTo>
                    <a:lnTo>
                      <a:pt x="474" y="696"/>
                    </a:lnTo>
                    <a:lnTo>
                      <a:pt x="443" y="689"/>
                    </a:lnTo>
                    <a:lnTo>
                      <a:pt x="413" y="681"/>
                    </a:lnTo>
                    <a:lnTo>
                      <a:pt x="383" y="672"/>
                    </a:lnTo>
                    <a:lnTo>
                      <a:pt x="355" y="663"/>
                    </a:lnTo>
                    <a:lnTo>
                      <a:pt x="328" y="654"/>
                    </a:lnTo>
                    <a:lnTo>
                      <a:pt x="302" y="644"/>
                    </a:lnTo>
                    <a:lnTo>
                      <a:pt x="276" y="632"/>
                    </a:lnTo>
                    <a:lnTo>
                      <a:pt x="251" y="621"/>
                    </a:lnTo>
                    <a:lnTo>
                      <a:pt x="228" y="609"/>
                    </a:lnTo>
                    <a:lnTo>
                      <a:pt x="206" y="596"/>
                    </a:lnTo>
                    <a:lnTo>
                      <a:pt x="185" y="583"/>
                    </a:lnTo>
                    <a:lnTo>
                      <a:pt x="166" y="569"/>
                    </a:lnTo>
                    <a:lnTo>
                      <a:pt x="148" y="554"/>
                    </a:lnTo>
                    <a:lnTo>
                      <a:pt x="131" y="540"/>
                    </a:lnTo>
                    <a:lnTo>
                      <a:pt x="115" y="525"/>
                    </a:lnTo>
                    <a:lnTo>
                      <a:pt x="101" y="509"/>
                    </a:lnTo>
                    <a:lnTo>
                      <a:pt x="89" y="494"/>
                    </a:lnTo>
                    <a:lnTo>
                      <a:pt x="78" y="477"/>
                    </a:lnTo>
                    <a:lnTo>
                      <a:pt x="69" y="461"/>
                    </a:lnTo>
                    <a:lnTo>
                      <a:pt x="61" y="444"/>
                    </a:lnTo>
                    <a:lnTo>
                      <a:pt x="54" y="426"/>
                    </a:lnTo>
                    <a:lnTo>
                      <a:pt x="51" y="409"/>
                    </a:lnTo>
                    <a:lnTo>
                      <a:pt x="48" y="391"/>
                    </a:lnTo>
                    <a:lnTo>
                      <a:pt x="47" y="373"/>
                    </a:lnTo>
                    <a:lnTo>
                      <a:pt x="48" y="355"/>
                    </a:lnTo>
                    <a:lnTo>
                      <a:pt x="51" y="337"/>
                    </a:lnTo>
                    <a:lnTo>
                      <a:pt x="54" y="320"/>
                    </a:lnTo>
                    <a:lnTo>
                      <a:pt x="61" y="302"/>
                    </a:lnTo>
                    <a:lnTo>
                      <a:pt x="69" y="285"/>
                    </a:lnTo>
                    <a:lnTo>
                      <a:pt x="78" y="269"/>
                    </a:lnTo>
                    <a:lnTo>
                      <a:pt x="89" y="253"/>
                    </a:lnTo>
                    <a:lnTo>
                      <a:pt x="101" y="237"/>
                    </a:lnTo>
                    <a:lnTo>
                      <a:pt x="115" y="222"/>
                    </a:lnTo>
                    <a:lnTo>
                      <a:pt x="131" y="206"/>
                    </a:lnTo>
                    <a:lnTo>
                      <a:pt x="148" y="192"/>
                    </a:lnTo>
                    <a:lnTo>
                      <a:pt x="166" y="177"/>
                    </a:lnTo>
                    <a:lnTo>
                      <a:pt x="185" y="163"/>
                    </a:lnTo>
                    <a:lnTo>
                      <a:pt x="206" y="150"/>
                    </a:lnTo>
                    <a:lnTo>
                      <a:pt x="228" y="137"/>
                    </a:lnTo>
                    <a:lnTo>
                      <a:pt x="251" y="126"/>
                    </a:lnTo>
                    <a:lnTo>
                      <a:pt x="276" y="114"/>
                    </a:lnTo>
                    <a:lnTo>
                      <a:pt x="302" y="102"/>
                    </a:lnTo>
                    <a:lnTo>
                      <a:pt x="328" y="92"/>
                    </a:lnTo>
                    <a:lnTo>
                      <a:pt x="355" y="83"/>
                    </a:lnTo>
                    <a:lnTo>
                      <a:pt x="383" y="74"/>
                    </a:lnTo>
                    <a:lnTo>
                      <a:pt x="413" y="65"/>
                    </a:lnTo>
                    <a:lnTo>
                      <a:pt x="443" y="57"/>
                    </a:lnTo>
                    <a:lnTo>
                      <a:pt x="474" y="51"/>
                    </a:lnTo>
                    <a:lnTo>
                      <a:pt x="505" y="44"/>
                    </a:lnTo>
                    <a:lnTo>
                      <a:pt x="537" y="39"/>
                    </a:lnTo>
                    <a:lnTo>
                      <a:pt x="571" y="34"/>
                    </a:lnTo>
                    <a:lnTo>
                      <a:pt x="605" y="30"/>
                    </a:lnTo>
                    <a:lnTo>
                      <a:pt x="640" y="27"/>
                    </a:lnTo>
                    <a:lnTo>
                      <a:pt x="675" y="25"/>
                    </a:lnTo>
                    <a:lnTo>
                      <a:pt x="710" y="23"/>
                    </a:lnTo>
                    <a:lnTo>
                      <a:pt x="746" y="23"/>
                    </a:lnTo>
                    <a:lnTo>
                      <a:pt x="782" y="23"/>
                    </a:lnTo>
                    <a:lnTo>
                      <a:pt x="817" y="25"/>
                    </a:lnTo>
                    <a:lnTo>
                      <a:pt x="852" y="27"/>
                    </a:lnTo>
                    <a:lnTo>
                      <a:pt x="887" y="30"/>
                    </a:lnTo>
                    <a:lnTo>
                      <a:pt x="921" y="34"/>
                    </a:lnTo>
                    <a:lnTo>
                      <a:pt x="955" y="39"/>
                    </a:lnTo>
                    <a:lnTo>
                      <a:pt x="987" y="44"/>
                    </a:lnTo>
                    <a:lnTo>
                      <a:pt x="1018" y="51"/>
                    </a:lnTo>
                    <a:lnTo>
                      <a:pt x="1049" y="57"/>
                    </a:lnTo>
                    <a:lnTo>
                      <a:pt x="1079" y="65"/>
                    </a:lnTo>
                    <a:lnTo>
                      <a:pt x="1109" y="74"/>
                    </a:lnTo>
                    <a:lnTo>
                      <a:pt x="1137" y="83"/>
                    </a:lnTo>
                    <a:lnTo>
                      <a:pt x="1164" y="92"/>
                    </a:lnTo>
                    <a:lnTo>
                      <a:pt x="1190" y="102"/>
                    </a:lnTo>
                    <a:lnTo>
                      <a:pt x="1216" y="114"/>
                    </a:lnTo>
                    <a:lnTo>
                      <a:pt x="1241" y="126"/>
                    </a:lnTo>
                    <a:lnTo>
                      <a:pt x="1264" y="137"/>
                    </a:lnTo>
                    <a:lnTo>
                      <a:pt x="1286" y="150"/>
                    </a:lnTo>
                    <a:lnTo>
                      <a:pt x="1307" y="163"/>
                    </a:lnTo>
                    <a:lnTo>
                      <a:pt x="1326" y="177"/>
                    </a:lnTo>
                    <a:lnTo>
                      <a:pt x="1344" y="192"/>
                    </a:lnTo>
                    <a:lnTo>
                      <a:pt x="1361" y="206"/>
                    </a:lnTo>
                    <a:lnTo>
                      <a:pt x="1377" y="222"/>
                    </a:lnTo>
                    <a:lnTo>
                      <a:pt x="1391" y="237"/>
                    </a:lnTo>
                    <a:lnTo>
                      <a:pt x="1403" y="253"/>
                    </a:lnTo>
                    <a:lnTo>
                      <a:pt x="1414" y="269"/>
                    </a:lnTo>
                    <a:lnTo>
                      <a:pt x="1423" y="285"/>
                    </a:lnTo>
                    <a:lnTo>
                      <a:pt x="1431" y="302"/>
                    </a:lnTo>
                    <a:lnTo>
                      <a:pt x="1438" y="320"/>
                    </a:lnTo>
                    <a:lnTo>
                      <a:pt x="1441" y="337"/>
                    </a:lnTo>
                    <a:lnTo>
                      <a:pt x="1444" y="355"/>
                    </a:lnTo>
                    <a:lnTo>
                      <a:pt x="1445" y="373"/>
                    </a:lnTo>
                    <a:lnTo>
                      <a:pt x="1444" y="391"/>
                    </a:lnTo>
                    <a:lnTo>
                      <a:pt x="1441" y="409"/>
                    </a:lnTo>
                    <a:lnTo>
                      <a:pt x="1438" y="426"/>
                    </a:lnTo>
                    <a:lnTo>
                      <a:pt x="1431" y="444"/>
                    </a:lnTo>
                    <a:lnTo>
                      <a:pt x="1423" y="461"/>
                    </a:lnTo>
                    <a:lnTo>
                      <a:pt x="1414" y="477"/>
                    </a:lnTo>
                    <a:lnTo>
                      <a:pt x="1403" y="494"/>
                    </a:lnTo>
                    <a:lnTo>
                      <a:pt x="1391" y="509"/>
                    </a:lnTo>
                    <a:lnTo>
                      <a:pt x="1377" y="525"/>
                    </a:lnTo>
                    <a:lnTo>
                      <a:pt x="1361" y="540"/>
                    </a:lnTo>
                    <a:lnTo>
                      <a:pt x="1344" y="554"/>
                    </a:lnTo>
                    <a:lnTo>
                      <a:pt x="1326" y="569"/>
                    </a:lnTo>
                    <a:lnTo>
                      <a:pt x="1307" y="583"/>
                    </a:lnTo>
                    <a:lnTo>
                      <a:pt x="1286" y="596"/>
                    </a:lnTo>
                    <a:lnTo>
                      <a:pt x="1264" y="609"/>
                    </a:lnTo>
                    <a:lnTo>
                      <a:pt x="1241" y="621"/>
                    </a:lnTo>
                    <a:lnTo>
                      <a:pt x="1216" y="632"/>
                    </a:lnTo>
                    <a:lnTo>
                      <a:pt x="1190" y="644"/>
                    </a:lnTo>
                    <a:lnTo>
                      <a:pt x="1164" y="654"/>
                    </a:lnTo>
                    <a:lnTo>
                      <a:pt x="1137" y="663"/>
                    </a:lnTo>
                    <a:lnTo>
                      <a:pt x="1109" y="672"/>
                    </a:lnTo>
                    <a:lnTo>
                      <a:pt x="1079" y="681"/>
                    </a:lnTo>
                    <a:lnTo>
                      <a:pt x="1049" y="689"/>
                    </a:lnTo>
                    <a:lnTo>
                      <a:pt x="1018" y="696"/>
                    </a:lnTo>
                    <a:lnTo>
                      <a:pt x="987" y="702"/>
                    </a:lnTo>
                    <a:lnTo>
                      <a:pt x="955" y="707"/>
                    </a:lnTo>
                    <a:lnTo>
                      <a:pt x="921" y="713"/>
                    </a:lnTo>
                    <a:lnTo>
                      <a:pt x="887" y="716"/>
                    </a:lnTo>
                    <a:lnTo>
                      <a:pt x="852" y="719"/>
                    </a:lnTo>
                    <a:lnTo>
                      <a:pt x="817" y="722"/>
                    </a:lnTo>
                    <a:lnTo>
                      <a:pt x="782" y="723"/>
                    </a:lnTo>
                    <a:lnTo>
                      <a:pt x="746" y="723"/>
                    </a:lnTo>
                    <a:close/>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sp>
            <p:nvSpPr>
              <p:cNvPr id="213" name="Freeform 102"/>
              <p:cNvSpPr>
                <a:spLocks noChangeArrowheads="1"/>
              </p:cNvSpPr>
              <p:nvPr/>
            </p:nvSpPr>
            <p:spPr bwMode="auto">
              <a:xfrm>
                <a:off x="8" y="4"/>
                <a:ext cx="231" cy="116"/>
              </a:xfrm>
              <a:custGeom>
                <a:avLst/>
                <a:gdLst>
                  <a:gd name="T0" fmla="*/ 38 w 1398"/>
                  <a:gd name="T1" fmla="*/ 10 h 700"/>
                  <a:gd name="T2" fmla="*/ 38 w 1398"/>
                  <a:gd name="T3" fmla="*/ 12 h 700"/>
                  <a:gd name="T4" fmla="*/ 37 w 1398"/>
                  <a:gd name="T5" fmla="*/ 13 h 700"/>
                  <a:gd name="T6" fmla="*/ 36 w 1398"/>
                  <a:gd name="T7" fmla="*/ 14 h 700"/>
                  <a:gd name="T8" fmla="*/ 34 w 1398"/>
                  <a:gd name="T9" fmla="*/ 15 h 700"/>
                  <a:gd name="T10" fmla="*/ 33 w 1398"/>
                  <a:gd name="T11" fmla="*/ 16 h 700"/>
                  <a:gd name="T12" fmla="*/ 31 w 1398"/>
                  <a:gd name="T13" fmla="*/ 17 h 700"/>
                  <a:gd name="T14" fmla="*/ 28 w 1398"/>
                  <a:gd name="T15" fmla="*/ 18 h 700"/>
                  <a:gd name="T16" fmla="*/ 26 w 1398"/>
                  <a:gd name="T17" fmla="*/ 19 h 700"/>
                  <a:gd name="T18" fmla="*/ 23 w 1398"/>
                  <a:gd name="T19" fmla="*/ 19 h 700"/>
                  <a:gd name="T20" fmla="*/ 20 w 1398"/>
                  <a:gd name="T21" fmla="*/ 19 h 700"/>
                  <a:gd name="T22" fmla="*/ 18 w 1398"/>
                  <a:gd name="T23" fmla="*/ 19 h 700"/>
                  <a:gd name="T24" fmla="*/ 15 w 1398"/>
                  <a:gd name="T25" fmla="*/ 19 h 700"/>
                  <a:gd name="T26" fmla="*/ 13 w 1398"/>
                  <a:gd name="T27" fmla="*/ 19 h 700"/>
                  <a:gd name="T28" fmla="*/ 10 w 1398"/>
                  <a:gd name="T29" fmla="*/ 18 h 700"/>
                  <a:gd name="T30" fmla="*/ 8 w 1398"/>
                  <a:gd name="T31" fmla="*/ 17 h 700"/>
                  <a:gd name="T32" fmla="*/ 6 w 1398"/>
                  <a:gd name="T33" fmla="*/ 16 h 700"/>
                  <a:gd name="T34" fmla="*/ 4 w 1398"/>
                  <a:gd name="T35" fmla="*/ 15 h 700"/>
                  <a:gd name="T36" fmla="*/ 2 w 1398"/>
                  <a:gd name="T37" fmla="*/ 14 h 700"/>
                  <a:gd name="T38" fmla="*/ 1 w 1398"/>
                  <a:gd name="T39" fmla="*/ 13 h 700"/>
                  <a:gd name="T40" fmla="*/ 0 w 1398"/>
                  <a:gd name="T41" fmla="*/ 12 h 700"/>
                  <a:gd name="T42" fmla="*/ 0 w 1398"/>
                  <a:gd name="T43" fmla="*/ 10 h 700"/>
                  <a:gd name="T44" fmla="*/ 0 w 1398"/>
                  <a:gd name="T45" fmla="*/ 9 h 700"/>
                  <a:gd name="T46" fmla="*/ 0 w 1398"/>
                  <a:gd name="T47" fmla="*/ 8 h 700"/>
                  <a:gd name="T48" fmla="*/ 1 w 1398"/>
                  <a:gd name="T49" fmla="*/ 6 h 700"/>
                  <a:gd name="T50" fmla="*/ 2 w 1398"/>
                  <a:gd name="T51" fmla="*/ 5 h 700"/>
                  <a:gd name="T52" fmla="*/ 4 w 1398"/>
                  <a:gd name="T53" fmla="*/ 4 h 700"/>
                  <a:gd name="T54" fmla="*/ 6 w 1398"/>
                  <a:gd name="T55" fmla="*/ 3 h 700"/>
                  <a:gd name="T56" fmla="*/ 8 w 1398"/>
                  <a:gd name="T57" fmla="*/ 2 h 700"/>
                  <a:gd name="T58" fmla="*/ 10 w 1398"/>
                  <a:gd name="T59" fmla="*/ 1 h 700"/>
                  <a:gd name="T60" fmla="*/ 13 w 1398"/>
                  <a:gd name="T61" fmla="*/ 0 h 700"/>
                  <a:gd name="T62" fmla="*/ 15 w 1398"/>
                  <a:gd name="T63" fmla="*/ 0 h 700"/>
                  <a:gd name="T64" fmla="*/ 18 w 1398"/>
                  <a:gd name="T65" fmla="*/ 0 h 700"/>
                  <a:gd name="T66" fmla="*/ 20 w 1398"/>
                  <a:gd name="T67" fmla="*/ 0 h 700"/>
                  <a:gd name="T68" fmla="*/ 23 w 1398"/>
                  <a:gd name="T69" fmla="*/ 0 h 700"/>
                  <a:gd name="T70" fmla="*/ 26 w 1398"/>
                  <a:gd name="T71" fmla="*/ 0 h 700"/>
                  <a:gd name="T72" fmla="*/ 28 w 1398"/>
                  <a:gd name="T73" fmla="*/ 1 h 700"/>
                  <a:gd name="T74" fmla="*/ 31 w 1398"/>
                  <a:gd name="T75" fmla="*/ 2 h 700"/>
                  <a:gd name="T76" fmla="*/ 33 w 1398"/>
                  <a:gd name="T77" fmla="*/ 3 h 700"/>
                  <a:gd name="T78" fmla="*/ 34 w 1398"/>
                  <a:gd name="T79" fmla="*/ 4 h 700"/>
                  <a:gd name="T80" fmla="*/ 36 w 1398"/>
                  <a:gd name="T81" fmla="*/ 5 h 700"/>
                  <a:gd name="T82" fmla="*/ 37 w 1398"/>
                  <a:gd name="T83" fmla="*/ 6 h 700"/>
                  <a:gd name="T84" fmla="*/ 38 w 1398"/>
                  <a:gd name="T85" fmla="*/ 8 h 700"/>
                  <a:gd name="T86" fmla="*/ 38 w 1398"/>
                  <a:gd name="T87" fmla="*/ 9 h 7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98"/>
                  <a:gd name="T133" fmla="*/ 0 h 700"/>
                  <a:gd name="T134" fmla="*/ 1398 w 1398"/>
                  <a:gd name="T135" fmla="*/ 700 h 7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98" h="700">
                    <a:moveTo>
                      <a:pt x="1398" y="350"/>
                    </a:moveTo>
                    <a:lnTo>
                      <a:pt x="1398" y="350"/>
                    </a:lnTo>
                    <a:lnTo>
                      <a:pt x="1397" y="368"/>
                    </a:lnTo>
                    <a:lnTo>
                      <a:pt x="1394" y="386"/>
                    </a:lnTo>
                    <a:lnTo>
                      <a:pt x="1391" y="403"/>
                    </a:lnTo>
                    <a:lnTo>
                      <a:pt x="1384" y="421"/>
                    </a:lnTo>
                    <a:lnTo>
                      <a:pt x="1376" y="438"/>
                    </a:lnTo>
                    <a:lnTo>
                      <a:pt x="1367" y="454"/>
                    </a:lnTo>
                    <a:lnTo>
                      <a:pt x="1356" y="471"/>
                    </a:lnTo>
                    <a:lnTo>
                      <a:pt x="1344" y="486"/>
                    </a:lnTo>
                    <a:lnTo>
                      <a:pt x="1330" y="502"/>
                    </a:lnTo>
                    <a:lnTo>
                      <a:pt x="1314" y="517"/>
                    </a:lnTo>
                    <a:lnTo>
                      <a:pt x="1297" y="531"/>
                    </a:lnTo>
                    <a:lnTo>
                      <a:pt x="1279" y="546"/>
                    </a:lnTo>
                    <a:lnTo>
                      <a:pt x="1260" y="560"/>
                    </a:lnTo>
                    <a:lnTo>
                      <a:pt x="1239" y="573"/>
                    </a:lnTo>
                    <a:lnTo>
                      <a:pt x="1217" y="586"/>
                    </a:lnTo>
                    <a:lnTo>
                      <a:pt x="1194" y="598"/>
                    </a:lnTo>
                    <a:lnTo>
                      <a:pt x="1169" y="609"/>
                    </a:lnTo>
                    <a:lnTo>
                      <a:pt x="1143" y="621"/>
                    </a:lnTo>
                    <a:lnTo>
                      <a:pt x="1117" y="631"/>
                    </a:lnTo>
                    <a:lnTo>
                      <a:pt x="1090" y="640"/>
                    </a:lnTo>
                    <a:lnTo>
                      <a:pt x="1062" y="649"/>
                    </a:lnTo>
                    <a:lnTo>
                      <a:pt x="1032" y="658"/>
                    </a:lnTo>
                    <a:lnTo>
                      <a:pt x="1002" y="666"/>
                    </a:lnTo>
                    <a:lnTo>
                      <a:pt x="971" y="673"/>
                    </a:lnTo>
                    <a:lnTo>
                      <a:pt x="940" y="679"/>
                    </a:lnTo>
                    <a:lnTo>
                      <a:pt x="908" y="684"/>
                    </a:lnTo>
                    <a:lnTo>
                      <a:pt x="874" y="690"/>
                    </a:lnTo>
                    <a:lnTo>
                      <a:pt x="840" y="693"/>
                    </a:lnTo>
                    <a:lnTo>
                      <a:pt x="805" y="696"/>
                    </a:lnTo>
                    <a:lnTo>
                      <a:pt x="770" y="699"/>
                    </a:lnTo>
                    <a:lnTo>
                      <a:pt x="735" y="700"/>
                    </a:lnTo>
                    <a:lnTo>
                      <a:pt x="699" y="700"/>
                    </a:lnTo>
                    <a:lnTo>
                      <a:pt x="663" y="700"/>
                    </a:lnTo>
                    <a:lnTo>
                      <a:pt x="628" y="699"/>
                    </a:lnTo>
                    <a:lnTo>
                      <a:pt x="593" y="696"/>
                    </a:lnTo>
                    <a:lnTo>
                      <a:pt x="558" y="693"/>
                    </a:lnTo>
                    <a:lnTo>
                      <a:pt x="524" y="690"/>
                    </a:lnTo>
                    <a:lnTo>
                      <a:pt x="490" y="684"/>
                    </a:lnTo>
                    <a:lnTo>
                      <a:pt x="458" y="679"/>
                    </a:lnTo>
                    <a:lnTo>
                      <a:pt x="427" y="673"/>
                    </a:lnTo>
                    <a:lnTo>
                      <a:pt x="396" y="666"/>
                    </a:lnTo>
                    <a:lnTo>
                      <a:pt x="366" y="658"/>
                    </a:lnTo>
                    <a:lnTo>
                      <a:pt x="336" y="649"/>
                    </a:lnTo>
                    <a:lnTo>
                      <a:pt x="308" y="640"/>
                    </a:lnTo>
                    <a:lnTo>
                      <a:pt x="281" y="631"/>
                    </a:lnTo>
                    <a:lnTo>
                      <a:pt x="255" y="621"/>
                    </a:lnTo>
                    <a:lnTo>
                      <a:pt x="229" y="609"/>
                    </a:lnTo>
                    <a:lnTo>
                      <a:pt x="204" y="598"/>
                    </a:lnTo>
                    <a:lnTo>
                      <a:pt x="181" y="586"/>
                    </a:lnTo>
                    <a:lnTo>
                      <a:pt x="159" y="573"/>
                    </a:lnTo>
                    <a:lnTo>
                      <a:pt x="138" y="560"/>
                    </a:lnTo>
                    <a:lnTo>
                      <a:pt x="119" y="546"/>
                    </a:lnTo>
                    <a:lnTo>
                      <a:pt x="101" y="531"/>
                    </a:lnTo>
                    <a:lnTo>
                      <a:pt x="84" y="517"/>
                    </a:lnTo>
                    <a:lnTo>
                      <a:pt x="68" y="502"/>
                    </a:lnTo>
                    <a:lnTo>
                      <a:pt x="54" y="486"/>
                    </a:lnTo>
                    <a:lnTo>
                      <a:pt x="42" y="471"/>
                    </a:lnTo>
                    <a:lnTo>
                      <a:pt x="31" y="454"/>
                    </a:lnTo>
                    <a:lnTo>
                      <a:pt x="22" y="438"/>
                    </a:lnTo>
                    <a:lnTo>
                      <a:pt x="14" y="421"/>
                    </a:lnTo>
                    <a:lnTo>
                      <a:pt x="7" y="403"/>
                    </a:lnTo>
                    <a:lnTo>
                      <a:pt x="4" y="386"/>
                    </a:lnTo>
                    <a:lnTo>
                      <a:pt x="1" y="368"/>
                    </a:lnTo>
                    <a:lnTo>
                      <a:pt x="0" y="350"/>
                    </a:lnTo>
                    <a:lnTo>
                      <a:pt x="1" y="332"/>
                    </a:lnTo>
                    <a:lnTo>
                      <a:pt x="4" y="314"/>
                    </a:lnTo>
                    <a:lnTo>
                      <a:pt x="7" y="297"/>
                    </a:lnTo>
                    <a:lnTo>
                      <a:pt x="14" y="279"/>
                    </a:lnTo>
                    <a:lnTo>
                      <a:pt x="22" y="262"/>
                    </a:lnTo>
                    <a:lnTo>
                      <a:pt x="31" y="246"/>
                    </a:lnTo>
                    <a:lnTo>
                      <a:pt x="42" y="230"/>
                    </a:lnTo>
                    <a:lnTo>
                      <a:pt x="54" y="214"/>
                    </a:lnTo>
                    <a:lnTo>
                      <a:pt x="68" y="199"/>
                    </a:lnTo>
                    <a:lnTo>
                      <a:pt x="84" y="183"/>
                    </a:lnTo>
                    <a:lnTo>
                      <a:pt x="101" y="169"/>
                    </a:lnTo>
                    <a:lnTo>
                      <a:pt x="119" y="154"/>
                    </a:lnTo>
                    <a:lnTo>
                      <a:pt x="138" y="140"/>
                    </a:lnTo>
                    <a:lnTo>
                      <a:pt x="159" y="127"/>
                    </a:lnTo>
                    <a:lnTo>
                      <a:pt x="181" y="114"/>
                    </a:lnTo>
                    <a:lnTo>
                      <a:pt x="204" y="103"/>
                    </a:lnTo>
                    <a:lnTo>
                      <a:pt x="229" y="91"/>
                    </a:lnTo>
                    <a:lnTo>
                      <a:pt x="255" y="79"/>
                    </a:lnTo>
                    <a:lnTo>
                      <a:pt x="281" y="69"/>
                    </a:lnTo>
                    <a:lnTo>
                      <a:pt x="308" y="60"/>
                    </a:lnTo>
                    <a:lnTo>
                      <a:pt x="336" y="51"/>
                    </a:lnTo>
                    <a:lnTo>
                      <a:pt x="366" y="42"/>
                    </a:lnTo>
                    <a:lnTo>
                      <a:pt x="396" y="34"/>
                    </a:lnTo>
                    <a:lnTo>
                      <a:pt x="427" y="28"/>
                    </a:lnTo>
                    <a:lnTo>
                      <a:pt x="458" y="21"/>
                    </a:lnTo>
                    <a:lnTo>
                      <a:pt x="490" y="16"/>
                    </a:lnTo>
                    <a:lnTo>
                      <a:pt x="524" y="11"/>
                    </a:lnTo>
                    <a:lnTo>
                      <a:pt x="558" y="7"/>
                    </a:lnTo>
                    <a:lnTo>
                      <a:pt x="593" y="4"/>
                    </a:lnTo>
                    <a:lnTo>
                      <a:pt x="628" y="2"/>
                    </a:lnTo>
                    <a:lnTo>
                      <a:pt x="663" y="0"/>
                    </a:lnTo>
                    <a:lnTo>
                      <a:pt x="699" y="0"/>
                    </a:lnTo>
                    <a:lnTo>
                      <a:pt x="735" y="0"/>
                    </a:lnTo>
                    <a:lnTo>
                      <a:pt x="770" y="2"/>
                    </a:lnTo>
                    <a:lnTo>
                      <a:pt x="805" y="4"/>
                    </a:lnTo>
                    <a:lnTo>
                      <a:pt x="840" y="7"/>
                    </a:lnTo>
                    <a:lnTo>
                      <a:pt x="874" y="11"/>
                    </a:lnTo>
                    <a:lnTo>
                      <a:pt x="908" y="16"/>
                    </a:lnTo>
                    <a:lnTo>
                      <a:pt x="940" y="21"/>
                    </a:lnTo>
                    <a:lnTo>
                      <a:pt x="971" y="28"/>
                    </a:lnTo>
                    <a:lnTo>
                      <a:pt x="1002" y="34"/>
                    </a:lnTo>
                    <a:lnTo>
                      <a:pt x="1032" y="42"/>
                    </a:lnTo>
                    <a:lnTo>
                      <a:pt x="1062" y="51"/>
                    </a:lnTo>
                    <a:lnTo>
                      <a:pt x="1090" y="60"/>
                    </a:lnTo>
                    <a:lnTo>
                      <a:pt x="1117" y="69"/>
                    </a:lnTo>
                    <a:lnTo>
                      <a:pt x="1143" y="79"/>
                    </a:lnTo>
                    <a:lnTo>
                      <a:pt x="1169" y="91"/>
                    </a:lnTo>
                    <a:lnTo>
                      <a:pt x="1194" y="103"/>
                    </a:lnTo>
                    <a:lnTo>
                      <a:pt x="1217" y="114"/>
                    </a:lnTo>
                    <a:lnTo>
                      <a:pt x="1239" y="127"/>
                    </a:lnTo>
                    <a:lnTo>
                      <a:pt x="1260" y="140"/>
                    </a:lnTo>
                    <a:lnTo>
                      <a:pt x="1279" y="154"/>
                    </a:lnTo>
                    <a:lnTo>
                      <a:pt x="1297" y="169"/>
                    </a:lnTo>
                    <a:lnTo>
                      <a:pt x="1314" y="183"/>
                    </a:lnTo>
                    <a:lnTo>
                      <a:pt x="1330" y="199"/>
                    </a:lnTo>
                    <a:lnTo>
                      <a:pt x="1344" y="214"/>
                    </a:lnTo>
                    <a:lnTo>
                      <a:pt x="1356" y="230"/>
                    </a:lnTo>
                    <a:lnTo>
                      <a:pt x="1367" y="246"/>
                    </a:lnTo>
                    <a:lnTo>
                      <a:pt x="1376" y="262"/>
                    </a:lnTo>
                    <a:lnTo>
                      <a:pt x="1384" y="279"/>
                    </a:lnTo>
                    <a:lnTo>
                      <a:pt x="1391" y="297"/>
                    </a:lnTo>
                    <a:lnTo>
                      <a:pt x="1394" y="314"/>
                    </a:lnTo>
                    <a:lnTo>
                      <a:pt x="1397" y="332"/>
                    </a:lnTo>
                    <a:lnTo>
                      <a:pt x="1398" y="350"/>
                    </a:lnTo>
                    <a:close/>
                  </a:path>
                </a:pathLst>
              </a:custGeom>
              <a:gradFill rotWithShape="1">
                <a:gsLst>
                  <a:gs pos="0">
                    <a:srgbClr val="3F3F3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grpSp>
      </p:grpSp>
      <p:sp>
        <p:nvSpPr>
          <p:cNvPr id="214" name="Text Box 81"/>
          <p:cNvSpPr>
            <a:spLocks noChangeArrowheads="1"/>
          </p:cNvSpPr>
          <p:nvPr/>
        </p:nvSpPr>
        <p:spPr bwMode="auto">
          <a:xfrm>
            <a:off x="2611245" y="4342698"/>
            <a:ext cx="2312063" cy="50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96" tIns="57598" rIns="115196" bIns="5759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400" dirty="0" smtClean="0">
                <a:solidFill>
                  <a:schemeClr val="tx1">
                    <a:lumMod val="75000"/>
                    <a:lumOff val="25000"/>
                  </a:schemeClr>
                </a:solidFill>
                <a:latin typeface="微软雅黑" pitchFamily="34" charset="-122"/>
                <a:ea typeface="微软雅黑" pitchFamily="34" charset="-122"/>
                <a:sym typeface="微软雅黑" pitchFamily="34" charset="-122"/>
              </a:rPr>
              <a:t>研究准备工作</a:t>
            </a:r>
            <a:endParaRPr lang="en-US" altLang="zh-CN" sz="24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215" name="Text Box 82"/>
          <p:cNvSpPr>
            <a:spLocks noChangeArrowheads="1"/>
          </p:cNvSpPr>
          <p:nvPr/>
        </p:nvSpPr>
        <p:spPr bwMode="auto">
          <a:xfrm>
            <a:off x="3780544" y="2040262"/>
            <a:ext cx="1274551" cy="42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6" tIns="57598" rIns="115196" bIns="5759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015" dirty="0" smtClean="0">
                <a:solidFill>
                  <a:schemeClr val="bg1"/>
                </a:solidFill>
                <a:latin typeface="微软雅黑" pitchFamily="34" charset="-122"/>
                <a:ea typeface="微软雅黑" pitchFamily="34" charset="-122"/>
                <a:sym typeface="微软雅黑" pitchFamily="34" charset="-122"/>
              </a:rPr>
              <a:t>分词工具</a:t>
            </a:r>
            <a:endParaRPr lang="en-US" altLang="zh-CN" sz="2015" dirty="0">
              <a:solidFill>
                <a:schemeClr val="bg1"/>
              </a:solidFill>
              <a:latin typeface="微软雅黑" pitchFamily="34" charset="-122"/>
              <a:ea typeface="微软雅黑" pitchFamily="34" charset="-122"/>
              <a:sym typeface="微软雅黑" pitchFamily="34" charset="-122"/>
            </a:endParaRPr>
          </a:p>
        </p:txBody>
      </p:sp>
      <p:grpSp>
        <p:nvGrpSpPr>
          <p:cNvPr id="216" name="组合 215"/>
          <p:cNvGrpSpPr/>
          <p:nvPr/>
        </p:nvGrpSpPr>
        <p:grpSpPr>
          <a:xfrm>
            <a:off x="7650123" y="2186293"/>
            <a:ext cx="532123" cy="598139"/>
            <a:chOff x="5810678" y="1001615"/>
            <a:chExt cx="422361" cy="474760"/>
          </a:xfrm>
        </p:grpSpPr>
        <p:sp>
          <p:nvSpPr>
            <p:cNvPr id="21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nvGrpSpPr>
            <p:cNvPr id="218" name="组合 217"/>
            <p:cNvGrpSpPr/>
            <p:nvPr/>
          </p:nvGrpSpPr>
          <p:grpSpPr>
            <a:xfrm>
              <a:off x="5810678" y="1001615"/>
              <a:ext cx="422361" cy="422361"/>
              <a:chOff x="5003908" y="1229805"/>
              <a:chExt cx="897741" cy="897741"/>
            </a:xfrm>
          </p:grpSpPr>
          <p:sp>
            <p:nvSpPr>
              <p:cNvPr id="219" name="Freeform 36"/>
              <p:cNvSpPr>
                <a:spLocks/>
              </p:cNvSpPr>
              <p:nvPr/>
            </p:nvSpPr>
            <p:spPr bwMode="auto">
              <a:xfrm>
                <a:off x="5003908" y="1229805"/>
                <a:ext cx="897741" cy="897741"/>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220" name="Freeform 38"/>
              <p:cNvSpPr>
                <a:spLocks/>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221" name="Oval 39"/>
              <p:cNvSpPr>
                <a:spLocks noChangeArrowheads="1"/>
              </p:cNvSpPr>
              <p:nvPr/>
            </p:nvSpPr>
            <p:spPr bwMode="auto">
              <a:xfrm>
                <a:off x="5365810" y="1275260"/>
                <a:ext cx="180773" cy="163454"/>
              </a:xfrm>
              <a:prstGeom prst="ellipse">
                <a:avLst/>
              </a:prstGeom>
              <a:gradFill rotWithShape="1">
                <a:gsLst>
                  <a:gs pos="0">
                    <a:schemeClr val="bg1"/>
                  </a:gs>
                  <a:gs pos="100000">
                    <a:schemeClr val="bg1">
                      <a:lumMod val="95000"/>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grpSp>
      </p:grpSp>
      <p:grpSp>
        <p:nvGrpSpPr>
          <p:cNvPr id="222" name="组合 221"/>
          <p:cNvGrpSpPr/>
          <p:nvPr/>
        </p:nvGrpSpPr>
        <p:grpSpPr>
          <a:xfrm>
            <a:off x="5575465" y="1984100"/>
            <a:ext cx="1360781" cy="1360781"/>
            <a:chOff x="3896974" y="1004807"/>
            <a:chExt cx="1231816" cy="1231816"/>
          </a:xfrm>
        </p:grpSpPr>
        <p:sp>
          <p:nvSpPr>
            <p:cNvPr id="223" name="椭圆 222"/>
            <p:cNvSpPr/>
            <p:nvPr/>
          </p:nvSpPr>
          <p:spPr>
            <a:xfrm>
              <a:off x="3896974" y="1004807"/>
              <a:ext cx="1231816" cy="1231816"/>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grpSp>
          <p:nvGrpSpPr>
            <p:cNvPr id="224" name="组合 223"/>
            <p:cNvGrpSpPr/>
            <p:nvPr/>
          </p:nvGrpSpPr>
          <p:grpSpPr>
            <a:xfrm>
              <a:off x="3975695" y="1021609"/>
              <a:ext cx="1074373" cy="351584"/>
              <a:chOff x="4042072" y="2366383"/>
              <a:chExt cx="635886" cy="208091"/>
            </a:xfrm>
          </p:grpSpPr>
          <p:sp>
            <p:nvSpPr>
              <p:cNvPr id="225" name="Freeform 43"/>
              <p:cNvSpPr>
                <a:spLocks/>
              </p:cNvSpPr>
              <p:nvPr/>
            </p:nvSpPr>
            <p:spPr bwMode="auto">
              <a:xfrm>
                <a:off x="4042072" y="2366383"/>
                <a:ext cx="635886" cy="208091"/>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226" name="Oval 44"/>
              <p:cNvSpPr>
                <a:spLocks noChangeArrowheads="1"/>
              </p:cNvSpPr>
              <p:nvPr/>
            </p:nvSpPr>
            <p:spPr bwMode="auto">
              <a:xfrm>
                <a:off x="4289285" y="2391656"/>
                <a:ext cx="147570" cy="133432"/>
              </a:xfrm>
              <a:prstGeom prst="ellipse">
                <a:avLst/>
              </a:prstGeom>
              <a:gradFill rotWithShape="1">
                <a:gsLst>
                  <a:gs pos="0">
                    <a:schemeClr val="bg1"/>
                  </a:gs>
                  <a:gs pos="100000">
                    <a:schemeClr val="bg1">
                      <a:lumMod val="95000"/>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grpSp>
      </p:grpSp>
      <p:sp>
        <p:nvSpPr>
          <p:cNvPr id="227" name="Text Box 82"/>
          <p:cNvSpPr>
            <a:spLocks noChangeArrowheads="1"/>
          </p:cNvSpPr>
          <p:nvPr/>
        </p:nvSpPr>
        <p:spPr bwMode="auto">
          <a:xfrm>
            <a:off x="5618580" y="2344700"/>
            <a:ext cx="1274551" cy="73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6" tIns="57598" rIns="115196" bIns="5759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015" dirty="0" smtClean="0">
                <a:solidFill>
                  <a:schemeClr val="bg1"/>
                </a:solidFill>
                <a:latin typeface="微软雅黑" pitchFamily="34" charset="-122"/>
                <a:ea typeface="微软雅黑" pitchFamily="34" charset="-122"/>
                <a:sym typeface="微软雅黑" pitchFamily="34" charset="-122"/>
              </a:rPr>
              <a:t>海量知识库</a:t>
            </a:r>
            <a:endParaRPr lang="en-US" altLang="zh-CN" sz="2015" dirty="0">
              <a:solidFill>
                <a:schemeClr val="bg1"/>
              </a:solidFill>
              <a:latin typeface="微软雅黑" pitchFamily="34" charset="-122"/>
              <a:ea typeface="微软雅黑" pitchFamily="34" charset="-122"/>
              <a:sym typeface="微软雅黑" pitchFamily="34" charset="-122"/>
            </a:endParaRPr>
          </a:p>
        </p:txBody>
      </p:sp>
      <p:sp>
        <p:nvSpPr>
          <p:cNvPr id="229" name="TextBox 59"/>
          <p:cNvSpPr txBox="1">
            <a:spLocks noChangeArrowheads="1"/>
          </p:cNvSpPr>
          <p:nvPr/>
        </p:nvSpPr>
        <p:spPr bwMode="auto">
          <a:xfrm flipH="1">
            <a:off x="8325521" y="2191226"/>
            <a:ext cx="2630914" cy="731874"/>
          </a:xfrm>
          <a:prstGeom prst="rect">
            <a:avLst/>
          </a:prstGeom>
          <a:noFill/>
          <a:ln>
            <a:noFill/>
          </a:ln>
          <a:extLst/>
        </p:spPr>
        <p:txBody>
          <a:bodyPr wrap="square" lIns="115196" tIns="57598" rIns="115196" bIns="57598">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r>
              <a:rPr lang="zh-CN" altLang="en-US" sz="2000" b="1" dirty="0" smtClean="0">
                <a:solidFill>
                  <a:schemeClr val="tx1">
                    <a:lumMod val="65000"/>
                    <a:lumOff val="35000"/>
                  </a:schemeClr>
                </a:solidFill>
                <a:latin typeface="微软雅黑" pitchFamily="34" charset="-122"/>
                <a:ea typeface="微软雅黑" pitchFamily="34" charset="-122"/>
              </a:rPr>
              <a:t>已有基于问题、答案模式的中文知识库</a:t>
            </a:r>
            <a:endParaRPr lang="en-US" altLang="ko-KR" sz="2000" kern="0" dirty="0">
              <a:solidFill>
                <a:schemeClr val="tx1">
                  <a:lumMod val="65000"/>
                  <a:lumOff val="35000"/>
                </a:schemeClr>
              </a:solidFill>
              <a:latin typeface="微软雅黑" pitchFamily="34" charset="-122"/>
              <a:ea typeface="微软雅黑" pitchFamily="34" charset="-122"/>
            </a:endParaRPr>
          </a:p>
        </p:txBody>
      </p:sp>
      <p:sp>
        <p:nvSpPr>
          <p:cNvPr id="230" name="TextBox 59"/>
          <p:cNvSpPr txBox="1">
            <a:spLocks noChangeArrowheads="1"/>
          </p:cNvSpPr>
          <p:nvPr/>
        </p:nvSpPr>
        <p:spPr bwMode="auto">
          <a:xfrm flipH="1">
            <a:off x="8342246" y="3585665"/>
            <a:ext cx="2630914" cy="731874"/>
          </a:xfrm>
          <a:prstGeom prst="rect">
            <a:avLst/>
          </a:prstGeom>
          <a:noFill/>
          <a:ln>
            <a:noFill/>
          </a:ln>
          <a:extLst/>
        </p:spPr>
        <p:txBody>
          <a:bodyPr wrap="square" lIns="115196" tIns="57598" rIns="115196" bIns="57598">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r>
              <a:rPr lang="zh-CN" altLang="en-US" sz="2000" b="1" dirty="0" smtClean="0">
                <a:solidFill>
                  <a:schemeClr val="tx1">
                    <a:lumMod val="65000"/>
                    <a:lumOff val="35000"/>
                  </a:schemeClr>
                </a:solidFill>
                <a:latin typeface="微软雅黑" pitchFamily="34" charset="-122"/>
                <a:ea typeface="微软雅黑" pitchFamily="34" charset="-122"/>
              </a:rPr>
              <a:t>已有中文分词与词性标注工具</a:t>
            </a:r>
            <a:endParaRPr lang="en-US" altLang="ko-KR" sz="2000" kern="0" dirty="0">
              <a:solidFill>
                <a:schemeClr val="tx1">
                  <a:lumMod val="65000"/>
                  <a:lumOff val="35000"/>
                </a:schemeClr>
              </a:solidFill>
              <a:latin typeface="微软雅黑" pitchFamily="34" charset="-122"/>
              <a:ea typeface="微软雅黑" pitchFamily="34" charset="-122"/>
            </a:endParaRPr>
          </a:p>
        </p:txBody>
      </p:sp>
      <p:sp>
        <p:nvSpPr>
          <p:cNvPr id="232" name="TextBox 59"/>
          <p:cNvSpPr txBox="1">
            <a:spLocks noChangeArrowheads="1"/>
          </p:cNvSpPr>
          <p:nvPr/>
        </p:nvSpPr>
        <p:spPr bwMode="auto">
          <a:xfrm flipH="1">
            <a:off x="8342246" y="4906389"/>
            <a:ext cx="2630914" cy="731874"/>
          </a:xfrm>
          <a:prstGeom prst="rect">
            <a:avLst/>
          </a:prstGeom>
          <a:noFill/>
          <a:ln>
            <a:noFill/>
          </a:ln>
          <a:extLst/>
        </p:spPr>
        <p:txBody>
          <a:bodyPr wrap="square" lIns="115196" tIns="57598" rIns="115196" bIns="57598">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r>
              <a:rPr lang="zh-CN" altLang="en-US" sz="2000" b="1" dirty="0">
                <a:solidFill>
                  <a:schemeClr val="tx1">
                    <a:lumMod val="65000"/>
                    <a:lumOff val="35000"/>
                  </a:schemeClr>
                </a:solidFill>
                <a:latin typeface="微软雅黑" pitchFamily="34" charset="-122"/>
                <a:ea typeface="微软雅黑" pitchFamily="34" charset="-122"/>
              </a:rPr>
              <a:t>已</a:t>
            </a:r>
            <a:r>
              <a:rPr lang="zh-CN" altLang="en-US" sz="2000" b="1" dirty="0" smtClean="0">
                <a:solidFill>
                  <a:schemeClr val="tx1">
                    <a:lumMod val="65000"/>
                    <a:lumOff val="35000"/>
                  </a:schemeClr>
                </a:solidFill>
                <a:latin typeface="微软雅黑" pitchFamily="34" charset="-122"/>
                <a:ea typeface="微软雅黑" pitchFamily="34" charset="-122"/>
              </a:rPr>
              <a:t>有可用于评测的已标注问题答案测试集</a:t>
            </a:r>
            <a:endParaRPr lang="en-US" altLang="ko-KR" sz="2000" kern="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69160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4"/>
                                        </p:tgtEl>
                                        <p:attrNameLst>
                                          <p:attrName>style.visibility</p:attrName>
                                        </p:attrNameLst>
                                      </p:cBhvr>
                                      <p:to>
                                        <p:strVal val="visible"/>
                                      </p:to>
                                    </p:set>
                                    <p:animEffect transition="in" filter="fade">
                                      <p:cBhvr>
                                        <p:cTn id="15" dur="1000"/>
                                        <p:tgtEl>
                                          <p:spTgt spid="174"/>
                                        </p:tgtEl>
                                      </p:cBhvr>
                                    </p:animEffect>
                                    <p:anim calcmode="lin" valueType="num">
                                      <p:cBhvr>
                                        <p:cTn id="16" dur="1000" fill="hold"/>
                                        <p:tgtEl>
                                          <p:spTgt spid="174"/>
                                        </p:tgtEl>
                                        <p:attrNameLst>
                                          <p:attrName>ppt_x</p:attrName>
                                        </p:attrNameLst>
                                      </p:cBhvr>
                                      <p:tavLst>
                                        <p:tav tm="0">
                                          <p:val>
                                            <p:strVal val="#ppt_x"/>
                                          </p:val>
                                        </p:tav>
                                        <p:tav tm="100000">
                                          <p:val>
                                            <p:strVal val="#ppt_x"/>
                                          </p:val>
                                        </p:tav>
                                      </p:tavLst>
                                    </p:anim>
                                    <p:anim calcmode="lin" valueType="num">
                                      <p:cBhvr>
                                        <p:cTn id="17" dur="1000" fill="hold"/>
                                        <p:tgtEl>
                                          <p:spTgt spid="17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53" presetClass="entr" presetSubtype="16" fill="hold" grpId="0" nodeType="afterEffect">
                                  <p:stCondLst>
                                    <p:cond delay="0"/>
                                  </p:stCondLst>
                                  <p:childTnLst>
                                    <p:set>
                                      <p:cBhvr>
                                        <p:cTn id="20" dur="1" fill="hold">
                                          <p:stCondLst>
                                            <p:cond delay="0"/>
                                          </p:stCondLst>
                                        </p:cTn>
                                        <p:tgtEl>
                                          <p:spTgt spid="214"/>
                                        </p:tgtEl>
                                        <p:attrNameLst>
                                          <p:attrName>style.visibility</p:attrName>
                                        </p:attrNameLst>
                                      </p:cBhvr>
                                      <p:to>
                                        <p:strVal val="visible"/>
                                      </p:to>
                                    </p:set>
                                    <p:anim calcmode="lin" valueType="num">
                                      <p:cBhvr>
                                        <p:cTn id="21" dur="500" fill="hold"/>
                                        <p:tgtEl>
                                          <p:spTgt spid="214"/>
                                        </p:tgtEl>
                                        <p:attrNameLst>
                                          <p:attrName>ppt_w</p:attrName>
                                        </p:attrNameLst>
                                      </p:cBhvr>
                                      <p:tavLst>
                                        <p:tav tm="0">
                                          <p:val>
                                            <p:fltVal val="0"/>
                                          </p:val>
                                        </p:tav>
                                        <p:tav tm="100000">
                                          <p:val>
                                            <p:strVal val="#ppt_w"/>
                                          </p:val>
                                        </p:tav>
                                      </p:tavLst>
                                    </p:anim>
                                    <p:anim calcmode="lin" valueType="num">
                                      <p:cBhvr>
                                        <p:cTn id="22" dur="500" fill="hold"/>
                                        <p:tgtEl>
                                          <p:spTgt spid="214"/>
                                        </p:tgtEl>
                                        <p:attrNameLst>
                                          <p:attrName>ppt_h</p:attrName>
                                        </p:attrNameLst>
                                      </p:cBhvr>
                                      <p:tavLst>
                                        <p:tav tm="0">
                                          <p:val>
                                            <p:fltVal val="0"/>
                                          </p:val>
                                        </p:tav>
                                        <p:tav tm="100000">
                                          <p:val>
                                            <p:strVal val="#ppt_h"/>
                                          </p:val>
                                        </p:tav>
                                      </p:tavLst>
                                    </p:anim>
                                    <p:animEffect transition="in" filter="fade">
                                      <p:cBhvr>
                                        <p:cTn id="23" dur="500"/>
                                        <p:tgtEl>
                                          <p:spTgt spid="214"/>
                                        </p:tgtEl>
                                      </p:cBhvr>
                                    </p:animEffect>
                                  </p:childTnLst>
                                </p:cTn>
                              </p:par>
                            </p:childTnLst>
                          </p:cTn>
                        </p:par>
                        <p:par>
                          <p:cTn id="24" fill="hold">
                            <p:stCondLst>
                              <p:cond delay="2500"/>
                            </p:stCondLst>
                            <p:childTnLst>
                              <p:par>
                                <p:cTn id="25" presetID="10" presetClass="entr" presetSubtype="0" fill="hold" grpId="0" nodeType="afterEffect">
                                  <p:stCondLst>
                                    <p:cond delay="250"/>
                                  </p:stCondLst>
                                  <p:childTnLst>
                                    <p:set>
                                      <p:cBhvr>
                                        <p:cTn id="26" dur="1" fill="hold">
                                          <p:stCondLst>
                                            <p:cond delay="0"/>
                                          </p:stCondLst>
                                        </p:cTn>
                                        <p:tgtEl>
                                          <p:spTgt spid="215"/>
                                        </p:tgtEl>
                                        <p:attrNameLst>
                                          <p:attrName>style.visibility</p:attrName>
                                        </p:attrNameLst>
                                      </p:cBhvr>
                                      <p:to>
                                        <p:strVal val="visible"/>
                                      </p:to>
                                    </p:set>
                                    <p:animEffect transition="in" filter="fade">
                                      <p:cBhvr>
                                        <p:cTn id="27" dur="500"/>
                                        <p:tgtEl>
                                          <p:spTgt spid="215"/>
                                        </p:tgtEl>
                                      </p:cBhvr>
                                    </p:animEffect>
                                  </p:childTnLst>
                                </p:cTn>
                              </p:par>
                            </p:childTnLst>
                          </p:cTn>
                        </p:par>
                        <p:par>
                          <p:cTn id="28" fill="hold">
                            <p:stCondLst>
                              <p:cond delay="3250"/>
                            </p:stCondLst>
                            <p:childTnLst>
                              <p:par>
                                <p:cTn id="29" presetID="22" presetClass="entr" presetSubtype="8" fill="hold" grpId="0" nodeType="afterEffect">
                                  <p:stCondLst>
                                    <p:cond delay="250"/>
                                  </p:stCondLst>
                                  <p:childTnLst>
                                    <p:set>
                                      <p:cBhvr>
                                        <p:cTn id="30" dur="1" fill="hold">
                                          <p:stCondLst>
                                            <p:cond delay="0"/>
                                          </p:stCondLst>
                                        </p:cTn>
                                        <p:tgtEl>
                                          <p:spTgt spid="159"/>
                                        </p:tgtEl>
                                        <p:attrNameLst>
                                          <p:attrName>style.visibility</p:attrName>
                                        </p:attrNameLst>
                                      </p:cBhvr>
                                      <p:to>
                                        <p:strVal val="visible"/>
                                      </p:to>
                                    </p:set>
                                    <p:animEffect transition="in" filter="wipe(left)">
                                      <p:cBhvr>
                                        <p:cTn id="31" dur="500"/>
                                        <p:tgtEl>
                                          <p:spTgt spid="159"/>
                                        </p:tgtEl>
                                      </p:cBhvr>
                                    </p:animEffect>
                                  </p:childTnLst>
                                </p:cTn>
                              </p:par>
                            </p:childTnLst>
                          </p:cTn>
                        </p:par>
                        <p:par>
                          <p:cTn id="32" fill="hold">
                            <p:stCondLst>
                              <p:cond delay="4000"/>
                            </p:stCondLst>
                            <p:childTnLst>
                              <p:par>
                                <p:cTn id="33" presetID="53" presetClass="entr" presetSubtype="16" fill="hold" nodeType="afterEffect">
                                  <p:stCondLst>
                                    <p:cond delay="0"/>
                                  </p:stCondLst>
                                  <p:childTnLst>
                                    <p:set>
                                      <p:cBhvr>
                                        <p:cTn id="34" dur="1" fill="hold">
                                          <p:stCondLst>
                                            <p:cond delay="0"/>
                                          </p:stCondLst>
                                        </p:cTn>
                                        <p:tgtEl>
                                          <p:spTgt spid="222"/>
                                        </p:tgtEl>
                                        <p:attrNameLst>
                                          <p:attrName>style.visibility</p:attrName>
                                        </p:attrNameLst>
                                      </p:cBhvr>
                                      <p:to>
                                        <p:strVal val="visible"/>
                                      </p:to>
                                    </p:set>
                                    <p:anim calcmode="lin" valueType="num">
                                      <p:cBhvr>
                                        <p:cTn id="35" dur="500" fill="hold"/>
                                        <p:tgtEl>
                                          <p:spTgt spid="222"/>
                                        </p:tgtEl>
                                        <p:attrNameLst>
                                          <p:attrName>ppt_w</p:attrName>
                                        </p:attrNameLst>
                                      </p:cBhvr>
                                      <p:tavLst>
                                        <p:tav tm="0">
                                          <p:val>
                                            <p:fltVal val="0"/>
                                          </p:val>
                                        </p:tav>
                                        <p:tav tm="100000">
                                          <p:val>
                                            <p:strVal val="#ppt_w"/>
                                          </p:val>
                                        </p:tav>
                                      </p:tavLst>
                                    </p:anim>
                                    <p:anim calcmode="lin" valueType="num">
                                      <p:cBhvr>
                                        <p:cTn id="36" dur="500" fill="hold"/>
                                        <p:tgtEl>
                                          <p:spTgt spid="222"/>
                                        </p:tgtEl>
                                        <p:attrNameLst>
                                          <p:attrName>ppt_h</p:attrName>
                                        </p:attrNameLst>
                                      </p:cBhvr>
                                      <p:tavLst>
                                        <p:tav tm="0">
                                          <p:val>
                                            <p:fltVal val="0"/>
                                          </p:val>
                                        </p:tav>
                                        <p:tav tm="100000">
                                          <p:val>
                                            <p:strVal val="#ppt_h"/>
                                          </p:val>
                                        </p:tav>
                                      </p:tavLst>
                                    </p:anim>
                                    <p:animEffect transition="in" filter="fade">
                                      <p:cBhvr>
                                        <p:cTn id="37" dur="500"/>
                                        <p:tgtEl>
                                          <p:spTgt spid="222"/>
                                        </p:tgtEl>
                                      </p:cBhvr>
                                    </p:animEffect>
                                  </p:childTnLst>
                                </p:cTn>
                              </p:par>
                            </p:childTnLst>
                          </p:cTn>
                        </p:par>
                        <p:par>
                          <p:cTn id="38" fill="hold">
                            <p:stCondLst>
                              <p:cond delay="4500"/>
                            </p:stCondLst>
                            <p:childTnLst>
                              <p:par>
                                <p:cTn id="39" presetID="22" presetClass="entr" presetSubtype="4" fill="hold" grpId="0" nodeType="afterEffect">
                                  <p:stCondLst>
                                    <p:cond delay="0"/>
                                  </p:stCondLst>
                                  <p:childTnLst>
                                    <p:set>
                                      <p:cBhvr>
                                        <p:cTn id="40" dur="1" fill="hold">
                                          <p:stCondLst>
                                            <p:cond delay="0"/>
                                          </p:stCondLst>
                                        </p:cTn>
                                        <p:tgtEl>
                                          <p:spTgt spid="227"/>
                                        </p:tgtEl>
                                        <p:attrNameLst>
                                          <p:attrName>style.visibility</p:attrName>
                                        </p:attrNameLst>
                                      </p:cBhvr>
                                      <p:to>
                                        <p:strVal val="visible"/>
                                      </p:to>
                                    </p:set>
                                    <p:animEffect>
                                      <p:cBhvr>
                                        <p:cTn id="41" dur="500"/>
                                        <p:tgtEl>
                                          <p:spTgt spid="227"/>
                                        </p:tgtEl>
                                      </p:cBhvr>
                                    </p:animEffect>
                                  </p:childTnLst>
                                </p:cTn>
                              </p:par>
                            </p:childTnLst>
                          </p:cTn>
                        </p:par>
                        <p:par>
                          <p:cTn id="42" fill="hold">
                            <p:stCondLst>
                              <p:cond delay="5000"/>
                            </p:stCondLst>
                            <p:childTnLst>
                              <p:par>
                                <p:cTn id="43" presetID="26" presetClass="entr" presetSubtype="0" fill="hold" nodeType="afterEffect">
                                  <p:stCondLst>
                                    <p:cond delay="0"/>
                                  </p:stCondLst>
                                  <p:childTnLst>
                                    <p:set>
                                      <p:cBhvr>
                                        <p:cTn id="44" dur="1" fill="hold">
                                          <p:stCondLst>
                                            <p:cond delay="0"/>
                                          </p:stCondLst>
                                        </p:cTn>
                                        <p:tgtEl>
                                          <p:spTgt spid="167"/>
                                        </p:tgtEl>
                                        <p:attrNameLst>
                                          <p:attrName>style.visibility</p:attrName>
                                        </p:attrNameLst>
                                      </p:cBhvr>
                                      <p:to>
                                        <p:strVal val="visible"/>
                                      </p:to>
                                    </p:set>
                                    <p:animEffect>
                                      <p:cBhvr>
                                        <p:cTn id="45" dur="580">
                                          <p:stCondLst>
                                            <p:cond delay="0"/>
                                          </p:stCondLst>
                                        </p:cTn>
                                        <p:tgtEl>
                                          <p:spTgt spid="167"/>
                                        </p:tgtEl>
                                      </p:cBhvr>
                                    </p:animEffect>
                                    <p:anim calcmode="lin" valueType="num">
                                      <p:cBhvr>
                                        <p:cTn id="46"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51" dur="26">
                                          <p:stCondLst>
                                            <p:cond delay="650"/>
                                          </p:stCondLst>
                                        </p:cTn>
                                        <p:tgtEl>
                                          <p:spTgt spid="167"/>
                                        </p:tgtEl>
                                      </p:cBhvr>
                                      <p:to x="100000" y="60000"/>
                                    </p:animScale>
                                    <p:animScale>
                                      <p:cBhvr>
                                        <p:cTn id="52" dur="166" decel="50000">
                                          <p:stCondLst>
                                            <p:cond delay="676"/>
                                          </p:stCondLst>
                                        </p:cTn>
                                        <p:tgtEl>
                                          <p:spTgt spid="167"/>
                                        </p:tgtEl>
                                      </p:cBhvr>
                                      <p:to x="100000" y="100000"/>
                                    </p:animScale>
                                    <p:animScale>
                                      <p:cBhvr>
                                        <p:cTn id="53" dur="26">
                                          <p:stCondLst>
                                            <p:cond delay="1312"/>
                                          </p:stCondLst>
                                        </p:cTn>
                                        <p:tgtEl>
                                          <p:spTgt spid="167"/>
                                        </p:tgtEl>
                                      </p:cBhvr>
                                      <p:to x="100000" y="80000"/>
                                    </p:animScale>
                                    <p:animScale>
                                      <p:cBhvr>
                                        <p:cTn id="54" dur="166" decel="50000">
                                          <p:stCondLst>
                                            <p:cond delay="1338"/>
                                          </p:stCondLst>
                                        </p:cTn>
                                        <p:tgtEl>
                                          <p:spTgt spid="167"/>
                                        </p:tgtEl>
                                      </p:cBhvr>
                                      <p:to x="100000" y="100000"/>
                                    </p:animScale>
                                    <p:animScale>
                                      <p:cBhvr>
                                        <p:cTn id="55" dur="26">
                                          <p:stCondLst>
                                            <p:cond delay="1642"/>
                                          </p:stCondLst>
                                        </p:cTn>
                                        <p:tgtEl>
                                          <p:spTgt spid="167"/>
                                        </p:tgtEl>
                                      </p:cBhvr>
                                      <p:to x="100000" y="90000"/>
                                    </p:animScale>
                                    <p:animScale>
                                      <p:cBhvr>
                                        <p:cTn id="56" dur="166" decel="50000">
                                          <p:stCondLst>
                                            <p:cond delay="1668"/>
                                          </p:stCondLst>
                                        </p:cTn>
                                        <p:tgtEl>
                                          <p:spTgt spid="167"/>
                                        </p:tgtEl>
                                      </p:cBhvr>
                                      <p:to x="100000" y="100000"/>
                                    </p:animScale>
                                    <p:animScale>
                                      <p:cBhvr>
                                        <p:cTn id="57" dur="26">
                                          <p:stCondLst>
                                            <p:cond delay="1808"/>
                                          </p:stCondLst>
                                        </p:cTn>
                                        <p:tgtEl>
                                          <p:spTgt spid="167"/>
                                        </p:tgtEl>
                                      </p:cBhvr>
                                      <p:to x="100000" y="95000"/>
                                    </p:animScale>
                                    <p:animScale>
                                      <p:cBhvr>
                                        <p:cTn id="58" dur="166" decel="50000">
                                          <p:stCondLst>
                                            <p:cond delay="1834"/>
                                          </p:stCondLst>
                                        </p:cTn>
                                        <p:tgtEl>
                                          <p:spTgt spid="167"/>
                                        </p:tgtEl>
                                      </p:cBhvr>
                                      <p:to x="100000" y="100000"/>
                                    </p:animScale>
                                  </p:childTnLst>
                                </p:cTn>
                              </p:par>
                              <p:par>
                                <p:cTn id="59" presetID="26" presetClass="entr" presetSubtype="0" fill="hold" nodeType="withEffect">
                                  <p:stCondLst>
                                    <p:cond delay="250"/>
                                  </p:stCondLst>
                                  <p:childTnLst>
                                    <p:set>
                                      <p:cBhvr>
                                        <p:cTn id="60" dur="1" fill="hold">
                                          <p:stCondLst>
                                            <p:cond delay="0"/>
                                          </p:stCondLst>
                                        </p:cTn>
                                        <p:tgtEl>
                                          <p:spTgt spid="152"/>
                                        </p:tgtEl>
                                        <p:attrNameLst>
                                          <p:attrName>style.visibility</p:attrName>
                                        </p:attrNameLst>
                                      </p:cBhvr>
                                      <p:to>
                                        <p:strVal val="visible"/>
                                      </p:to>
                                    </p:set>
                                    <p:animEffect>
                                      <p:cBhvr>
                                        <p:cTn id="61" dur="580">
                                          <p:stCondLst>
                                            <p:cond delay="0"/>
                                          </p:stCondLst>
                                        </p:cTn>
                                        <p:tgtEl>
                                          <p:spTgt spid="152"/>
                                        </p:tgtEl>
                                      </p:cBhvr>
                                    </p:animEffect>
                                    <p:anim calcmode="lin" valueType="num">
                                      <p:cBhvr>
                                        <p:cTn id="62"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67" dur="26">
                                          <p:stCondLst>
                                            <p:cond delay="650"/>
                                          </p:stCondLst>
                                        </p:cTn>
                                        <p:tgtEl>
                                          <p:spTgt spid="152"/>
                                        </p:tgtEl>
                                      </p:cBhvr>
                                      <p:to x="100000" y="60000"/>
                                    </p:animScale>
                                    <p:animScale>
                                      <p:cBhvr>
                                        <p:cTn id="68" dur="166" decel="50000">
                                          <p:stCondLst>
                                            <p:cond delay="676"/>
                                          </p:stCondLst>
                                        </p:cTn>
                                        <p:tgtEl>
                                          <p:spTgt spid="152"/>
                                        </p:tgtEl>
                                      </p:cBhvr>
                                      <p:to x="100000" y="100000"/>
                                    </p:animScale>
                                    <p:animScale>
                                      <p:cBhvr>
                                        <p:cTn id="69" dur="26">
                                          <p:stCondLst>
                                            <p:cond delay="1312"/>
                                          </p:stCondLst>
                                        </p:cTn>
                                        <p:tgtEl>
                                          <p:spTgt spid="152"/>
                                        </p:tgtEl>
                                      </p:cBhvr>
                                      <p:to x="100000" y="80000"/>
                                    </p:animScale>
                                    <p:animScale>
                                      <p:cBhvr>
                                        <p:cTn id="70" dur="166" decel="50000">
                                          <p:stCondLst>
                                            <p:cond delay="1338"/>
                                          </p:stCondLst>
                                        </p:cTn>
                                        <p:tgtEl>
                                          <p:spTgt spid="152"/>
                                        </p:tgtEl>
                                      </p:cBhvr>
                                      <p:to x="100000" y="100000"/>
                                    </p:animScale>
                                    <p:animScale>
                                      <p:cBhvr>
                                        <p:cTn id="71" dur="26">
                                          <p:stCondLst>
                                            <p:cond delay="1642"/>
                                          </p:stCondLst>
                                        </p:cTn>
                                        <p:tgtEl>
                                          <p:spTgt spid="152"/>
                                        </p:tgtEl>
                                      </p:cBhvr>
                                      <p:to x="100000" y="90000"/>
                                    </p:animScale>
                                    <p:animScale>
                                      <p:cBhvr>
                                        <p:cTn id="72" dur="166" decel="50000">
                                          <p:stCondLst>
                                            <p:cond delay="1668"/>
                                          </p:stCondLst>
                                        </p:cTn>
                                        <p:tgtEl>
                                          <p:spTgt spid="152"/>
                                        </p:tgtEl>
                                      </p:cBhvr>
                                      <p:to x="100000" y="100000"/>
                                    </p:animScale>
                                    <p:animScale>
                                      <p:cBhvr>
                                        <p:cTn id="73" dur="26">
                                          <p:stCondLst>
                                            <p:cond delay="1808"/>
                                          </p:stCondLst>
                                        </p:cTn>
                                        <p:tgtEl>
                                          <p:spTgt spid="152"/>
                                        </p:tgtEl>
                                      </p:cBhvr>
                                      <p:to x="100000" y="95000"/>
                                    </p:animScale>
                                    <p:animScale>
                                      <p:cBhvr>
                                        <p:cTn id="74" dur="166" decel="50000">
                                          <p:stCondLst>
                                            <p:cond delay="1834"/>
                                          </p:stCondLst>
                                        </p:cTn>
                                        <p:tgtEl>
                                          <p:spTgt spid="152"/>
                                        </p:tgtEl>
                                      </p:cBhvr>
                                      <p:to x="100000" y="100000"/>
                                    </p:animScale>
                                  </p:childTnLst>
                                </p:cTn>
                              </p:par>
                              <p:par>
                                <p:cTn id="75" presetID="26" presetClass="entr" presetSubtype="0" fill="hold" nodeType="withEffect">
                                  <p:stCondLst>
                                    <p:cond delay="500"/>
                                  </p:stCondLst>
                                  <p:childTnLst>
                                    <p:set>
                                      <p:cBhvr>
                                        <p:cTn id="76" dur="1" fill="hold">
                                          <p:stCondLst>
                                            <p:cond delay="0"/>
                                          </p:stCondLst>
                                        </p:cTn>
                                        <p:tgtEl>
                                          <p:spTgt spid="160"/>
                                        </p:tgtEl>
                                        <p:attrNameLst>
                                          <p:attrName>style.visibility</p:attrName>
                                        </p:attrNameLst>
                                      </p:cBhvr>
                                      <p:to>
                                        <p:strVal val="visible"/>
                                      </p:to>
                                    </p:set>
                                    <p:animEffect>
                                      <p:cBhvr>
                                        <p:cTn id="77" dur="580">
                                          <p:stCondLst>
                                            <p:cond delay="0"/>
                                          </p:stCondLst>
                                        </p:cTn>
                                        <p:tgtEl>
                                          <p:spTgt spid="160"/>
                                        </p:tgtEl>
                                      </p:cBhvr>
                                    </p:animEffect>
                                    <p:anim calcmode="lin" valueType="num">
                                      <p:cBhvr>
                                        <p:cTn id="78"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83" dur="26">
                                          <p:stCondLst>
                                            <p:cond delay="650"/>
                                          </p:stCondLst>
                                        </p:cTn>
                                        <p:tgtEl>
                                          <p:spTgt spid="160"/>
                                        </p:tgtEl>
                                      </p:cBhvr>
                                      <p:to x="100000" y="60000"/>
                                    </p:animScale>
                                    <p:animScale>
                                      <p:cBhvr>
                                        <p:cTn id="84" dur="166" decel="50000">
                                          <p:stCondLst>
                                            <p:cond delay="676"/>
                                          </p:stCondLst>
                                        </p:cTn>
                                        <p:tgtEl>
                                          <p:spTgt spid="160"/>
                                        </p:tgtEl>
                                      </p:cBhvr>
                                      <p:to x="100000" y="100000"/>
                                    </p:animScale>
                                    <p:animScale>
                                      <p:cBhvr>
                                        <p:cTn id="85" dur="26">
                                          <p:stCondLst>
                                            <p:cond delay="1312"/>
                                          </p:stCondLst>
                                        </p:cTn>
                                        <p:tgtEl>
                                          <p:spTgt spid="160"/>
                                        </p:tgtEl>
                                      </p:cBhvr>
                                      <p:to x="100000" y="80000"/>
                                    </p:animScale>
                                    <p:animScale>
                                      <p:cBhvr>
                                        <p:cTn id="86" dur="166" decel="50000">
                                          <p:stCondLst>
                                            <p:cond delay="1338"/>
                                          </p:stCondLst>
                                        </p:cTn>
                                        <p:tgtEl>
                                          <p:spTgt spid="160"/>
                                        </p:tgtEl>
                                      </p:cBhvr>
                                      <p:to x="100000" y="100000"/>
                                    </p:animScale>
                                    <p:animScale>
                                      <p:cBhvr>
                                        <p:cTn id="87" dur="26">
                                          <p:stCondLst>
                                            <p:cond delay="1642"/>
                                          </p:stCondLst>
                                        </p:cTn>
                                        <p:tgtEl>
                                          <p:spTgt spid="160"/>
                                        </p:tgtEl>
                                      </p:cBhvr>
                                      <p:to x="100000" y="90000"/>
                                    </p:animScale>
                                    <p:animScale>
                                      <p:cBhvr>
                                        <p:cTn id="88" dur="166" decel="50000">
                                          <p:stCondLst>
                                            <p:cond delay="1668"/>
                                          </p:stCondLst>
                                        </p:cTn>
                                        <p:tgtEl>
                                          <p:spTgt spid="160"/>
                                        </p:tgtEl>
                                      </p:cBhvr>
                                      <p:to x="100000" y="100000"/>
                                    </p:animScale>
                                    <p:animScale>
                                      <p:cBhvr>
                                        <p:cTn id="89" dur="26">
                                          <p:stCondLst>
                                            <p:cond delay="1808"/>
                                          </p:stCondLst>
                                        </p:cTn>
                                        <p:tgtEl>
                                          <p:spTgt spid="160"/>
                                        </p:tgtEl>
                                      </p:cBhvr>
                                      <p:to x="100000" y="95000"/>
                                    </p:animScale>
                                    <p:animScale>
                                      <p:cBhvr>
                                        <p:cTn id="90" dur="166" decel="50000">
                                          <p:stCondLst>
                                            <p:cond delay="1834"/>
                                          </p:stCondLst>
                                        </p:cTn>
                                        <p:tgtEl>
                                          <p:spTgt spid="160"/>
                                        </p:tgtEl>
                                      </p:cBhvr>
                                      <p:to x="100000" y="100000"/>
                                    </p:animScale>
                                  </p:childTnLst>
                                </p:cTn>
                              </p:par>
                            </p:childTnLst>
                          </p:cTn>
                        </p:par>
                        <p:par>
                          <p:cTn id="91" fill="hold">
                            <p:stCondLst>
                              <p:cond delay="7500"/>
                            </p:stCondLst>
                            <p:childTnLst>
                              <p:par>
                                <p:cTn id="92" presetID="10" presetClass="entr" presetSubtype="0" fill="hold" nodeType="afterEffect">
                                  <p:stCondLst>
                                    <p:cond delay="0"/>
                                  </p:stCondLst>
                                  <p:childTnLst>
                                    <p:set>
                                      <p:cBhvr>
                                        <p:cTn id="93" dur="1" fill="hold">
                                          <p:stCondLst>
                                            <p:cond delay="0"/>
                                          </p:stCondLst>
                                        </p:cTn>
                                        <p:tgtEl>
                                          <p:spTgt spid="216"/>
                                        </p:tgtEl>
                                        <p:attrNameLst>
                                          <p:attrName>style.visibility</p:attrName>
                                        </p:attrNameLst>
                                      </p:cBhvr>
                                      <p:to>
                                        <p:strVal val="visible"/>
                                      </p:to>
                                    </p:set>
                                    <p:anim calcmode="lin" valueType="num">
                                      <p:cBhvr>
                                        <p:cTn id="94" dur="500" fill="hold"/>
                                        <p:tgtEl>
                                          <p:spTgt spid="216"/>
                                        </p:tgtEl>
                                        <p:attrNameLst>
                                          <p:attrName>ppt_w</p:attrName>
                                        </p:attrNameLst>
                                      </p:cBhvr>
                                      <p:tavLst>
                                        <p:tav tm="0">
                                          <p:val>
                                            <p:fltVal val="0"/>
                                          </p:val>
                                        </p:tav>
                                        <p:tav tm="100000">
                                          <p:val>
                                            <p:strVal val="#ppt_w"/>
                                          </p:val>
                                        </p:tav>
                                      </p:tavLst>
                                    </p:anim>
                                    <p:anim calcmode="lin" valueType="num">
                                      <p:cBhvr>
                                        <p:cTn id="95" dur="500" fill="hold"/>
                                        <p:tgtEl>
                                          <p:spTgt spid="216"/>
                                        </p:tgtEl>
                                        <p:attrNameLst>
                                          <p:attrName>ppt_h</p:attrName>
                                        </p:attrNameLst>
                                      </p:cBhvr>
                                      <p:tavLst>
                                        <p:tav tm="0">
                                          <p:val>
                                            <p:fltVal val="0"/>
                                          </p:val>
                                        </p:tav>
                                        <p:tav tm="100000">
                                          <p:val>
                                            <p:strVal val="#ppt_h"/>
                                          </p:val>
                                        </p:tav>
                                      </p:tavLst>
                                    </p:anim>
                                    <p:animEffect>
                                      <p:cBhvr>
                                        <p:cTn id="96" dur="500"/>
                                        <p:tgtEl>
                                          <p:spTgt spid="216"/>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229"/>
                                        </p:tgtEl>
                                        <p:attrNameLst>
                                          <p:attrName>style.visibility</p:attrName>
                                        </p:attrNameLst>
                                      </p:cBhvr>
                                      <p:to>
                                        <p:strVal val="visible"/>
                                      </p:to>
                                    </p:set>
                                    <p:animEffect transition="in" filter="wipe(left)">
                                      <p:cBhvr>
                                        <p:cTn id="99" dur="500"/>
                                        <p:tgtEl>
                                          <p:spTgt spid="229"/>
                                        </p:tgtEl>
                                      </p:cBhvr>
                                    </p:animEffect>
                                  </p:childTnLst>
                                </p:cTn>
                              </p:par>
                            </p:childTnLst>
                          </p:cTn>
                        </p:par>
                        <p:par>
                          <p:cTn id="100" fill="hold">
                            <p:stCondLst>
                              <p:cond delay="8000"/>
                            </p:stCondLst>
                            <p:childTnLst>
                              <p:par>
                                <p:cTn id="101" presetID="10" presetClass="entr" presetSubtype="0" fill="hold" nodeType="afterEffect">
                                  <p:stCondLst>
                                    <p:cond delay="0"/>
                                  </p:stCondLst>
                                  <p:childTnLst>
                                    <p:set>
                                      <p:cBhvr>
                                        <p:cTn id="102" dur="1" fill="hold">
                                          <p:stCondLst>
                                            <p:cond delay="0"/>
                                          </p:stCondLst>
                                        </p:cTn>
                                        <p:tgtEl>
                                          <p:spTgt spid="146"/>
                                        </p:tgtEl>
                                        <p:attrNameLst>
                                          <p:attrName>style.visibility</p:attrName>
                                        </p:attrNameLst>
                                      </p:cBhvr>
                                      <p:to>
                                        <p:strVal val="visible"/>
                                      </p:to>
                                    </p:set>
                                    <p:anim calcmode="lin" valueType="num">
                                      <p:cBhvr>
                                        <p:cTn id="103" dur="500" fill="hold"/>
                                        <p:tgtEl>
                                          <p:spTgt spid="146"/>
                                        </p:tgtEl>
                                        <p:attrNameLst>
                                          <p:attrName>ppt_w</p:attrName>
                                        </p:attrNameLst>
                                      </p:cBhvr>
                                      <p:tavLst>
                                        <p:tav tm="0">
                                          <p:val>
                                            <p:fltVal val="0"/>
                                          </p:val>
                                        </p:tav>
                                        <p:tav tm="100000">
                                          <p:val>
                                            <p:strVal val="#ppt_w"/>
                                          </p:val>
                                        </p:tav>
                                      </p:tavLst>
                                    </p:anim>
                                    <p:anim calcmode="lin" valueType="num">
                                      <p:cBhvr>
                                        <p:cTn id="104" dur="500" fill="hold"/>
                                        <p:tgtEl>
                                          <p:spTgt spid="146"/>
                                        </p:tgtEl>
                                        <p:attrNameLst>
                                          <p:attrName>ppt_h</p:attrName>
                                        </p:attrNameLst>
                                      </p:cBhvr>
                                      <p:tavLst>
                                        <p:tav tm="0">
                                          <p:val>
                                            <p:fltVal val="0"/>
                                          </p:val>
                                        </p:tav>
                                        <p:tav tm="100000">
                                          <p:val>
                                            <p:strVal val="#ppt_h"/>
                                          </p:val>
                                        </p:tav>
                                      </p:tavLst>
                                    </p:anim>
                                    <p:animEffect>
                                      <p:cBhvr>
                                        <p:cTn id="105" dur="500"/>
                                        <p:tgtEl>
                                          <p:spTgt spid="146"/>
                                        </p:tgtEl>
                                      </p:cBhvr>
                                    </p:animEffect>
                                  </p:childTnLst>
                                </p:cTn>
                              </p:par>
                            </p:childTnLst>
                          </p:cTn>
                        </p:par>
                        <p:par>
                          <p:cTn id="106" fill="hold">
                            <p:stCondLst>
                              <p:cond delay="8500"/>
                            </p:stCondLst>
                            <p:childTnLst>
                              <p:par>
                                <p:cTn id="107" presetID="22" presetClass="entr" presetSubtype="8" fill="hold" grpId="0" nodeType="afterEffect">
                                  <p:stCondLst>
                                    <p:cond delay="0"/>
                                  </p:stCondLst>
                                  <p:childTnLst>
                                    <p:set>
                                      <p:cBhvr>
                                        <p:cTn id="108" dur="1" fill="hold">
                                          <p:stCondLst>
                                            <p:cond delay="0"/>
                                          </p:stCondLst>
                                        </p:cTn>
                                        <p:tgtEl>
                                          <p:spTgt spid="230"/>
                                        </p:tgtEl>
                                        <p:attrNameLst>
                                          <p:attrName>style.visibility</p:attrName>
                                        </p:attrNameLst>
                                      </p:cBhvr>
                                      <p:to>
                                        <p:strVal val="visible"/>
                                      </p:to>
                                    </p:set>
                                    <p:animEffect transition="in" filter="wipe(left)">
                                      <p:cBhvr>
                                        <p:cTn id="109" dur="500"/>
                                        <p:tgtEl>
                                          <p:spTgt spid="230"/>
                                        </p:tgtEl>
                                      </p:cBhvr>
                                    </p:animEffect>
                                  </p:childTnLst>
                                </p:cTn>
                              </p:par>
                            </p:childTnLst>
                          </p:cTn>
                        </p:par>
                        <p:par>
                          <p:cTn id="110" fill="hold">
                            <p:stCondLst>
                              <p:cond delay="9000"/>
                            </p:stCondLst>
                            <p:childTnLst>
                              <p:par>
                                <p:cTn id="111" presetID="10" presetClass="entr" presetSubtype="0" fill="hold" nodeType="afterEffect">
                                  <p:stCondLst>
                                    <p:cond delay="0"/>
                                  </p:stCondLst>
                                  <p:childTnLst>
                                    <p:set>
                                      <p:cBhvr>
                                        <p:cTn id="112" dur="1" fill="hold">
                                          <p:stCondLst>
                                            <p:cond delay="0"/>
                                          </p:stCondLst>
                                        </p:cTn>
                                        <p:tgtEl>
                                          <p:spTgt spid="208"/>
                                        </p:tgtEl>
                                        <p:attrNameLst>
                                          <p:attrName>style.visibility</p:attrName>
                                        </p:attrNameLst>
                                      </p:cBhvr>
                                      <p:to>
                                        <p:strVal val="visible"/>
                                      </p:to>
                                    </p:set>
                                    <p:anim calcmode="lin" valueType="num">
                                      <p:cBhvr>
                                        <p:cTn id="113" dur="500" fill="hold"/>
                                        <p:tgtEl>
                                          <p:spTgt spid="208"/>
                                        </p:tgtEl>
                                        <p:attrNameLst>
                                          <p:attrName>ppt_w</p:attrName>
                                        </p:attrNameLst>
                                      </p:cBhvr>
                                      <p:tavLst>
                                        <p:tav tm="0">
                                          <p:val>
                                            <p:fltVal val="0"/>
                                          </p:val>
                                        </p:tav>
                                        <p:tav tm="100000">
                                          <p:val>
                                            <p:strVal val="#ppt_w"/>
                                          </p:val>
                                        </p:tav>
                                      </p:tavLst>
                                    </p:anim>
                                    <p:anim calcmode="lin" valueType="num">
                                      <p:cBhvr>
                                        <p:cTn id="114" dur="500" fill="hold"/>
                                        <p:tgtEl>
                                          <p:spTgt spid="208"/>
                                        </p:tgtEl>
                                        <p:attrNameLst>
                                          <p:attrName>ppt_h</p:attrName>
                                        </p:attrNameLst>
                                      </p:cBhvr>
                                      <p:tavLst>
                                        <p:tav tm="0">
                                          <p:val>
                                            <p:fltVal val="0"/>
                                          </p:val>
                                        </p:tav>
                                        <p:tav tm="100000">
                                          <p:val>
                                            <p:strVal val="#ppt_h"/>
                                          </p:val>
                                        </p:tav>
                                      </p:tavLst>
                                    </p:anim>
                                    <p:animEffect>
                                      <p:cBhvr>
                                        <p:cTn id="115" dur="500"/>
                                        <p:tgtEl>
                                          <p:spTgt spid="208"/>
                                        </p:tgtEl>
                                      </p:cBhvr>
                                    </p:animEffect>
                                  </p:childTnLst>
                                </p:cTn>
                              </p:par>
                            </p:childTnLst>
                          </p:cTn>
                        </p:par>
                        <p:par>
                          <p:cTn id="116" fill="hold">
                            <p:stCondLst>
                              <p:cond delay="9500"/>
                            </p:stCondLst>
                            <p:childTnLst>
                              <p:par>
                                <p:cTn id="117" presetID="22" presetClass="entr" presetSubtype="8" fill="hold" grpId="0" nodeType="afterEffect">
                                  <p:stCondLst>
                                    <p:cond delay="0"/>
                                  </p:stCondLst>
                                  <p:childTnLst>
                                    <p:set>
                                      <p:cBhvr>
                                        <p:cTn id="118" dur="1" fill="hold">
                                          <p:stCondLst>
                                            <p:cond delay="0"/>
                                          </p:stCondLst>
                                        </p:cTn>
                                        <p:tgtEl>
                                          <p:spTgt spid="232"/>
                                        </p:tgtEl>
                                        <p:attrNameLst>
                                          <p:attrName>style.visibility</p:attrName>
                                        </p:attrNameLst>
                                      </p:cBhvr>
                                      <p:to>
                                        <p:strVal val="visible"/>
                                      </p:to>
                                    </p:set>
                                    <p:animEffect transition="in" filter="wipe(left)">
                                      <p:cBhvr>
                                        <p:cTn id="119"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59" grpId="0" animBg="1"/>
      <p:bldP spid="214" grpId="0"/>
      <p:bldP spid="215" grpId="0"/>
      <p:bldP spid="227" grpId="0" bldLvl="0" autoUpdateAnimBg="0"/>
      <p:bldP spid="229" grpId="0"/>
      <p:bldP spid="230" grpId="0"/>
      <p:bldP spid="2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66672" y="4204904"/>
            <a:ext cx="2954656" cy="923330"/>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第三部分</a:t>
            </a:r>
          </a:p>
        </p:txBody>
      </p:sp>
      <p:grpSp>
        <p:nvGrpSpPr>
          <p:cNvPr id="3" name="组合 2"/>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56"/>
            <p:cNvSpPr>
              <a:spLocks noChangeAspect="1" noEditPoints="1"/>
            </p:cNvSpPr>
            <p:nvPr/>
          </p:nvSpPr>
          <p:spPr bwMode="auto">
            <a:xfrm>
              <a:off x="8496720" y="1860953"/>
              <a:ext cx="1264579" cy="1154820"/>
            </a:xfrm>
            <a:custGeom>
              <a:avLst/>
              <a:gdLst>
                <a:gd name="T0" fmla="*/ 37 w 112"/>
                <a:gd name="T1" fmla="*/ 58 h 102"/>
                <a:gd name="T2" fmla="*/ 69 w 112"/>
                <a:gd name="T3" fmla="*/ 52 h 102"/>
                <a:gd name="T4" fmla="*/ 70 w 112"/>
                <a:gd name="T5" fmla="*/ 32 h 102"/>
                <a:gd name="T6" fmla="*/ 80 w 112"/>
                <a:gd name="T7" fmla="*/ 0 h 102"/>
                <a:gd name="T8" fmla="*/ 103 w 112"/>
                <a:gd name="T9" fmla="*/ 24 h 102"/>
                <a:gd name="T10" fmla="*/ 73 w 112"/>
                <a:gd name="T11" fmla="*/ 65 h 102"/>
                <a:gd name="T12" fmla="*/ 42 w 112"/>
                <a:gd name="T13" fmla="*/ 72 h 102"/>
                <a:gd name="T14" fmla="*/ 21 w 112"/>
                <a:gd name="T15" fmla="*/ 101 h 102"/>
                <a:gd name="T16" fmla="*/ 0 w 112"/>
                <a:gd name="T17" fmla="*/ 40 h 102"/>
                <a:gd name="T18" fmla="*/ 1 w 112"/>
                <a:gd name="T19" fmla="*/ 56 h 102"/>
                <a:gd name="T20" fmla="*/ 13 w 112"/>
                <a:gd name="T21" fmla="*/ 49 h 102"/>
                <a:gd name="T22" fmla="*/ 27 w 112"/>
                <a:gd name="T23" fmla="*/ 57 h 102"/>
                <a:gd name="T24" fmla="*/ 29 w 112"/>
                <a:gd name="T25" fmla="*/ 37 h 102"/>
                <a:gd name="T26" fmla="*/ 13 w 112"/>
                <a:gd name="T27" fmla="*/ 40 h 102"/>
                <a:gd name="T28" fmla="*/ 96 w 112"/>
                <a:gd name="T29" fmla="*/ 62 h 102"/>
                <a:gd name="T30" fmla="*/ 81 w 112"/>
                <a:gd name="T31" fmla="*/ 77 h 102"/>
                <a:gd name="T32" fmla="*/ 96 w 112"/>
                <a:gd name="T33" fmla="*/ 92 h 102"/>
                <a:gd name="T34" fmla="*/ 112 w 112"/>
                <a:gd name="T35" fmla="*/ 77 h 102"/>
                <a:gd name="T36" fmla="*/ 96 w 112"/>
                <a:gd name="T37" fmla="*/ 62 h 102"/>
                <a:gd name="T38" fmla="*/ 96 w 112"/>
                <a:gd name="T39" fmla="*/ 70 h 102"/>
                <a:gd name="T40" fmla="*/ 89 w 112"/>
                <a:gd name="T41" fmla="*/ 77 h 102"/>
                <a:gd name="T42" fmla="*/ 96 w 112"/>
                <a:gd name="T43" fmla="*/ 84 h 102"/>
                <a:gd name="T44" fmla="*/ 103 w 112"/>
                <a:gd name="T45" fmla="*/ 77 h 102"/>
                <a:gd name="T46" fmla="*/ 70 w 112"/>
                <a:gd name="T47" fmla="*/ 74 h 102"/>
                <a:gd name="T48" fmla="*/ 60 w 112"/>
                <a:gd name="T49" fmla="*/ 82 h 102"/>
                <a:gd name="T50" fmla="*/ 45 w 112"/>
                <a:gd name="T51" fmla="*/ 83 h 102"/>
                <a:gd name="T52" fmla="*/ 46 w 112"/>
                <a:gd name="T53" fmla="*/ 97 h 102"/>
                <a:gd name="T54" fmla="*/ 62 w 112"/>
                <a:gd name="T55" fmla="*/ 92 h 102"/>
                <a:gd name="T56" fmla="*/ 77 w 112"/>
                <a:gd name="T57" fmla="*/ 98 h 102"/>
                <a:gd name="T58" fmla="*/ 70 w 112"/>
                <a:gd name="T59" fmla="*/ 74 h 102"/>
                <a:gd name="T60" fmla="*/ 40 w 112"/>
                <a:gd name="T61" fmla="*/ 21 h 102"/>
                <a:gd name="T62" fmla="*/ 40 w 112"/>
                <a:gd name="T63" fmla="*/ 43 h 102"/>
                <a:gd name="T64" fmla="*/ 62 w 112"/>
                <a:gd name="T65" fmla="*/ 43 h 102"/>
                <a:gd name="T66" fmla="*/ 62 w 112"/>
                <a:gd name="T67" fmla="*/ 21 h 102"/>
                <a:gd name="T68" fmla="*/ 56 w 112"/>
                <a:gd name="T69" fmla="*/ 27 h 102"/>
                <a:gd name="T70" fmla="*/ 46 w 112"/>
                <a:gd name="T71" fmla="*/ 27 h 102"/>
                <a:gd name="T72" fmla="*/ 46 w 112"/>
                <a:gd name="T73" fmla="*/ 36 h 102"/>
                <a:gd name="T74" fmla="*/ 56 w 112"/>
                <a:gd name="T75" fmla="*/ 36 h 102"/>
                <a:gd name="T76" fmla="*/ 56 w 112"/>
                <a:gd name="T77"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02">
                  <a:moveTo>
                    <a:pt x="21" y="101"/>
                  </a:moveTo>
                  <a:cubicBezTo>
                    <a:pt x="12" y="74"/>
                    <a:pt x="22" y="64"/>
                    <a:pt x="37" y="58"/>
                  </a:cubicBezTo>
                  <a:cubicBezTo>
                    <a:pt x="43" y="57"/>
                    <a:pt x="49" y="56"/>
                    <a:pt x="55" y="55"/>
                  </a:cubicBezTo>
                  <a:cubicBezTo>
                    <a:pt x="60" y="54"/>
                    <a:pt x="65" y="53"/>
                    <a:pt x="69" y="52"/>
                  </a:cubicBezTo>
                  <a:cubicBezTo>
                    <a:pt x="78" y="50"/>
                    <a:pt x="84" y="44"/>
                    <a:pt x="81" y="30"/>
                  </a:cubicBezTo>
                  <a:cubicBezTo>
                    <a:pt x="70" y="32"/>
                    <a:pt x="70" y="32"/>
                    <a:pt x="70" y="32"/>
                  </a:cubicBezTo>
                  <a:cubicBezTo>
                    <a:pt x="75" y="16"/>
                    <a:pt x="75" y="16"/>
                    <a:pt x="75" y="16"/>
                  </a:cubicBezTo>
                  <a:cubicBezTo>
                    <a:pt x="80" y="0"/>
                    <a:pt x="80" y="0"/>
                    <a:pt x="80" y="0"/>
                  </a:cubicBezTo>
                  <a:cubicBezTo>
                    <a:pt x="91" y="12"/>
                    <a:pt x="91" y="12"/>
                    <a:pt x="91" y="12"/>
                  </a:cubicBezTo>
                  <a:cubicBezTo>
                    <a:pt x="103" y="24"/>
                    <a:pt x="103" y="24"/>
                    <a:pt x="103" y="24"/>
                  </a:cubicBezTo>
                  <a:cubicBezTo>
                    <a:pt x="94" y="26"/>
                    <a:pt x="94" y="26"/>
                    <a:pt x="94" y="26"/>
                  </a:cubicBezTo>
                  <a:cubicBezTo>
                    <a:pt x="100" y="52"/>
                    <a:pt x="89" y="61"/>
                    <a:pt x="73" y="65"/>
                  </a:cubicBezTo>
                  <a:cubicBezTo>
                    <a:pt x="68" y="67"/>
                    <a:pt x="62" y="68"/>
                    <a:pt x="57" y="68"/>
                  </a:cubicBezTo>
                  <a:cubicBezTo>
                    <a:pt x="52" y="69"/>
                    <a:pt x="46" y="70"/>
                    <a:pt x="42" y="72"/>
                  </a:cubicBezTo>
                  <a:cubicBezTo>
                    <a:pt x="33" y="74"/>
                    <a:pt x="29" y="80"/>
                    <a:pt x="34" y="97"/>
                  </a:cubicBezTo>
                  <a:cubicBezTo>
                    <a:pt x="21" y="101"/>
                    <a:pt x="21" y="101"/>
                    <a:pt x="21" y="101"/>
                  </a:cubicBezTo>
                  <a:close/>
                  <a:moveTo>
                    <a:pt x="2" y="34"/>
                  </a:moveTo>
                  <a:cubicBezTo>
                    <a:pt x="0" y="40"/>
                    <a:pt x="0" y="40"/>
                    <a:pt x="0" y="40"/>
                  </a:cubicBezTo>
                  <a:cubicBezTo>
                    <a:pt x="3" y="41"/>
                    <a:pt x="6" y="43"/>
                    <a:pt x="8" y="45"/>
                  </a:cubicBezTo>
                  <a:cubicBezTo>
                    <a:pt x="6" y="48"/>
                    <a:pt x="3" y="52"/>
                    <a:pt x="1" y="56"/>
                  </a:cubicBezTo>
                  <a:cubicBezTo>
                    <a:pt x="7" y="59"/>
                    <a:pt x="7" y="59"/>
                    <a:pt x="7" y="59"/>
                  </a:cubicBezTo>
                  <a:cubicBezTo>
                    <a:pt x="9" y="56"/>
                    <a:pt x="11" y="52"/>
                    <a:pt x="13" y="49"/>
                  </a:cubicBezTo>
                  <a:cubicBezTo>
                    <a:pt x="16" y="53"/>
                    <a:pt x="19" y="56"/>
                    <a:pt x="21" y="60"/>
                  </a:cubicBezTo>
                  <a:cubicBezTo>
                    <a:pt x="27" y="57"/>
                    <a:pt x="27" y="57"/>
                    <a:pt x="27" y="57"/>
                  </a:cubicBezTo>
                  <a:cubicBezTo>
                    <a:pt x="24" y="52"/>
                    <a:pt x="22" y="48"/>
                    <a:pt x="18" y="44"/>
                  </a:cubicBezTo>
                  <a:cubicBezTo>
                    <a:pt x="21" y="41"/>
                    <a:pt x="25" y="39"/>
                    <a:pt x="29" y="37"/>
                  </a:cubicBezTo>
                  <a:cubicBezTo>
                    <a:pt x="26" y="30"/>
                    <a:pt x="26" y="30"/>
                    <a:pt x="26" y="30"/>
                  </a:cubicBezTo>
                  <a:cubicBezTo>
                    <a:pt x="21" y="33"/>
                    <a:pt x="17" y="36"/>
                    <a:pt x="13" y="40"/>
                  </a:cubicBezTo>
                  <a:cubicBezTo>
                    <a:pt x="10" y="37"/>
                    <a:pt x="6" y="35"/>
                    <a:pt x="2" y="34"/>
                  </a:cubicBezTo>
                  <a:close/>
                  <a:moveTo>
                    <a:pt x="96" y="62"/>
                  </a:moveTo>
                  <a:cubicBezTo>
                    <a:pt x="92" y="62"/>
                    <a:pt x="88" y="63"/>
                    <a:pt x="85" y="66"/>
                  </a:cubicBezTo>
                  <a:cubicBezTo>
                    <a:pt x="82" y="69"/>
                    <a:pt x="81" y="73"/>
                    <a:pt x="81" y="77"/>
                  </a:cubicBezTo>
                  <a:cubicBezTo>
                    <a:pt x="81" y="81"/>
                    <a:pt x="82" y="85"/>
                    <a:pt x="85" y="88"/>
                  </a:cubicBezTo>
                  <a:cubicBezTo>
                    <a:pt x="88" y="91"/>
                    <a:pt x="92" y="92"/>
                    <a:pt x="96" y="92"/>
                  </a:cubicBezTo>
                  <a:cubicBezTo>
                    <a:pt x="100" y="92"/>
                    <a:pt x="104" y="91"/>
                    <a:pt x="107" y="88"/>
                  </a:cubicBezTo>
                  <a:cubicBezTo>
                    <a:pt x="110" y="85"/>
                    <a:pt x="112" y="81"/>
                    <a:pt x="112" y="77"/>
                  </a:cubicBezTo>
                  <a:cubicBezTo>
                    <a:pt x="112" y="73"/>
                    <a:pt x="110" y="69"/>
                    <a:pt x="107" y="66"/>
                  </a:cubicBezTo>
                  <a:cubicBezTo>
                    <a:pt x="104" y="63"/>
                    <a:pt x="100" y="62"/>
                    <a:pt x="96" y="62"/>
                  </a:cubicBezTo>
                  <a:close/>
                  <a:moveTo>
                    <a:pt x="101" y="72"/>
                  </a:moveTo>
                  <a:cubicBezTo>
                    <a:pt x="100" y="71"/>
                    <a:pt x="98" y="70"/>
                    <a:pt x="96" y="70"/>
                  </a:cubicBezTo>
                  <a:cubicBezTo>
                    <a:pt x="94" y="70"/>
                    <a:pt x="93" y="71"/>
                    <a:pt x="91" y="72"/>
                  </a:cubicBezTo>
                  <a:cubicBezTo>
                    <a:pt x="90" y="73"/>
                    <a:pt x="89" y="75"/>
                    <a:pt x="89" y="77"/>
                  </a:cubicBezTo>
                  <a:cubicBezTo>
                    <a:pt x="89" y="79"/>
                    <a:pt x="90" y="81"/>
                    <a:pt x="91" y="82"/>
                  </a:cubicBezTo>
                  <a:cubicBezTo>
                    <a:pt x="93" y="83"/>
                    <a:pt x="94" y="84"/>
                    <a:pt x="96" y="84"/>
                  </a:cubicBezTo>
                  <a:cubicBezTo>
                    <a:pt x="98" y="84"/>
                    <a:pt x="100" y="83"/>
                    <a:pt x="101" y="82"/>
                  </a:cubicBezTo>
                  <a:cubicBezTo>
                    <a:pt x="102" y="81"/>
                    <a:pt x="103" y="79"/>
                    <a:pt x="103" y="77"/>
                  </a:cubicBezTo>
                  <a:cubicBezTo>
                    <a:pt x="103" y="75"/>
                    <a:pt x="102" y="73"/>
                    <a:pt x="101" y="72"/>
                  </a:cubicBezTo>
                  <a:close/>
                  <a:moveTo>
                    <a:pt x="70" y="74"/>
                  </a:moveTo>
                  <a:cubicBezTo>
                    <a:pt x="63" y="73"/>
                    <a:pt x="63" y="73"/>
                    <a:pt x="63" y="73"/>
                  </a:cubicBezTo>
                  <a:cubicBezTo>
                    <a:pt x="62" y="76"/>
                    <a:pt x="61" y="79"/>
                    <a:pt x="60" y="82"/>
                  </a:cubicBezTo>
                  <a:cubicBezTo>
                    <a:pt x="56" y="80"/>
                    <a:pt x="52" y="78"/>
                    <a:pt x="48" y="77"/>
                  </a:cubicBezTo>
                  <a:cubicBezTo>
                    <a:pt x="45" y="83"/>
                    <a:pt x="45" y="83"/>
                    <a:pt x="45" y="83"/>
                  </a:cubicBezTo>
                  <a:cubicBezTo>
                    <a:pt x="49" y="84"/>
                    <a:pt x="53" y="86"/>
                    <a:pt x="56" y="88"/>
                  </a:cubicBezTo>
                  <a:cubicBezTo>
                    <a:pt x="53" y="91"/>
                    <a:pt x="50" y="94"/>
                    <a:pt x="46" y="97"/>
                  </a:cubicBezTo>
                  <a:cubicBezTo>
                    <a:pt x="50" y="102"/>
                    <a:pt x="50" y="102"/>
                    <a:pt x="50" y="102"/>
                  </a:cubicBezTo>
                  <a:cubicBezTo>
                    <a:pt x="54" y="99"/>
                    <a:pt x="58" y="96"/>
                    <a:pt x="62" y="92"/>
                  </a:cubicBezTo>
                  <a:cubicBezTo>
                    <a:pt x="65" y="94"/>
                    <a:pt x="68" y="98"/>
                    <a:pt x="71" y="102"/>
                  </a:cubicBezTo>
                  <a:cubicBezTo>
                    <a:pt x="77" y="98"/>
                    <a:pt x="77" y="98"/>
                    <a:pt x="77" y="98"/>
                  </a:cubicBezTo>
                  <a:cubicBezTo>
                    <a:pt x="73" y="93"/>
                    <a:pt x="70" y="89"/>
                    <a:pt x="65" y="86"/>
                  </a:cubicBezTo>
                  <a:cubicBezTo>
                    <a:pt x="67" y="82"/>
                    <a:pt x="69" y="78"/>
                    <a:pt x="70" y="74"/>
                  </a:cubicBezTo>
                  <a:close/>
                  <a:moveTo>
                    <a:pt x="51" y="16"/>
                  </a:moveTo>
                  <a:cubicBezTo>
                    <a:pt x="47" y="16"/>
                    <a:pt x="43" y="18"/>
                    <a:pt x="40" y="21"/>
                  </a:cubicBezTo>
                  <a:cubicBezTo>
                    <a:pt x="37" y="23"/>
                    <a:pt x="36" y="27"/>
                    <a:pt x="36" y="32"/>
                  </a:cubicBezTo>
                  <a:cubicBezTo>
                    <a:pt x="36" y="36"/>
                    <a:pt x="37" y="40"/>
                    <a:pt x="40" y="43"/>
                  </a:cubicBezTo>
                  <a:cubicBezTo>
                    <a:pt x="43" y="45"/>
                    <a:pt x="47" y="47"/>
                    <a:pt x="51" y="47"/>
                  </a:cubicBezTo>
                  <a:cubicBezTo>
                    <a:pt x="55" y="47"/>
                    <a:pt x="59" y="45"/>
                    <a:pt x="62" y="43"/>
                  </a:cubicBezTo>
                  <a:cubicBezTo>
                    <a:pt x="65" y="40"/>
                    <a:pt x="67" y="36"/>
                    <a:pt x="67" y="32"/>
                  </a:cubicBezTo>
                  <a:cubicBezTo>
                    <a:pt x="67" y="27"/>
                    <a:pt x="65" y="23"/>
                    <a:pt x="62" y="21"/>
                  </a:cubicBezTo>
                  <a:cubicBezTo>
                    <a:pt x="59" y="18"/>
                    <a:pt x="55" y="16"/>
                    <a:pt x="51" y="16"/>
                  </a:cubicBezTo>
                  <a:close/>
                  <a:moveTo>
                    <a:pt x="56" y="27"/>
                  </a:moveTo>
                  <a:cubicBezTo>
                    <a:pt x="55" y="26"/>
                    <a:pt x="53" y="25"/>
                    <a:pt x="51" y="25"/>
                  </a:cubicBezTo>
                  <a:cubicBezTo>
                    <a:pt x="49" y="25"/>
                    <a:pt x="48" y="26"/>
                    <a:pt x="46" y="27"/>
                  </a:cubicBezTo>
                  <a:cubicBezTo>
                    <a:pt x="45" y="28"/>
                    <a:pt x="44" y="30"/>
                    <a:pt x="44" y="32"/>
                  </a:cubicBezTo>
                  <a:cubicBezTo>
                    <a:pt x="44" y="33"/>
                    <a:pt x="45" y="35"/>
                    <a:pt x="46" y="36"/>
                  </a:cubicBezTo>
                  <a:cubicBezTo>
                    <a:pt x="48" y="38"/>
                    <a:pt x="49" y="38"/>
                    <a:pt x="51" y="38"/>
                  </a:cubicBezTo>
                  <a:cubicBezTo>
                    <a:pt x="53" y="38"/>
                    <a:pt x="55" y="38"/>
                    <a:pt x="56" y="36"/>
                  </a:cubicBezTo>
                  <a:cubicBezTo>
                    <a:pt x="57" y="35"/>
                    <a:pt x="58" y="33"/>
                    <a:pt x="58" y="32"/>
                  </a:cubicBezTo>
                  <a:cubicBezTo>
                    <a:pt x="58" y="30"/>
                    <a:pt x="57" y="28"/>
                    <a:pt x="56" y="27"/>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47" name="等腰三角形 46"/>
          <p:cNvSpPr/>
          <p:nvPr/>
        </p:nvSpPr>
        <p:spPr>
          <a:xfrm>
            <a:off x="1496421" y="2272084"/>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flipV="1">
            <a:off x="2606221" y="3013768"/>
            <a:ext cx="1651895" cy="1424047"/>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1872213" y="3695477"/>
            <a:ext cx="2041347" cy="1759781"/>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1248906" y="394104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a:off x="1484977" y="851887"/>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3600000">
            <a:off x="2324267" y="5366771"/>
            <a:ext cx="1213111" cy="10457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2618629" y="2407876"/>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关键技术</a:t>
            </a:r>
          </a:p>
        </p:txBody>
      </p:sp>
      <p:sp>
        <p:nvSpPr>
          <p:cNvPr id="67" name="文本框 66"/>
          <p:cNvSpPr txBox="1"/>
          <p:nvPr/>
        </p:nvSpPr>
        <p:spPr>
          <a:xfrm>
            <a:off x="2821020" y="309945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实践难点</a:t>
            </a:r>
          </a:p>
        </p:txBody>
      </p:sp>
      <p:sp>
        <p:nvSpPr>
          <p:cNvPr id="68" name="文本框 67"/>
          <p:cNvSpPr txBox="1"/>
          <p:nvPr/>
        </p:nvSpPr>
        <p:spPr>
          <a:xfrm>
            <a:off x="2304519" y="494164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案例分析</a:t>
            </a:r>
          </a:p>
        </p:txBody>
      </p:sp>
      <p:sp>
        <p:nvSpPr>
          <p:cNvPr id="69" name="等腰三角形 68"/>
          <p:cNvSpPr/>
          <p:nvPr/>
        </p:nvSpPr>
        <p:spPr>
          <a:xfrm rot="18000000" flipV="1">
            <a:off x="3902874" y="6235664"/>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80476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decel="100000"/>
                                        <p:tgtEl>
                                          <p:spTgt spid="3"/>
                                        </p:tgtEl>
                                      </p:cBhvr>
                                    </p:animEffect>
                                    <p:anim calcmode="lin" valueType="num">
                                      <p:cBhvr>
                                        <p:cTn id="8" dur="600" decel="100000" fill="hold"/>
                                        <p:tgtEl>
                                          <p:spTgt spid="3"/>
                                        </p:tgtEl>
                                        <p:attrNameLst>
                                          <p:attrName>style.rotation</p:attrName>
                                        </p:attrNameLst>
                                      </p:cBhvr>
                                      <p:tavLst>
                                        <p:tav tm="0">
                                          <p:val>
                                            <p:fltVal val="-90"/>
                                          </p:val>
                                        </p:tav>
                                        <p:tav tm="100000">
                                          <p:val>
                                            <p:fltVal val="0"/>
                                          </p:val>
                                        </p:tav>
                                      </p:tavLst>
                                    </p:anim>
                                    <p:anim calcmode="lin" valueType="num">
                                      <p:cBhvr>
                                        <p:cTn id="9" dur="600" decel="100000" fill="hold"/>
                                        <p:tgtEl>
                                          <p:spTgt spid="3"/>
                                        </p:tgtEl>
                                        <p:attrNameLst>
                                          <p:attrName>ppt_x</p:attrName>
                                        </p:attrNameLst>
                                      </p:cBhvr>
                                      <p:tavLst>
                                        <p:tav tm="0">
                                          <p:val>
                                            <p:strVal val="#ppt_x+0.4"/>
                                          </p:val>
                                        </p:tav>
                                        <p:tav tm="100000">
                                          <p:val>
                                            <p:strVal val="#ppt_x-0.05"/>
                                          </p:val>
                                        </p:tav>
                                      </p:tavLst>
                                    </p:anim>
                                    <p:anim calcmode="lin" valueType="num">
                                      <p:cBhvr>
                                        <p:cTn id="10" dur="600" decel="100000" fill="hold"/>
                                        <p:tgtEl>
                                          <p:spTgt spid="3"/>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250"/>
                            </p:stCondLst>
                            <p:childTnLst>
                              <p:par>
                                <p:cTn id="25" presetID="49" presetClass="entr" presetSubtype="0" decel="100000" fill="hold" grpId="0" nodeType="after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p:cTn id="27" dur="500" fill="hold"/>
                                        <p:tgtEl>
                                          <p:spTgt spid="66"/>
                                        </p:tgtEl>
                                        <p:attrNameLst>
                                          <p:attrName>ppt_w</p:attrName>
                                        </p:attrNameLst>
                                      </p:cBhvr>
                                      <p:tavLst>
                                        <p:tav tm="0">
                                          <p:val>
                                            <p:fltVal val="0"/>
                                          </p:val>
                                        </p:tav>
                                        <p:tav tm="100000">
                                          <p:val>
                                            <p:strVal val="#ppt_w"/>
                                          </p:val>
                                        </p:tav>
                                      </p:tavLst>
                                    </p:anim>
                                    <p:anim calcmode="lin" valueType="num">
                                      <p:cBhvr>
                                        <p:cTn id="28" dur="500" fill="hold"/>
                                        <p:tgtEl>
                                          <p:spTgt spid="66"/>
                                        </p:tgtEl>
                                        <p:attrNameLst>
                                          <p:attrName>ppt_h</p:attrName>
                                        </p:attrNameLst>
                                      </p:cBhvr>
                                      <p:tavLst>
                                        <p:tav tm="0">
                                          <p:val>
                                            <p:fltVal val="0"/>
                                          </p:val>
                                        </p:tav>
                                        <p:tav tm="100000">
                                          <p:val>
                                            <p:strVal val="#ppt_h"/>
                                          </p:val>
                                        </p:tav>
                                      </p:tavLst>
                                    </p:anim>
                                    <p:anim calcmode="lin" valueType="num">
                                      <p:cBhvr>
                                        <p:cTn id="29" dur="500" fill="hold"/>
                                        <p:tgtEl>
                                          <p:spTgt spid="66"/>
                                        </p:tgtEl>
                                        <p:attrNameLst>
                                          <p:attrName>style.rotation</p:attrName>
                                        </p:attrNameLst>
                                      </p:cBhvr>
                                      <p:tavLst>
                                        <p:tav tm="0">
                                          <p:val>
                                            <p:fltVal val="360"/>
                                          </p:val>
                                        </p:tav>
                                        <p:tav tm="100000">
                                          <p:val>
                                            <p:fltVal val="0"/>
                                          </p:val>
                                        </p:tav>
                                      </p:tavLst>
                                    </p:anim>
                                    <p:animEffect transition="in" filter="fade">
                                      <p:cBhvr>
                                        <p:cTn id="30" dur="500"/>
                                        <p:tgtEl>
                                          <p:spTgt spid="66"/>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 calcmode="lin" valueType="num">
                                      <p:cBhvr>
                                        <p:cTn id="33" dur="500" fill="hold"/>
                                        <p:tgtEl>
                                          <p:spTgt spid="65"/>
                                        </p:tgtEl>
                                        <p:attrNameLst>
                                          <p:attrName>ppt_w</p:attrName>
                                        </p:attrNameLst>
                                      </p:cBhvr>
                                      <p:tavLst>
                                        <p:tav tm="0">
                                          <p:val>
                                            <p:fltVal val="0"/>
                                          </p:val>
                                        </p:tav>
                                        <p:tav tm="100000">
                                          <p:val>
                                            <p:strVal val="#ppt_w"/>
                                          </p:val>
                                        </p:tav>
                                      </p:tavLst>
                                    </p:anim>
                                    <p:anim calcmode="lin" valueType="num">
                                      <p:cBhvr>
                                        <p:cTn id="34" dur="500" fill="hold"/>
                                        <p:tgtEl>
                                          <p:spTgt spid="65"/>
                                        </p:tgtEl>
                                        <p:attrNameLst>
                                          <p:attrName>ppt_h</p:attrName>
                                        </p:attrNameLst>
                                      </p:cBhvr>
                                      <p:tavLst>
                                        <p:tav tm="0">
                                          <p:val>
                                            <p:fltVal val="0"/>
                                          </p:val>
                                        </p:tav>
                                        <p:tav tm="100000">
                                          <p:val>
                                            <p:strVal val="#ppt_h"/>
                                          </p:val>
                                        </p:tav>
                                      </p:tavLst>
                                    </p:anim>
                                    <p:anim calcmode="lin" valueType="num">
                                      <p:cBhvr>
                                        <p:cTn id="35" dur="500" fill="hold"/>
                                        <p:tgtEl>
                                          <p:spTgt spid="65"/>
                                        </p:tgtEl>
                                        <p:attrNameLst>
                                          <p:attrName>style.rotation</p:attrName>
                                        </p:attrNameLst>
                                      </p:cBhvr>
                                      <p:tavLst>
                                        <p:tav tm="0">
                                          <p:val>
                                            <p:fltVal val="360"/>
                                          </p:val>
                                        </p:tav>
                                        <p:tav tm="100000">
                                          <p:val>
                                            <p:fltVal val="0"/>
                                          </p:val>
                                        </p:tav>
                                      </p:tavLst>
                                    </p:anim>
                                    <p:animEffect transition="in" filter="fade">
                                      <p:cBhvr>
                                        <p:cTn id="36" dur="500"/>
                                        <p:tgtEl>
                                          <p:spTgt spid="65"/>
                                        </p:tgtEl>
                                      </p:cBhvr>
                                    </p:animEffect>
                                  </p:childTnLst>
                                </p:cTn>
                              </p:par>
                            </p:childTnLst>
                          </p:cTn>
                        </p:par>
                        <p:par>
                          <p:cTn id="37" fill="hold">
                            <p:stCondLst>
                              <p:cond delay="2750"/>
                            </p:stCondLst>
                            <p:childTnLst>
                              <p:par>
                                <p:cTn id="38" presetID="49" presetClass="entr" presetSubtype="0" decel="100000"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 calcmode="lin" valueType="num">
                                      <p:cBhvr>
                                        <p:cTn id="40" dur="500" fill="hold"/>
                                        <p:tgtEl>
                                          <p:spTgt spid="67"/>
                                        </p:tgtEl>
                                        <p:attrNameLst>
                                          <p:attrName>ppt_w</p:attrName>
                                        </p:attrNameLst>
                                      </p:cBhvr>
                                      <p:tavLst>
                                        <p:tav tm="0">
                                          <p:val>
                                            <p:fltVal val="0"/>
                                          </p:val>
                                        </p:tav>
                                        <p:tav tm="100000">
                                          <p:val>
                                            <p:strVal val="#ppt_w"/>
                                          </p:val>
                                        </p:tav>
                                      </p:tavLst>
                                    </p:anim>
                                    <p:anim calcmode="lin" valueType="num">
                                      <p:cBhvr>
                                        <p:cTn id="41" dur="500" fill="hold"/>
                                        <p:tgtEl>
                                          <p:spTgt spid="67"/>
                                        </p:tgtEl>
                                        <p:attrNameLst>
                                          <p:attrName>ppt_h</p:attrName>
                                        </p:attrNameLst>
                                      </p:cBhvr>
                                      <p:tavLst>
                                        <p:tav tm="0">
                                          <p:val>
                                            <p:fltVal val="0"/>
                                          </p:val>
                                        </p:tav>
                                        <p:tav tm="100000">
                                          <p:val>
                                            <p:strVal val="#ppt_h"/>
                                          </p:val>
                                        </p:tav>
                                      </p:tavLst>
                                    </p:anim>
                                    <p:anim calcmode="lin" valueType="num">
                                      <p:cBhvr>
                                        <p:cTn id="42" dur="500" fill="hold"/>
                                        <p:tgtEl>
                                          <p:spTgt spid="67"/>
                                        </p:tgtEl>
                                        <p:attrNameLst>
                                          <p:attrName>style.rotation</p:attrName>
                                        </p:attrNameLst>
                                      </p:cBhvr>
                                      <p:tavLst>
                                        <p:tav tm="0">
                                          <p:val>
                                            <p:fltVal val="360"/>
                                          </p:val>
                                        </p:tav>
                                        <p:tav tm="100000">
                                          <p:val>
                                            <p:fltVal val="0"/>
                                          </p:val>
                                        </p:tav>
                                      </p:tavLst>
                                    </p:anim>
                                    <p:animEffect transition="in" filter="fade">
                                      <p:cBhvr>
                                        <p:cTn id="43" dur="500"/>
                                        <p:tgtEl>
                                          <p:spTgt spid="67"/>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p:cTn id="46" dur="500" fill="hold"/>
                                        <p:tgtEl>
                                          <p:spTgt spid="50"/>
                                        </p:tgtEl>
                                        <p:attrNameLst>
                                          <p:attrName>ppt_w</p:attrName>
                                        </p:attrNameLst>
                                      </p:cBhvr>
                                      <p:tavLst>
                                        <p:tav tm="0">
                                          <p:val>
                                            <p:fltVal val="0"/>
                                          </p:val>
                                        </p:tav>
                                        <p:tav tm="100000">
                                          <p:val>
                                            <p:strVal val="#ppt_w"/>
                                          </p:val>
                                        </p:tav>
                                      </p:tavLst>
                                    </p:anim>
                                    <p:anim calcmode="lin" valueType="num">
                                      <p:cBhvr>
                                        <p:cTn id="47" dur="500" fill="hold"/>
                                        <p:tgtEl>
                                          <p:spTgt spid="50"/>
                                        </p:tgtEl>
                                        <p:attrNameLst>
                                          <p:attrName>ppt_h</p:attrName>
                                        </p:attrNameLst>
                                      </p:cBhvr>
                                      <p:tavLst>
                                        <p:tav tm="0">
                                          <p:val>
                                            <p:fltVal val="0"/>
                                          </p:val>
                                        </p:tav>
                                        <p:tav tm="100000">
                                          <p:val>
                                            <p:strVal val="#ppt_h"/>
                                          </p:val>
                                        </p:tav>
                                      </p:tavLst>
                                    </p:anim>
                                    <p:anim calcmode="lin" valueType="num">
                                      <p:cBhvr>
                                        <p:cTn id="48" dur="500" fill="hold"/>
                                        <p:tgtEl>
                                          <p:spTgt spid="50"/>
                                        </p:tgtEl>
                                        <p:attrNameLst>
                                          <p:attrName>style.rotation</p:attrName>
                                        </p:attrNameLst>
                                      </p:cBhvr>
                                      <p:tavLst>
                                        <p:tav tm="0">
                                          <p:val>
                                            <p:fltVal val="360"/>
                                          </p:val>
                                        </p:tav>
                                        <p:tav tm="100000">
                                          <p:val>
                                            <p:fltVal val="0"/>
                                          </p:val>
                                        </p:tav>
                                      </p:tavLst>
                                    </p:anim>
                                    <p:animEffect transition="in" filter="fade">
                                      <p:cBhvr>
                                        <p:cTn id="49" dur="500"/>
                                        <p:tgtEl>
                                          <p:spTgt spid="50"/>
                                        </p:tgtEl>
                                      </p:cBhvr>
                                    </p:animEffect>
                                  </p:childTnLst>
                                </p:cTn>
                              </p:par>
                            </p:childTnLst>
                          </p:cTn>
                        </p:par>
                        <p:par>
                          <p:cTn id="50" fill="hold">
                            <p:stCondLst>
                              <p:cond delay="3250"/>
                            </p:stCondLst>
                            <p:childTnLst>
                              <p:par>
                                <p:cTn id="51" presetID="49" presetClass="entr" presetSubtype="0" decel="100000" fill="hold" grpId="0" nodeType="afterEffect">
                                  <p:stCondLst>
                                    <p:cond delay="0"/>
                                  </p:stCondLst>
                                  <p:childTnLst>
                                    <p:set>
                                      <p:cBhvr>
                                        <p:cTn id="52" dur="1" fill="hold">
                                          <p:stCondLst>
                                            <p:cond delay="0"/>
                                          </p:stCondLst>
                                        </p:cTn>
                                        <p:tgtEl>
                                          <p:spTgt spid="68"/>
                                        </p:tgtEl>
                                        <p:attrNameLst>
                                          <p:attrName>style.visibility</p:attrName>
                                        </p:attrNameLst>
                                      </p:cBhvr>
                                      <p:to>
                                        <p:strVal val="visible"/>
                                      </p:to>
                                    </p:set>
                                    <p:anim calcmode="lin" valueType="num">
                                      <p:cBhvr>
                                        <p:cTn id="53" dur="500" fill="hold"/>
                                        <p:tgtEl>
                                          <p:spTgt spid="68"/>
                                        </p:tgtEl>
                                        <p:attrNameLst>
                                          <p:attrName>ppt_w</p:attrName>
                                        </p:attrNameLst>
                                      </p:cBhvr>
                                      <p:tavLst>
                                        <p:tav tm="0">
                                          <p:val>
                                            <p:fltVal val="0"/>
                                          </p:val>
                                        </p:tav>
                                        <p:tav tm="100000">
                                          <p:val>
                                            <p:strVal val="#ppt_w"/>
                                          </p:val>
                                        </p:tav>
                                      </p:tavLst>
                                    </p:anim>
                                    <p:anim calcmode="lin" valueType="num">
                                      <p:cBhvr>
                                        <p:cTn id="54" dur="500" fill="hold"/>
                                        <p:tgtEl>
                                          <p:spTgt spid="68"/>
                                        </p:tgtEl>
                                        <p:attrNameLst>
                                          <p:attrName>ppt_h</p:attrName>
                                        </p:attrNameLst>
                                      </p:cBhvr>
                                      <p:tavLst>
                                        <p:tav tm="0">
                                          <p:val>
                                            <p:fltVal val="0"/>
                                          </p:val>
                                        </p:tav>
                                        <p:tav tm="100000">
                                          <p:val>
                                            <p:strVal val="#ppt_h"/>
                                          </p:val>
                                        </p:tav>
                                      </p:tavLst>
                                    </p:anim>
                                    <p:anim calcmode="lin" valueType="num">
                                      <p:cBhvr>
                                        <p:cTn id="55" dur="500" fill="hold"/>
                                        <p:tgtEl>
                                          <p:spTgt spid="68"/>
                                        </p:tgtEl>
                                        <p:attrNameLst>
                                          <p:attrName>style.rotation</p:attrName>
                                        </p:attrNameLst>
                                      </p:cBhvr>
                                      <p:tavLst>
                                        <p:tav tm="0">
                                          <p:val>
                                            <p:fltVal val="360"/>
                                          </p:val>
                                        </p:tav>
                                        <p:tav tm="100000">
                                          <p:val>
                                            <p:fltVal val="0"/>
                                          </p:val>
                                        </p:tav>
                                      </p:tavLst>
                                    </p:anim>
                                    <p:animEffect transition="in" filter="fade">
                                      <p:cBhvr>
                                        <p:cTn id="56" dur="500"/>
                                        <p:tgtEl>
                                          <p:spTgt spid="68"/>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p:cTn id="59" dur="500" fill="hold"/>
                                        <p:tgtEl>
                                          <p:spTgt spid="51"/>
                                        </p:tgtEl>
                                        <p:attrNameLst>
                                          <p:attrName>ppt_w</p:attrName>
                                        </p:attrNameLst>
                                      </p:cBhvr>
                                      <p:tavLst>
                                        <p:tav tm="0">
                                          <p:val>
                                            <p:fltVal val="0"/>
                                          </p:val>
                                        </p:tav>
                                        <p:tav tm="100000">
                                          <p:val>
                                            <p:strVal val="#ppt_w"/>
                                          </p:val>
                                        </p:tav>
                                      </p:tavLst>
                                    </p:anim>
                                    <p:anim calcmode="lin" valueType="num">
                                      <p:cBhvr>
                                        <p:cTn id="60" dur="500" fill="hold"/>
                                        <p:tgtEl>
                                          <p:spTgt spid="51"/>
                                        </p:tgtEl>
                                        <p:attrNameLst>
                                          <p:attrName>ppt_h</p:attrName>
                                        </p:attrNameLst>
                                      </p:cBhvr>
                                      <p:tavLst>
                                        <p:tav tm="0">
                                          <p:val>
                                            <p:fltVal val="0"/>
                                          </p:val>
                                        </p:tav>
                                        <p:tav tm="100000">
                                          <p:val>
                                            <p:strVal val="#ppt_h"/>
                                          </p:val>
                                        </p:tav>
                                      </p:tavLst>
                                    </p:anim>
                                    <p:anim calcmode="lin" valueType="num">
                                      <p:cBhvr>
                                        <p:cTn id="61" dur="500" fill="hold"/>
                                        <p:tgtEl>
                                          <p:spTgt spid="51"/>
                                        </p:tgtEl>
                                        <p:attrNameLst>
                                          <p:attrName>style.rotation</p:attrName>
                                        </p:attrNameLst>
                                      </p:cBhvr>
                                      <p:tavLst>
                                        <p:tav tm="0">
                                          <p:val>
                                            <p:fltVal val="360"/>
                                          </p:val>
                                        </p:tav>
                                        <p:tav tm="100000">
                                          <p:val>
                                            <p:fltVal val="0"/>
                                          </p:val>
                                        </p:tav>
                                      </p:tavLst>
                                    </p:anim>
                                    <p:animEffect transition="in" filter="fade">
                                      <p:cBhvr>
                                        <p:cTn id="62" dur="500"/>
                                        <p:tgtEl>
                                          <p:spTgt spid="51"/>
                                        </p:tgtEl>
                                      </p:cBhvr>
                                    </p:animEffect>
                                  </p:childTnLst>
                                </p:cTn>
                              </p:par>
                            </p:childTnLst>
                          </p:cTn>
                        </p:par>
                        <p:par>
                          <p:cTn id="63" fill="hold">
                            <p:stCondLst>
                              <p:cond delay="3750"/>
                            </p:stCondLst>
                            <p:childTnLst>
                              <p:par>
                                <p:cTn id="64" presetID="49" presetClass="entr" presetSubtype="0" decel="100000"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p:cTn id="66" dur="500" fill="hold"/>
                                        <p:tgtEl>
                                          <p:spTgt spid="48"/>
                                        </p:tgtEl>
                                        <p:attrNameLst>
                                          <p:attrName>ppt_w</p:attrName>
                                        </p:attrNameLst>
                                      </p:cBhvr>
                                      <p:tavLst>
                                        <p:tav tm="0">
                                          <p:val>
                                            <p:fltVal val="0"/>
                                          </p:val>
                                        </p:tav>
                                        <p:tav tm="100000">
                                          <p:val>
                                            <p:strVal val="#ppt_w"/>
                                          </p:val>
                                        </p:tav>
                                      </p:tavLst>
                                    </p:anim>
                                    <p:anim calcmode="lin" valueType="num">
                                      <p:cBhvr>
                                        <p:cTn id="67" dur="500" fill="hold"/>
                                        <p:tgtEl>
                                          <p:spTgt spid="48"/>
                                        </p:tgtEl>
                                        <p:attrNameLst>
                                          <p:attrName>ppt_h</p:attrName>
                                        </p:attrNameLst>
                                      </p:cBhvr>
                                      <p:tavLst>
                                        <p:tav tm="0">
                                          <p:val>
                                            <p:fltVal val="0"/>
                                          </p:val>
                                        </p:tav>
                                        <p:tav tm="100000">
                                          <p:val>
                                            <p:strVal val="#ppt_h"/>
                                          </p:val>
                                        </p:tav>
                                      </p:tavLst>
                                    </p:anim>
                                    <p:anim calcmode="lin" valueType="num">
                                      <p:cBhvr>
                                        <p:cTn id="68" dur="500" fill="hold"/>
                                        <p:tgtEl>
                                          <p:spTgt spid="48"/>
                                        </p:tgtEl>
                                        <p:attrNameLst>
                                          <p:attrName>style.rotation</p:attrName>
                                        </p:attrNameLst>
                                      </p:cBhvr>
                                      <p:tavLst>
                                        <p:tav tm="0">
                                          <p:val>
                                            <p:fltVal val="360"/>
                                          </p:val>
                                        </p:tav>
                                        <p:tav tm="100000">
                                          <p:val>
                                            <p:fltVal val="0"/>
                                          </p:val>
                                        </p:tav>
                                      </p:tavLst>
                                    </p:anim>
                                    <p:animEffect transition="in" filter="fade">
                                      <p:cBhvr>
                                        <p:cTn id="69" dur="500"/>
                                        <p:tgtEl>
                                          <p:spTgt spid="4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54"/>
                                        </p:tgtEl>
                                        <p:attrNameLst>
                                          <p:attrName>style.visibility</p:attrName>
                                        </p:attrNameLst>
                                      </p:cBhvr>
                                      <p:to>
                                        <p:strVal val="visible"/>
                                      </p:to>
                                    </p:set>
                                    <p:anim calcmode="lin" valueType="num">
                                      <p:cBhvr>
                                        <p:cTn id="72" dur="500" fill="hold"/>
                                        <p:tgtEl>
                                          <p:spTgt spid="54"/>
                                        </p:tgtEl>
                                        <p:attrNameLst>
                                          <p:attrName>ppt_w</p:attrName>
                                        </p:attrNameLst>
                                      </p:cBhvr>
                                      <p:tavLst>
                                        <p:tav tm="0">
                                          <p:val>
                                            <p:fltVal val="0"/>
                                          </p:val>
                                        </p:tav>
                                        <p:tav tm="100000">
                                          <p:val>
                                            <p:strVal val="#ppt_w"/>
                                          </p:val>
                                        </p:tav>
                                      </p:tavLst>
                                    </p:anim>
                                    <p:anim calcmode="lin" valueType="num">
                                      <p:cBhvr>
                                        <p:cTn id="73" dur="500" fill="hold"/>
                                        <p:tgtEl>
                                          <p:spTgt spid="54"/>
                                        </p:tgtEl>
                                        <p:attrNameLst>
                                          <p:attrName>ppt_h</p:attrName>
                                        </p:attrNameLst>
                                      </p:cBhvr>
                                      <p:tavLst>
                                        <p:tav tm="0">
                                          <p:val>
                                            <p:fltVal val="0"/>
                                          </p:val>
                                        </p:tav>
                                        <p:tav tm="100000">
                                          <p:val>
                                            <p:strVal val="#ppt_h"/>
                                          </p:val>
                                        </p:tav>
                                      </p:tavLst>
                                    </p:anim>
                                    <p:anim calcmode="lin" valueType="num">
                                      <p:cBhvr>
                                        <p:cTn id="74" dur="500" fill="hold"/>
                                        <p:tgtEl>
                                          <p:spTgt spid="54"/>
                                        </p:tgtEl>
                                        <p:attrNameLst>
                                          <p:attrName>style.rotation</p:attrName>
                                        </p:attrNameLst>
                                      </p:cBhvr>
                                      <p:tavLst>
                                        <p:tav tm="0">
                                          <p:val>
                                            <p:fltVal val="360"/>
                                          </p:val>
                                        </p:tav>
                                        <p:tav tm="100000">
                                          <p:val>
                                            <p:fltVal val="0"/>
                                          </p:val>
                                        </p:tav>
                                      </p:tavLst>
                                    </p:anim>
                                    <p:animEffect transition="in" filter="fade">
                                      <p:cBhvr>
                                        <p:cTn id="75" dur="500"/>
                                        <p:tgtEl>
                                          <p:spTgt spid="54"/>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 calcmode="lin" valueType="num">
                                      <p:cBhvr>
                                        <p:cTn id="80" dur="500" fill="hold"/>
                                        <p:tgtEl>
                                          <p:spTgt spid="57"/>
                                        </p:tgtEl>
                                        <p:attrNameLst>
                                          <p:attrName>style.rotation</p:attrName>
                                        </p:attrNameLst>
                                      </p:cBhvr>
                                      <p:tavLst>
                                        <p:tav tm="0">
                                          <p:val>
                                            <p:fltVal val="360"/>
                                          </p:val>
                                        </p:tav>
                                        <p:tav tm="100000">
                                          <p:val>
                                            <p:fltVal val="0"/>
                                          </p:val>
                                        </p:tav>
                                      </p:tavLst>
                                    </p:anim>
                                    <p:animEffect transition="in" filter="fade">
                                      <p:cBhvr>
                                        <p:cTn id="81" dur="500"/>
                                        <p:tgtEl>
                                          <p:spTgt spid="57"/>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55"/>
                                        </p:tgtEl>
                                        <p:attrNameLst>
                                          <p:attrName>style.visibility</p:attrName>
                                        </p:attrNameLst>
                                      </p:cBhvr>
                                      <p:to>
                                        <p:strVal val="visible"/>
                                      </p:to>
                                    </p:set>
                                    <p:anim calcmode="lin" valueType="num">
                                      <p:cBhvr>
                                        <p:cTn id="84" dur="500" fill="hold"/>
                                        <p:tgtEl>
                                          <p:spTgt spid="55"/>
                                        </p:tgtEl>
                                        <p:attrNameLst>
                                          <p:attrName>ppt_w</p:attrName>
                                        </p:attrNameLst>
                                      </p:cBhvr>
                                      <p:tavLst>
                                        <p:tav tm="0">
                                          <p:val>
                                            <p:fltVal val="0"/>
                                          </p:val>
                                        </p:tav>
                                        <p:tav tm="100000">
                                          <p:val>
                                            <p:strVal val="#ppt_w"/>
                                          </p:val>
                                        </p:tav>
                                      </p:tavLst>
                                    </p:anim>
                                    <p:anim calcmode="lin" valueType="num">
                                      <p:cBhvr>
                                        <p:cTn id="85" dur="500" fill="hold"/>
                                        <p:tgtEl>
                                          <p:spTgt spid="55"/>
                                        </p:tgtEl>
                                        <p:attrNameLst>
                                          <p:attrName>ppt_h</p:attrName>
                                        </p:attrNameLst>
                                      </p:cBhvr>
                                      <p:tavLst>
                                        <p:tav tm="0">
                                          <p:val>
                                            <p:fltVal val="0"/>
                                          </p:val>
                                        </p:tav>
                                        <p:tav tm="100000">
                                          <p:val>
                                            <p:strVal val="#ppt_h"/>
                                          </p:val>
                                        </p:tav>
                                      </p:tavLst>
                                    </p:anim>
                                    <p:anim calcmode="lin" valueType="num">
                                      <p:cBhvr>
                                        <p:cTn id="86" dur="500" fill="hold"/>
                                        <p:tgtEl>
                                          <p:spTgt spid="55"/>
                                        </p:tgtEl>
                                        <p:attrNameLst>
                                          <p:attrName>style.rotation</p:attrName>
                                        </p:attrNameLst>
                                      </p:cBhvr>
                                      <p:tavLst>
                                        <p:tav tm="0">
                                          <p:val>
                                            <p:fltVal val="360"/>
                                          </p:val>
                                        </p:tav>
                                        <p:tav tm="100000">
                                          <p:val>
                                            <p:fltVal val="0"/>
                                          </p:val>
                                        </p:tav>
                                      </p:tavLst>
                                    </p:anim>
                                    <p:animEffect transition="in" filter="fade">
                                      <p:cBhvr>
                                        <p:cTn id="87" dur="500"/>
                                        <p:tgtEl>
                                          <p:spTgt spid="55"/>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56"/>
                                        </p:tgtEl>
                                        <p:attrNameLst>
                                          <p:attrName>style.visibility</p:attrName>
                                        </p:attrNameLst>
                                      </p:cBhvr>
                                      <p:to>
                                        <p:strVal val="visible"/>
                                      </p:to>
                                    </p:set>
                                    <p:anim calcmode="lin" valueType="num">
                                      <p:cBhvr>
                                        <p:cTn id="90" dur="500" fill="hold"/>
                                        <p:tgtEl>
                                          <p:spTgt spid="56"/>
                                        </p:tgtEl>
                                        <p:attrNameLst>
                                          <p:attrName>ppt_w</p:attrName>
                                        </p:attrNameLst>
                                      </p:cBhvr>
                                      <p:tavLst>
                                        <p:tav tm="0">
                                          <p:val>
                                            <p:fltVal val="0"/>
                                          </p:val>
                                        </p:tav>
                                        <p:tav tm="100000">
                                          <p:val>
                                            <p:strVal val="#ppt_w"/>
                                          </p:val>
                                        </p:tav>
                                      </p:tavLst>
                                    </p:anim>
                                    <p:anim calcmode="lin" valueType="num">
                                      <p:cBhvr>
                                        <p:cTn id="91" dur="500" fill="hold"/>
                                        <p:tgtEl>
                                          <p:spTgt spid="56"/>
                                        </p:tgtEl>
                                        <p:attrNameLst>
                                          <p:attrName>ppt_h</p:attrName>
                                        </p:attrNameLst>
                                      </p:cBhvr>
                                      <p:tavLst>
                                        <p:tav tm="0">
                                          <p:val>
                                            <p:fltVal val="0"/>
                                          </p:val>
                                        </p:tav>
                                        <p:tav tm="100000">
                                          <p:val>
                                            <p:strVal val="#ppt_h"/>
                                          </p:val>
                                        </p:tav>
                                      </p:tavLst>
                                    </p:anim>
                                    <p:anim calcmode="lin" valueType="num">
                                      <p:cBhvr>
                                        <p:cTn id="92" dur="500" fill="hold"/>
                                        <p:tgtEl>
                                          <p:spTgt spid="56"/>
                                        </p:tgtEl>
                                        <p:attrNameLst>
                                          <p:attrName>style.rotation</p:attrName>
                                        </p:attrNameLst>
                                      </p:cBhvr>
                                      <p:tavLst>
                                        <p:tav tm="0">
                                          <p:val>
                                            <p:fltVal val="360"/>
                                          </p:val>
                                        </p:tav>
                                        <p:tav tm="100000">
                                          <p:val>
                                            <p:fltVal val="0"/>
                                          </p:val>
                                        </p:tav>
                                      </p:tavLst>
                                    </p:anim>
                                    <p:animEffect transition="in" filter="fade">
                                      <p:cBhvr>
                                        <p:cTn id="93" dur="500"/>
                                        <p:tgtEl>
                                          <p:spTgt spid="56"/>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p:cTn id="96" dur="500" fill="hold"/>
                                        <p:tgtEl>
                                          <p:spTgt spid="49"/>
                                        </p:tgtEl>
                                        <p:attrNameLst>
                                          <p:attrName>ppt_w</p:attrName>
                                        </p:attrNameLst>
                                      </p:cBhvr>
                                      <p:tavLst>
                                        <p:tav tm="0">
                                          <p:val>
                                            <p:fltVal val="0"/>
                                          </p:val>
                                        </p:tav>
                                        <p:tav tm="100000">
                                          <p:val>
                                            <p:strVal val="#ppt_w"/>
                                          </p:val>
                                        </p:tav>
                                      </p:tavLst>
                                    </p:anim>
                                    <p:anim calcmode="lin" valueType="num">
                                      <p:cBhvr>
                                        <p:cTn id="97" dur="500" fill="hold"/>
                                        <p:tgtEl>
                                          <p:spTgt spid="49"/>
                                        </p:tgtEl>
                                        <p:attrNameLst>
                                          <p:attrName>ppt_h</p:attrName>
                                        </p:attrNameLst>
                                      </p:cBhvr>
                                      <p:tavLst>
                                        <p:tav tm="0">
                                          <p:val>
                                            <p:fltVal val="0"/>
                                          </p:val>
                                        </p:tav>
                                        <p:tav tm="100000">
                                          <p:val>
                                            <p:strVal val="#ppt_h"/>
                                          </p:val>
                                        </p:tav>
                                      </p:tavLst>
                                    </p:anim>
                                    <p:anim calcmode="lin" valueType="num">
                                      <p:cBhvr>
                                        <p:cTn id="98" dur="500" fill="hold"/>
                                        <p:tgtEl>
                                          <p:spTgt spid="49"/>
                                        </p:tgtEl>
                                        <p:attrNameLst>
                                          <p:attrName>style.rotation</p:attrName>
                                        </p:attrNameLst>
                                      </p:cBhvr>
                                      <p:tavLst>
                                        <p:tav tm="0">
                                          <p:val>
                                            <p:fltVal val="360"/>
                                          </p:val>
                                        </p:tav>
                                        <p:tav tm="100000">
                                          <p:val>
                                            <p:fltVal val="0"/>
                                          </p:val>
                                        </p:tav>
                                      </p:tavLst>
                                    </p:anim>
                                    <p:animEffect transition="in" filter="fade">
                                      <p:cBhvr>
                                        <p:cTn id="99" dur="500"/>
                                        <p:tgtEl>
                                          <p:spTgt spid="49"/>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53"/>
                                        </p:tgtEl>
                                        <p:attrNameLst>
                                          <p:attrName>style.visibility</p:attrName>
                                        </p:attrNameLst>
                                      </p:cBhvr>
                                      <p:to>
                                        <p:strVal val="visible"/>
                                      </p:to>
                                    </p:set>
                                    <p:anim calcmode="lin" valueType="num">
                                      <p:cBhvr>
                                        <p:cTn id="102" dur="500" fill="hold"/>
                                        <p:tgtEl>
                                          <p:spTgt spid="53"/>
                                        </p:tgtEl>
                                        <p:attrNameLst>
                                          <p:attrName>ppt_w</p:attrName>
                                        </p:attrNameLst>
                                      </p:cBhvr>
                                      <p:tavLst>
                                        <p:tav tm="0">
                                          <p:val>
                                            <p:fltVal val="0"/>
                                          </p:val>
                                        </p:tav>
                                        <p:tav tm="100000">
                                          <p:val>
                                            <p:strVal val="#ppt_w"/>
                                          </p:val>
                                        </p:tav>
                                      </p:tavLst>
                                    </p:anim>
                                    <p:anim calcmode="lin" valueType="num">
                                      <p:cBhvr>
                                        <p:cTn id="103" dur="500" fill="hold"/>
                                        <p:tgtEl>
                                          <p:spTgt spid="53"/>
                                        </p:tgtEl>
                                        <p:attrNameLst>
                                          <p:attrName>ppt_h</p:attrName>
                                        </p:attrNameLst>
                                      </p:cBhvr>
                                      <p:tavLst>
                                        <p:tav tm="0">
                                          <p:val>
                                            <p:fltVal val="0"/>
                                          </p:val>
                                        </p:tav>
                                        <p:tav tm="100000">
                                          <p:val>
                                            <p:strVal val="#ppt_h"/>
                                          </p:val>
                                        </p:tav>
                                      </p:tavLst>
                                    </p:anim>
                                    <p:anim calcmode="lin" valueType="num">
                                      <p:cBhvr>
                                        <p:cTn id="104" dur="500" fill="hold"/>
                                        <p:tgtEl>
                                          <p:spTgt spid="53"/>
                                        </p:tgtEl>
                                        <p:attrNameLst>
                                          <p:attrName>style.rotation</p:attrName>
                                        </p:attrNameLst>
                                      </p:cBhvr>
                                      <p:tavLst>
                                        <p:tav tm="0">
                                          <p:val>
                                            <p:fltVal val="360"/>
                                          </p:val>
                                        </p:tav>
                                        <p:tav tm="100000">
                                          <p:val>
                                            <p:fltVal val="0"/>
                                          </p:val>
                                        </p:tav>
                                      </p:tavLst>
                                    </p:anim>
                                    <p:animEffect transition="in" filter="fade">
                                      <p:cBhvr>
                                        <p:cTn id="105" dur="500"/>
                                        <p:tgtEl>
                                          <p:spTgt spid="53"/>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62"/>
                                        </p:tgtEl>
                                        <p:attrNameLst>
                                          <p:attrName>style.visibility</p:attrName>
                                        </p:attrNameLst>
                                      </p:cBhvr>
                                      <p:to>
                                        <p:strVal val="visible"/>
                                      </p:to>
                                    </p:set>
                                    <p:anim calcmode="lin" valueType="num">
                                      <p:cBhvr>
                                        <p:cTn id="108" dur="500" fill="hold"/>
                                        <p:tgtEl>
                                          <p:spTgt spid="62"/>
                                        </p:tgtEl>
                                        <p:attrNameLst>
                                          <p:attrName>ppt_w</p:attrName>
                                        </p:attrNameLst>
                                      </p:cBhvr>
                                      <p:tavLst>
                                        <p:tav tm="0">
                                          <p:val>
                                            <p:fltVal val="0"/>
                                          </p:val>
                                        </p:tav>
                                        <p:tav tm="100000">
                                          <p:val>
                                            <p:strVal val="#ppt_w"/>
                                          </p:val>
                                        </p:tav>
                                      </p:tavLst>
                                    </p:anim>
                                    <p:anim calcmode="lin" valueType="num">
                                      <p:cBhvr>
                                        <p:cTn id="109" dur="500" fill="hold"/>
                                        <p:tgtEl>
                                          <p:spTgt spid="62"/>
                                        </p:tgtEl>
                                        <p:attrNameLst>
                                          <p:attrName>ppt_h</p:attrName>
                                        </p:attrNameLst>
                                      </p:cBhvr>
                                      <p:tavLst>
                                        <p:tav tm="0">
                                          <p:val>
                                            <p:fltVal val="0"/>
                                          </p:val>
                                        </p:tav>
                                        <p:tav tm="100000">
                                          <p:val>
                                            <p:strVal val="#ppt_h"/>
                                          </p:val>
                                        </p:tav>
                                      </p:tavLst>
                                    </p:anim>
                                    <p:anim calcmode="lin" valueType="num">
                                      <p:cBhvr>
                                        <p:cTn id="110" dur="500" fill="hold"/>
                                        <p:tgtEl>
                                          <p:spTgt spid="62"/>
                                        </p:tgtEl>
                                        <p:attrNameLst>
                                          <p:attrName>style.rotation</p:attrName>
                                        </p:attrNameLst>
                                      </p:cBhvr>
                                      <p:tavLst>
                                        <p:tav tm="0">
                                          <p:val>
                                            <p:fltVal val="360"/>
                                          </p:val>
                                        </p:tav>
                                        <p:tav tm="100000">
                                          <p:val>
                                            <p:fltVal val="0"/>
                                          </p:val>
                                        </p:tav>
                                      </p:tavLst>
                                    </p:anim>
                                    <p:animEffect transition="in" filter="fade">
                                      <p:cBhvr>
                                        <p:cTn id="111" dur="500"/>
                                        <p:tgtEl>
                                          <p:spTgt spid="62"/>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47"/>
                                        </p:tgtEl>
                                        <p:attrNameLst>
                                          <p:attrName>style.visibility</p:attrName>
                                        </p:attrNameLst>
                                      </p:cBhvr>
                                      <p:to>
                                        <p:strVal val="visible"/>
                                      </p:to>
                                    </p:set>
                                    <p:anim calcmode="lin" valueType="num">
                                      <p:cBhvr>
                                        <p:cTn id="114" dur="500" fill="hold"/>
                                        <p:tgtEl>
                                          <p:spTgt spid="47"/>
                                        </p:tgtEl>
                                        <p:attrNameLst>
                                          <p:attrName>ppt_w</p:attrName>
                                        </p:attrNameLst>
                                      </p:cBhvr>
                                      <p:tavLst>
                                        <p:tav tm="0">
                                          <p:val>
                                            <p:fltVal val="0"/>
                                          </p:val>
                                        </p:tav>
                                        <p:tav tm="100000">
                                          <p:val>
                                            <p:strVal val="#ppt_w"/>
                                          </p:val>
                                        </p:tav>
                                      </p:tavLst>
                                    </p:anim>
                                    <p:anim calcmode="lin" valueType="num">
                                      <p:cBhvr>
                                        <p:cTn id="115" dur="500" fill="hold"/>
                                        <p:tgtEl>
                                          <p:spTgt spid="47"/>
                                        </p:tgtEl>
                                        <p:attrNameLst>
                                          <p:attrName>ppt_h</p:attrName>
                                        </p:attrNameLst>
                                      </p:cBhvr>
                                      <p:tavLst>
                                        <p:tav tm="0">
                                          <p:val>
                                            <p:fltVal val="0"/>
                                          </p:val>
                                        </p:tav>
                                        <p:tav tm="100000">
                                          <p:val>
                                            <p:strVal val="#ppt_h"/>
                                          </p:val>
                                        </p:tav>
                                      </p:tavLst>
                                    </p:anim>
                                    <p:anim calcmode="lin" valueType="num">
                                      <p:cBhvr>
                                        <p:cTn id="116" dur="500" fill="hold"/>
                                        <p:tgtEl>
                                          <p:spTgt spid="47"/>
                                        </p:tgtEl>
                                        <p:attrNameLst>
                                          <p:attrName>style.rotation</p:attrName>
                                        </p:attrNameLst>
                                      </p:cBhvr>
                                      <p:tavLst>
                                        <p:tav tm="0">
                                          <p:val>
                                            <p:fltVal val="360"/>
                                          </p:val>
                                        </p:tav>
                                        <p:tav tm="100000">
                                          <p:val>
                                            <p:fltVal val="0"/>
                                          </p:val>
                                        </p:tav>
                                      </p:tavLst>
                                    </p:anim>
                                    <p:animEffect transition="in" filter="fade">
                                      <p:cBhvr>
                                        <p:cTn id="117" dur="500"/>
                                        <p:tgtEl>
                                          <p:spTgt spid="47"/>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60"/>
                                        </p:tgtEl>
                                        <p:attrNameLst>
                                          <p:attrName>style.visibility</p:attrName>
                                        </p:attrNameLst>
                                      </p:cBhvr>
                                      <p:to>
                                        <p:strVal val="visible"/>
                                      </p:to>
                                    </p:set>
                                    <p:anim calcmode="lin" valueType="num">
                                      <p:cBhvr>
                                        <p:cTn id="120" dur="500" fill="hold"/>
                                        <p:tgtEl>
                                          <p:spTgt spid="60"/>
                                        </p:tgtEl>
                                        <p:attrNameLst>
                                          <p:attrName>ppt_w</p:attrName>
                                        </p:attrNameLst>
                                      </p:cBhvr>
                                      <p:tavLst>
                                        <p:tav tm="0">
                                          <p:val>
                                            <p:fltVal val="0"/>
                                          </p:val>
                                        </p:tav>
                                        <p:tav tm="100000">
                                          <p:val>
                                            <p:strVal val="#ppt_w"/>
                                          </p:val>
                                        </p:tav>
                                      </p:tavLst>
                                    </p:anim>
                                    <p:anim calcmode="lin" valueType="num">
                                      <p:cBhvr>
                                        <p:cTn id="121" dur="500" fill="hold"/>
                                        <p:tgtEl>
                                          <p:spTgt spid="60"/>
                                        </p:tgtEl>
                                        <p:attrNameLst>
                                          <p:attrName>ppt_h</p:attrName>
                                        </p:attrNameLst>
                                      </p:cBhvr>
                                      <p:tavLst>
                                        <p:tav tm="0">
                                          <p:val>
                                            <p:fltVal val="0"/>
                                          </p:val>
                                        </p:tav>
                                        <p:tav tm="100000">
                                          <p:val>
                                            <p:strVal val="#ppt_h"/>
                                          </p:val>
                                        </p:tav>
                                      </p:tavLst>
                                    </p:anim>
                                    <p:anim calcmode="lin" valueType="num">
                                      <p:cBhvr>
                                        <p:cTn id="122" dur="500" fill="hold"/>
                                        <p:tgtEl>
                                          <p:spTgt spid="60"/>
                                        </p:tgtEl>
                                        <p:attrNameLst>
                                          <p:attrName>style.rotation</p:attrName>
                                        </p:attrNameLst>
                                      </p:cBhvr>
                                      <p:tavLst>
                                        <p:tav tm="0">
                                          <p:val>
                                            <p:fltVal val="360"/>
                                          </p:val>
                                        </p:tav>
                                        <p:tav tm="100000">
                                          <p:val>
                                            <p:fltVal val="0"/>
                                          </p:val>
                                        </p:tav>
                                      </p:tavLst>
                                    </p:anim>
                                    <p:animEffect transition="in" filter="fade">
                                      <p:cBhvr>
                                        <p:cTn id="123" dur="500"/>
                                        <p:tgtEl>
                                          <p:spTgt spid="60"/>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59"/>
                                        </p:tgtEl>
                                        <p:attrNameLst>
                                          <p:attrName>style.visibility</p:attrName>
                                        </p:attrNameLst>
                                      </p:cBhvr>
                                      <p:to>
                                        <p:strVal val="visible"/>
                                      </p:to>
                                    </p:set>
                                    <p:anim calcmode="lin" valueType="num">
                                      <p:cBhvr>
                                        <p:cTn id="126" dur="500" fill="hold"/>
                                        <p:tgtEl>
                                          <p:spTgt spid="59"/>
                                        </p:tgtEl>
                                        <p:attrNameLst>
                                          <p:attrName>ppt_w</p:attrName>
                                        </p:attrNameLst>
                                      </p:cBhvr>
                                      <p:tavLst>
                                        <p:tav tm="0">
                                          <p:val>
                                            <p:fltVal val="0"/>
                                          </p:val>
                                        </p:tav>
                                        <p:tav tm="100000">
                                          <p:val>
                                            <p:strVal val="#ppt_w"/>
                                          </p:val>
                                        </p:tav>
                                      </p:tavLst>
                                    </p:anim>
                                    <p:anim calcmode="lin" valueType="num">
                                      <p:cBhvr>
                                        <p:cTn id="127" dur="500" fill="hold"/>
                                        <p:tgtEl>
                                          <p:spTgt spid="59"/>
                                        </p:tgtEl>
                                        <p:attrNameLst>
                                          <p:attrName>ppt_h</p:attrName>
                                        </p:attrNameLst>
                                      </p:cBhvr>
                                      <p:tavLst>
                                        <p:tav tm="0">
                                          <p:val>
                                            <p:fltVal val="0"/>
                                          </p:val>
                                        </p:tav>
                                        <p:tav tm="100000">
                                          <p:val>
                                            <p:strVal val="#ppt_h"/>
                                          </p:val>
                                        </p:tav>
                                      </p:tavLst>
                                    </p:anim>
                                    <p:anim calcmode="lin" valueType="num">
                                      <p:cBhvr>
                                        <p:cTn id="128" dur="500" fill="hold"/>
                                        <p:tgtEl>
                                          <p:spTgt spid="59"/>
                                        </p:tgtEl>
                                        <p:attrNameLst>
                                          <p:attrName>style.rotation</p:attrName>
                                        </p:attrNameLst>
                                      </p:cBhvr>
                                      <p:tavLst>
                                        <p:tav tm="0">
                                          <p:val>
                                            <p:fltVal val="360"/>
                                          </p:val>
                                        </p:tav>
                                        <p:tav tm="100000">
                                          <p:val>
                                            <p:fltVal val="0"/>
                                          </p:val>
                                        </p:tav>
                                      </p:tavLst>
                                    </p:anim>
                                    <p:animEffect transition="in" filter="fade">
                                      <p:cBhvr>
                                        <p:cTn id="129" dur="500"/>
                                        <p:tgtEl>
                                          <p:spTgt spid="59"/>
                                        </p:tgtEl>
                                      </p:cBhvr>
                                    </p:animEffect>
                                  </p:childTnLst>
                                </p:cTn>
                              </p:par>
                            </p:childTnLst>
                          </p:cTn>
                        </p:par>
                        <p:par>
                          <p:cTn id="130" fill="hold">
                            <p:stCondLst>
                              <p:cond delay="4500"/>
                            </p:stCondLst>
                            <p:childTnLst>
                              <p:par>
                                <p:cTn id="131" presetID="49" presetClass="entr" presetSubtype="0" decel="100000" fill="hold" grpId="0" nodeType="afterEffect">
                                  <p:stCondLst>
                                    <p:cond delay="0"/>
                                  </p:stCondLst>
                                  <p:childTnLst>
                                    <p:set>
                                      <p:cBhvr>
                                        <p:cTn id="132" dur="1" fill="hold">
                                          <p:stCondLst>
                                            <p:cond delay="0"/>
                                          </p:stCondLst>
                                        </p:cTn>
                                        <p:tgtEl>
                                          <p:spTgt spid="58"/>
                                        </p:tgtEl>
                                        <p:attrNameLst>
                                          <p:attrName>style.visibility</p:attrName>
                                        </p:attrNameLst>
                                      </p:cBhvr>
                                      <p:to>
                                        <p:strVal val="visible"/>
                                      </p:to>
                                    </p:set>
                                    <p:anim calcmode="lin" valueType="num">
                                      <p:cBhvr>
                                        <p:cTn id="133" dur="500" fill="hold"/>
                                        <p:tgtEl>
                                          <p:spTgt spid="58"/>
                                        </p:tgtEl>
                                        <p:attrNameLst>
                                          <p:attrName>ppt_w</p:attrName>
                                        </p:attrNameLst>
                                      </p:cBhvr>
                                      <p:tavLst>
                                        <p:tav tm="0">
                                          <p:val>
                                            <p:fltVal val="0"/>
                                          </p:val>
                                        </p:tav>
                                        <p:tav tm="100000">
                                          <p:val>
                                            <p:strVal val="#ppt_w"/>
                                          </p:val>
                                        </p:tav>
                                      </p:tavLst>
                                    </p:anim>
                                    <p:anim calcmode="lin" valueType="num">
                                      <p:cBhvr>
                                        <p:cTn id="134" dur="500" fill="hold"/>
                                        <p:tgtEl>
                                          <p:spTgt spid="58"/>
                                        </p:tgtEl>
                                        <p:attrNameLst>
                                          <p:attrName>ppt_h</p:attrName>
                                        </p:attrNameLst>
                                      </p:cBhvr>
                                      <p:tavLst>
                                        <p:tav tm="0">
                                          <p:val>
                                            <p:fltVal val="0"/>
                                          </p:val>
                                        </p:tav>
                                        <p:tav tm="100000">
                                          <p:val>
                                            <p:strVal val="#ppt_h"/>
                                          </p:val>
                                        </p:tav>
                                      </p:tavLst>
                                    </p:anim>
                                    <p:anim calcmode="lin" valueType="num">
                                      <p:cBhvr>
                                        <p:cTn id="135" dur="500" fill="hold"/>
                                        <p:tgtEl>
                                          <p:spTgt spid="58"/>
                                        </p:tgtEl>
                                        <p:attrNameLst>
                                          <p:attrName>style.rotation</p:attrName>
                                        </p:attrNameLst>
                                      </p:cBhvr>
                                      <p:tavLst>
                                        <p:tav tm="0">
                                          <p:val>
                                            <p:fltVal val="360"/>
                                          </p:val>
                                        </p:tav>
                                        <p:tav tm="100000">
                                          <p:val>
                                            <p:fltVal val="0"/>
                                          </p:val>
                                        </p:tav>
                                      </p:tavLst>
                                    </p:anim>
                                    <p:animEffect transition="in" filter="fade">
                                      <p:cBhvr>
                                        <p:cTn id="136" dur="500"/>
                                        <p:tgtEl>
                                          <p:spTgt spid="58"/>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61"/>
                                        </p:tgtEl>
                                        <p:attrNameLst>
                                          <p:attrName>style.visibility</p:attrName>
                                        </p:attrNameLst>
                                      </p:cBhvr>
                                      <p:to>
                                        <p:strVal val="visible"/>
                                      </p:to>
                                    </p:set>
                                    <p:anim calcmode="lin" valueType="num">
                                      <p:cBhvr>
                                        <p:cTn id="139" dur="500" fill="hold"/>
                                        <p:tgtEl>
                                          <p:spTgt spid="61"/>
                                        </p:tgtEl>
                                        <p:attrNameLst>
                                          <p:attrName>ppt_w</p:attrName>
                                        </p:attrNameLst>
                                      </p:cBhvr>
                                      <p:tavLst>
                                        <p:tav tm="0">
                                          <p:val>
                                            <p:fltVal val="0"/>
                                          </p:val>
                                        </p:tav>
                                        <p:tav tm="100000">
                                          <p:val>
                                            <p:strVal val="#ppt_w"/>
                                          </p:val>
                                        </p:tav>
                                      </p:tavLst>
                                    </p:anim>
                                    <p:anim calcmode="lin" valueType="num">
                                      <p:cBhvr>
                                        <p:cTn id="140" dur="500" fill="hold"/>
                                        <p:tgtEl>
                                          <p:spTgt spid="61"/>
                                        </p:tgtEl>
                                        <p:attrNameLst>
                                          <p:attrName>ppt_h</p:attrName>
                                        </p:attrNameLst>
                                      </p:cBhvr>
                                      <p:tavLst>
                                        <p:tav tm="0">
                                          <p:val>
                                            <p:fltVal val="0"/>
                                          </p:val>
                                        </p:tav>
                                        <p:tav tm="100000">
                                          <p:val>
                                            <p:strVal val="#ppt_h"/>
                                          </p:val>
                                        </p:tav>
                                      </p:tavLst>
                                    </p:anim>
                                    <p:anim calcmode="lin" valueType="num">
                                      <p:cBhvr>
                                        <p:cTn id="141" dur="500" fill="hold"/>
                                        <p:tgtEl>
                                          <p:spTgt spid="61"/>
                                        </p:tgtEl>
                                        <p:attrNameLst>
                                          <p:attrName>style.rotation</p:attrName>
                                        </p:attrNameLst>
                                      </p:cBhvr>
                                      <p:tavLst>
                                        <p:tav tm="0">
                                          <p:val>
                                            <p:fltVal val="360"/>
                                          </p:val>
                                        </p:tav>
                                        <p:tav tm="100000">
                                          <p:val>
                                            <p:fltVal val="0"/>
                                          </p:val>
                                        </p:tav>
                                      </p:tavLst>
                                    </p:anim>
                                    <p:animEffect transition="in" filter="fade">
                                      <p:cBhvr>
                                        <p:cTn id="142" dur="500"/>
                                        <p:tgtEl>
                                          <p:spTgt spid="61"/>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64"/>
                                        </p:tgtEl>
                                        <p:attrNameLst>
                                          <p:attrName>style.visibility</p:attrName>
                                        </p:attrNameLst>
                                      </p:cBhvr>
                                      <p:to>
                                        <p:strVal val="visible"/>
                                      </p:to>
                                    </p:set>
                                    <p:anim calcmode="lin" valueType="num">
                                      <p:cBhvr>
                                        <p:cTn id="145" dur="500" fill="hold"/>
                                        <p:tgtEl>
                                          <p:spTgt spid="64"/>
                                        </p:tgtEl>
                                        <p:attrNameLst>
                                          <p:attrName>ppt_w</p:attrName>
                                        </p:attrNameLst>
                                      </p:cBhvr>
                                      <p:tavLst>
                                        <p:tav tm="0">
                                          <p:val>
                                            <p:fltVal val="0"/>
                                          </p:val>
                                        </p:tav>
                                        <p:tav tm="100000">
                                          <p:val>
                                            <p:strVal val="#ppt_w"/>
                                          </p:val>
                                        </p:tav>
                                      </p:tavLst>
                                    </p:anim>
                                    <p:anim calcmode="lin" valueType="num">
                                      <p:cBhvr>
                                        <p:cTn id="146" dur="500" fill="hold"/>
                                        <p:tgtEl>
                                          <p:spTgt spid="64"/>
                                        </p:tgtEl>
                                        <p:attrNameLst>
                                          <p:attrName>ppt_h</p:attrName>
                                        </p:attrNameLst>
                                      </p:cBhvr>
                                      <p:tavLst>
                                        <p:tav tm="0">
                                          <p:val>
                                            <p:fltVal val="0"/>
                                          </p:val>
                                        </p:tav>
                                        <p:tav tm="100000">
                                          <p:val>
                                            <p:strVal val="#ppt_h"/>
                                          </p:val>
                                        </p:tav>
                                      </p:tavLst>
                                    </p:anim>
                                    <p:anim calcmode="lin" valueType="num">
                                      <p:cBhvr>
                                        <p:cTn id="147" dur="500" fill="hold"/>
                                        <p:tgtEl>
                                          <p:spTgt spid="64"/>
                                        </p:tgtEl>
                                        <p:attrNameLst>
                                          <p:attrName>style.rotation</p:attrName>
                                        </p:attrNameLst>
                                      </p:cBhvr>
                                      <p:tavLst>
                                        <p:tav tm="0">
                                          <p:val>
                                            <p:fltVal val="360"/>
                                          </p:val>
                                        </p:tav>
                                        <p:tav tm="100000">
                                          <p:val>
                                            <p:fltVal val="0"/>
                                          </p:val>
                                        </p:tav>
                                      </p:tavLst>
                                    </p:anim>
                                    <p:animEffect transition="in" filter="fade">
                                      <p:cBhvr>
                                        <p:cTn id="148" dur="500"/>
                                        <p:tgtEl>
                                          <p:spTgt spid="64"/>
                                        </p:tgtEl>
                                      </p:cBhvr>
                                    </p:animEffect>
                                  </p:childTnLst>
                                </p:cTn>
                              </p:par>
                              <p:par>
                                <p:cTn id="149" presetID="49" presetClass="entr" presetSubtype="0" decel="100000" fill="hold" grpId="0" nodeType="withEffect">
                                  <p:stCondLst>
                                    <p:cond delay="250"/>
                                  </p:stCondLst>
                                  <p:childTnLst>
                                    <p:set>
                                      <p:cBhvr>
                                        <p:cTn id="150" dur="1" fill="hold">
                                          <p:stCondLst>
                                            <p:cond delay="0"/>
                                          </p:stCondLst>
                                        </p:cTn>
                                        <p:tgtEl>
                                          <p:spTgt spid="52"/>
                                        </p:tgtEl>
                                        <p:attrNameLst>
                                          <p:attrName>style.visibility</p:attrName>
                                        </p:attrNameLst>
                                      </p:cBhvr>
                                      <p:to>
                                        <p:strVal val="visible"/>
                                      </p:to>
                                    </p:set>
                                    <p:anim calcmode="lin" valueType="num">
                                      <p:cBhvr>
                                        <p:cTn id="151" dur="500" fill="hold"/>
                                        <p:tgtEl>
                                          <p:spTgt spid="52"/>
                                        </p:tgtEl>
                                        <p:attrNameLst>
                                          <p:attrName>ppt_w</p:attrName>
                                        </p:attrNameLst>
                                      </p:cBhvr>
                                      <p:tavLst>
                                        <p:tav tm="0">
                                          <p:val>
                                            <p:fltVal val="0"/>
                                          </p:val>
                                        </p:tav>
                                        <p:tav tm="100000">
                                          <p:val>
                                            <p:strVal val="#ppt_w"/>
                                          </p:val>
                                        </p:tav>
                                      </p:tavLst>
                                    </p:anim>
                                    <p:anim calcmode="lin" valueType="num">
                                      <p:cBhvr>
                                        <p:cTn id="152" dur="500" fill="hold"/>
                                        <p:tgtEl>
                                          <p:spTgt spid="52"/>
                                        </p:tgtEl>
                                        <p:attrNameLst>
                                          <p:attrName>ppt_h</p:attrName>
                                        </p:attrNameLst>
                                      </p:cBhvr>
                                      <p:tavLst>
                                        <p:tav tm="0">
                                          <p:val>
                                            <p:fltVal val="0"/>
                                          </p:val>
                                        </p:tav>
                                        <p:tav tm="100000">
                                          <p:val>
                                            <p:strVal val="#ppt_h"/>
                                          </p:val>
                                        </p:tav>
                                      </p:tavLst>
                                    </p:anim>
                                    <p:anim calcmode="lin" valueType="num">
                                      <p:cBhvr>
                                        <p:cTn id="153" dur="500" fill="hold"/>
                                        <p:tgtEl>
                                          <p:spTgt spid="52"/>
                                        </p:tgtEl>
                                        <p:attrNameLst>
                                          <p:attrName>style.rotation</p:attrName>
                                        </p:attrNameLst>
                                      </p:cBhvr>
                                      <p:tavLst>
                                        <p:tav tm="0">
                                          <p:val>
                                            <p:fltVal val="360"/>
                                          </p:val>
                                        </p:tav>
                                        <p:tav tm="100000">
                                          <p:val>
                                            <p:fltVal val="0"/>
                                          </p:val>
                                        </p:tav>
                                      </p:tavLst>
                                    </p:anim>
                                    <p:animEffect transition="in" filter="fade">
                                      <p:cBhvr>
                                        <p:cTn id="154" dur="500"/>
                                        <p:tgtEl>
                                          <p:spTgt spid="52"/>
                                        </p:tgtEl>
                                      </p:cBhvr>
                                    </p:animEffect>
                                  </p:childTnLst>
                                </p:cTn>
                              </p:par>
                              <p:par>
                                <p:cTn id="155" presetID="49" presetClass="entr" presetSubtype="0" decel="100000" fill="hold" grpId="0" nodeType="withEffect">
                                  <p:stCondLst>
                                    <p:cond delay="250"/>
                                  </p:stCondLst>
                                  <p:childTnLst>
                                    <p:set>
                                      <p:cBhvr>
                                        <p:cTn id="156" dur="1" fill="hold">
                                          <p:stCondLst>
                                            <p:cond delay="0"/>
                                          </p:stCondLst>
                                        </p:cTn>
                                        <p:tgtEl>
                                          <p:spTgt spid="63"/>
                                        </p:tgtEl>
                                        <p:attrNameLst>
                                          <p:attrName>style.visibility</p:attrName>
                                        </p:attrNameLst>
                                      </p:cBhvr>
                                      <p:to>
                                        <p:strVal val="visible"/>
                                      </p:to>
                                    </p:set>
                                    <p:anim calcmode="lin" valueType="num">
                                      <p:cBhvr>
                                        <p:cTn id="157" dur="500" fill="hold"/>
                                        <p:tgtEl>
                                          <p:spTgt spid="63"/>
                                        </p:tgtEl>
                                        <p:attrNameLst>
                                          <p:attrName>ppt_w</p:attrName>
                                        </p:attrNameLst>
                                      </p:cBhvr>
                                      <p:tavLst>
                                        <p:tav tm="0">
                                          <p:val>
                                            <p:fltVal val="0"/>
                                          </p:val>
                                        </p:tav>
                                        <p:tav tm="100000">
                                          <p:val>
                                            <p:strVal val="#ppt_w"/>
                                          </p:val>
                                        </p:tav>
                                      </p:tavLst>
                                    </p:anim>
                                    <p:anim calcmode="lin" valueType="num">
                                      <p:cBhvr>
                                        <p:cTn id="158" dur="500" fill="hold"/>
                                        <p:tgtEl>
                                          <p:spTgt spid="63"/>
                                        </p:tgtEl>
                                        <p:attrNameLst>
                                          <p:attrName>ppt_h</p:attrName>
                                        </p:attrNameLst>
                                      </p:cBhvr>
                                      <p:tavLst>
                                        <p:tav tm="0">
                                          <p:val>
                                            <p:fltVal val="0"/>
                                          </p:val>
                                        </p:tav>
                                        <p:tav tm="100000">
                                          <p:val>
                                            <p:strVal val="#ppt_h"/>
                                          </p:val>
                                        </p:tav>
                                      </p:tavLst>
                                    </p:anim>
                                    <p:anim calcmode="lin" valueType="num">
                                      <p:cBhvr>
                                        <p:cTn id="159" dur="500" fill="hold"/>
                                        <p:tgtEl>
                                          <p:spTgt spid="63"/>
                                        </p:tgtEl>
                                        <p:attrNameLst>
                                          <p:attrName>style.rotation</p:attrName>
                                        </p:attrNameLst>
                                      </p:cBhvr>
                                      <p:tavLst>
                                        <p:tav tm="0">
                                          <p:val>
                                            <p:fltVal val="360"/>
                                          </p:val>
                                        </p:tav>
                                        <p:tav tm="100000">
                                          <p:val>
                                            <p:fltVal val="0"/>
                                          </p:val>
                                        </p:tav>
                                      </p:tavLst>
                                    </p:anim>
                                    <p:animEffect transition="in" filter="fade">
                                      <p:cBhvr>
                                        <p:cTn id="160" dur="500"/>
                                        <p:tgtEl>
                                          <p:spTgt spid="63"/>
                                        </p:tgtEl>
                                      </p:cBhvr>
                                    </p:animEffect>
                                  </p:childTnLst>
                                </p:cTn>
                              </p:par>
                              <p:par>
                                <p:cTn id="161" presetID="49" presetClass="entr" presetSubtype="0" decel="100000" fill="hold" grpId="0" nodeType="withEffect">
                                  <p:stCondLst>
                                    <p:cond delay="250"/>
                                  </p:stCondLst>
                                  <p:childTnLst>
                                    <p:set>
                                      <p:cBhvr>
                                        <p:cTn id="162" dur="1" fill="hold">
                                          <p:stCondLst>
                                            <p:cond delay="0"/>
                                          </p:stCondLst>
                                        </p:cTn>
                                        <p:tgtEl>
                                          <p:spTgt spid="69"/>
                                        </p:tgtEl>
                                        <p:attrNameLst>
                                          <p:attrName>style.visibility</p:attrName>
                                        </p:attrNameLst>
                                      </p:cBhvr>
                                      <p:to>
                                        <p:strVal val="visible"/>
                                      </p:to>
                                    </p:set>
                                    <p:anim calcmode="lin" valueType="num">
                                      <p:cBhvr>
                                        <p:cTn id="163" dur="500" fill="hold"/>
                                        <p:tgtEl>
                                          <p:spTgt spid="69"/>
                                        </p:tgtEl>
                                        <p:attrNameLst>
                                          <p:attrName>ppt_w</p:attrName>
                                        </p:attrNameLst>
                                      </p:cBhvr>
                                      <p:tavLst>
                                        <p:tav tm="0">
                                          <p:val>
                                            <p:fltVal val="0"/>
                                          </p:val>
                                        </p:tav>
                                        <p:tav tm="100000">
                                          <p:val>
                                            <p:strVal val="#ppt_w"/>
                                          </p:val>
                                        </p:tav>
                                      </p:tavLst>
                                    </p:anim>
                                    <p:anim calcmode="lin" valueType="num">
                                      <p:cBhvr>
                                        <p:cTn id="164" dur="500" fill="hold"/>
                                        <p:tgtEl>
                                          <p:spTgt spid="69"/>
                                        </p:tgtEl>
                                        <p:attrNameLst>
                                          <p:attrName>ppt_h</p:attrName>
                                        </p:attrNameLst>
                                      </p:cBhvr>
                                      <p:tavLst>
                                        <p:tav tm="0">
                                          <p:val>
                                            <p:fltVal val="0"/>
                                          </p:val>
                                        </p:tav>
                                        <p:tav tm="100000">
                                          <p:val>
                                            <p:strVal val="#ppt_h"/>
                                          </p:val>
                                        </p:tav>
                                      </p:tavLst>
                                    </p:anim>
                                    <p:anim calcmode="lin" valueType="num">
                                      <p:cBhvr>
                                        <p:cTn id="165" dur="500" fill="hold"/>
                                        <p:tgtEl>
                                          <p:spTgt spid="69"/>
                                        </p:tgtEl>
                                        <p:attrNameLst>
                                          <p:attrName>style.rotation</p:attrName>
                                        </p:attrNameLst>
                                      </p:cBhvr>
                                      <p:tavLst>
                                        <p:tav tm="0">
                                          <p:val>
                                            <p:fltVal val="360"/>
                                          </p:val>
                                        </p:tav>
                                        <p:tav tm="100000">
                                          <p:val>
                                            <p:fltVal val="0"/>
                                          </p:val>
                                        </p:tav>
                                      </p:tavLst>
                                    </p:anim>
                                    <p:animEffect transition="in" filter="fade">
                                      <p:cBhvr>
                                        <p:cTn id="16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7" grpId="0"/>
      <p:bldP spid="68" grpId="0"/>
      <p:bldP spid="6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研究方法</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2" name="组合 41"/>
          <p:cNvGrpSpPr/>
          <p:nvPr/>
        </p:nvGrpSpPr>
        <p:grpSpPr>
          <a:xfrm>
            <a:off x="5334856" y="570216"/>
            <a:ext cx="263341" cy="395013"/>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9" name="Rectangle 1"/>
          <p:cNvSpPr/>
          <p:nvPr/>
        </p:nvSpPr>
        <p:spPr>
          <a:xfrm>
            <a:off x="2301749" y="3446074"/>
            <a:ext cx="2762401" cy="2029987"/>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0" name="Rectangle 2"/>
          <p:cNvSpPr/>
          <p:nvPr/>
        </p:nvSpPr>
        <p:spPr>
          <a:xfrm>
            <a:off x="5450635" y="3449395"/>
            <a:ext cx="2762401" cy="2029987"/>
          </a:xfrm>
          <a:prstGeom prst="rect">
            <a:avLst/>
          </a:prstGeom>
          <a:solidFill>
            <a:srgbClr val="333333"/>
          </a:solidFill>
          <a:ln>
            <a:solidFill>
              <a:srgbClr val="05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1" name="Rectangle 3"/>
          <p:cNvSpPr/>
          <p:nvPr/>
        </p:nvSpPr>
        <p:spPr>
          <a:xfrm>
            <a:off x="8599522" y="3441423"/>
            <a:ext cx="2762401" cy="2029987"/>
          </a:xfrm>
          <a:prstGeom prst="rect">
            <a:avLst/>
          </a:prstGeom>
          <a:solidFill>
            <a:srgbClr val="333333"/>
          </a:solidFill>
          <a:ln>
            <a:solidFill>
              <a:srgbClr val="21A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52" name="Straight Connector 6"/>
          <p:cNvCxnSpPr/>
          <p:nvPr/>
        </p:nvCxnSpPr>
        <p:spPr>
          <a:xfrm>
            <a:off x="2418074" y="288821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矩形 47"/>
          <p:cNvSpPr>
            <a:spLocks noChangeArrowheads="1"/>
          </p:cNvSpPr>
          <p:nvPr/>
        </p:nvSpPr>
        <p:spPr bwMode="auto">
          <a:xfrm>
            <a:off x="2301749" y="1778398"/>
            <a:ext cx="9060174" cy="74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en-US" altLang="zh-CN" sz="3600" dirty="0" smtClean="0">
                <a:solidFill>
                  <a:schemeClr val="tx1">
                    <a:lumMod val="75000"/>
                    <a:lumOff val="25000"/>
                  </a:schemeClr>
                </a:solidFill>
                <a:sym typeface="微软雅黑" pitchFamily="34" charset="-122"/>
              </a:rPr>
              <a:t>DCN</a:t>
            </a:r>
            <a:r>
              <a:rPr lang="zh-CN" altLang="en-US" sz="3600" dirty="0" smtClean="0">
                <a:solidFill>
                  <a:schemeClr val="tx1">
                    <a:lumMod val="75000"/>
                    <a:lumOff val="25000"/>
                  </a:schemeClr>
                </a:solidFill>
                <a:sym typeface="微软雅黑" pitchFamily="34" charset="-122"/>
              </a:rPr>
              <a:t>在中文自动问答中的运用方法</a:t>
            </a:r>
            <a:endParaRPr lang="zh-CN" altLang="en-US" sz="3600" dirty="0">
              <a:solidFill>
                <a:schemeClr val="tx1">
                  <a:lumMod val="75000"/>
                  <a:lumOff val="25000"/>
                </a:schemeClr>
              </a:solidFill>
              <a:sym typeface="微软雅黑" pitchFamily="34" charset="-122"/>
            </a:endParaRPr>
          </a:p>
        </p:txBody>
      </p:sp>
      <p:sp>
        <p:nvSpPr>
          <p:cNvPr id="54" name="矩形 53"/>
          <p:cNvSpPr/>
          <p:nvPr/>
        </p:nvSpPr>
        <p:spPr>
          <a:xfrm>
            <a:off x="3024735" y="3651177"/>
            <a:ext cx="1313163" cy="430879"/>
          </a:xfrm>
          <a:prstGeom prst="rect">
            <a:avLst/>
          </a:prstGeom>
        </p:spPr>
        <p:txBody>
          <a:bodyPr wrap="none" lIns="91431" tIns="45716" rIns="91431" bIns="45716">
            <a:spAutoFit/>
          </a:bodyPr>
          <a:lstStyle/>
          <a:p>
            <a:pPr algn="ctr"/>
            <a:r>
              <a:rPr lang="zh-CN" altLang="en-US" sz="2200" b="1" dirty="0">
                <a:solidFill>
                  <a:srgbClr val="FFC000"/>
                </a:solidFill>
                <a:latin typeface="微软雅黑" pitchFamily="34" charset="-122"/>
                <a:ea typeface="微软雅黑" pitchFamily="34" charset="-122"/>
              </a:rPr>
              <a:t>问题分析</a:t>
            </a:r>
            <a:endParaRPr lang="en-US" altLang="zh-CN" sz="2200" b="1" dirty="0">
              <a:solidFill>
                <a:srgbClr val="FFC000"/>
              </a:solidFill>
              <a:latin typeface="微软雅黑" pitchFamily="34" charset="-122"/>
              <a:ea typeface="微软雅黑" pitchFamily="34" charset="-122"/>
            </a:endParaRPr>
          </a:p>
        </p:txBody>
      </p:sp>
      <p:sp>
        <p:nvSpPr>
          <p:cNvPr id="55" name="矩形 47"/>
          <p:cNvSpPr>
            <a:spLocks noChangeArrowheads="1"/>
          </p:cNvSpPr>
          <p:nvPr/>
        </p:nvSpPr>
        <p:spPr bwMode="auto">
          <a:xfrm>
            <a:off x="2465322" y="4066771"/>
            <a:ext cx="2431996" cy="9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zh-CN" altLang="en-US" sz="1400" dirty="0" smtClean="0">
                <a:solidFill>
                  <a:schemeClr val="bg1">
                    <a:lumMod val="95000"/>
                  </a:schemeClr>
                </a:solidFill>
                <a:sym typeface="微软雅黑" pitchFamily="34" charset="-122"/>
              </a:rPr>
              <a:t>在该阶段首先进行中文分词与词性标注，再运用</a:t>
            </a:r>
            <a:r>
              <a:rPr lang="en-US" altLang="zh-CN" sz="1400" dirty="0" smtClean="0">
                <a:solidFill>
                  <a:schemeClr val="bg1">
                    <a:lumMod val="95000"/>
                  </a:schemeClr>
                </a:solidFill>
                <a:sym typeface="微软雅黑" pitchFamily="34" charset="-122"/>
              </a:rPr>
              <a:t>LSTM</a:t>
            </a:r>
            <a:r>
              <a:rPr lang="zh-CN" altLang="en-US" sz="1400" dirty="0" smtClean="0">
                <a:solidFill>
                  <a:schemeClr val="bg1">
                    <a:lumMod val="95000"/>
                  </a:schemeClr>
                </a:solidFill>
                <a:sym typeface="微软雅黑" pitchFamily="34" charset="-122"/>
              </a:rPr>
              <a:t>将问题向量编码</a:t>
            </a:r>
            <a:endParaRPr lang="zh-CN" altLang="en-US" sz="1400" dirty="0">
              <a:solidFill>
                <a:schemeClr val="bg1">
                  <a:lumMod val="95000"/>
                </a:schemeClr>
              </a:solidFill>
              <a:sym typeface="微软雅黑" pitchFamily="34" charset="-122"/>
            </a:endParaRPr>
          </a:p>
        </p:txBody>
      </p:sp>
      <p:sp>
        <p:nvSpPr>
          <p:cNvPr id="56" name="矩形 55"/>
          <p:cNvSpPr/>
          <p:nvPr/>
        </p:nvSpPr>
        <p:spPr>
          <a:xfrm>
            <a:off x="6175252" y="3651177"/>
            <a:ext cx="1313163" cy="430879"/>
          </a:xfrm>
          <a:prstGeom prst="rect">
            <a:avLst/>
          </a:prstGeom>
        </p:spPr>
        <p:txBody>
          <a:bodyPr wrap="none" lIns="91431" tIns="45716" rIns="91431" bIns="45716">
            <a:spAutoFit/>
          </a:bodyPr>
          <a:lstStyle/>
          <a:p>
            <a:pPr algn="ctr"/>
            <a:r>
              <a:rPr lang="zh-CN" altLang="en-US" sz="2200" b="1" dirty="0">
                <a:solidFill>
                  <a:srgbClr val="05BAC8"/>
                </a:solidFill>
                <a:latin typeface="微软雅黑" pitchFamily="34" charset="-122"/>
                <a:ea typeface="微软雅黑" pitchFamily="34" charset="-122"/>
              </a:rPr>
              <a:t>信息检索</a:t>
            </a:r>
            <a:endParaRPr lang="en-US" altLang="zh-CN" sz="2200" b="1" dirty="0">
              <a:solidFill>
                <a:srgbClr val="05BAC8"/>
              </a:solidFill>
              <a:latin typeface="微软雅黑" pitchFamily="34" charset="-122"/>
              <a:ea typeface="微软雅黑" pitchFamily="34" charset="-122"/>
            </a:endParaRPr>
          </a:p>
        </p:txBody>
      </p:sp>
      <p:sp>
        <p:nvSpPr>
          <p:cNvPr id="57" name="矩形 47"/>
          <p:cNvSpPr>
            <a:spLocks noChangeArrowheads="1"/>
          </p:cNvSpPr>
          <p:nvPr/>
        </p:nvSpPr>
        <p:spPr bwMode="auto">
          <a:xfrm>
            <a:off x="5615837" y="4066771"/>
            <a:ext cx="2431996" cy="149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zh-CN" altLang="en-US" sz="1400" dirty="0" smtClean="0">
                <a:solidFill>
                  <a:schemeClr val="bg1">
                    <a:lumMod val="95000"/>
                  </a:schemeClr>
                </a:solidFill>
                <a:sym typeface="微软雅黑" pitchFamily="34" charset="-122"/>
              </a:rPr>
              <a:t>将原始文本利用搜索引擎、现有知识库的检索的方式产生答案初始文本，并对将答案文档通过相同的方法进行分词与编码</a:t>
            </a:r>
            <a:endParaRPr lang="zh-CN" altLang="en-US" sz="1400" dirty="0">
              <a:solidFill>
                <a:schemeClr val="bg1">
                  <a:lumMod val="95000"/>
                </a:schemeClr>
              </a:solidFill>
              <a:sym typeface="微软雅黑" pitchFamily="34" charset="-122"/>
            </a:endParaRPr>
          </a:p>
        </p:txBody>
      </p:sp>
      <p:sp>
        <p:nvSpPr>
          <p:cNvPr id="58" name="矩形 57"/>
          <p:cNvSpPr/>
          <p:nvPr/>
        </p:nvSpPr>
        <p:spPr>
          <a:xfrm>
            <a:off x="9324140" y="3651177"/>
            <a:ext cx="1313162" cy="430879"/>
          </a:xfrm>
          <a:prstGeom prst="rect">
            <a:avLst/>
          </a:prstGeom>
        </p:spPr>
        <p:txBody>
          <a:bodyPr wrap="none" lIns="91431" tIns="45716" rIns="91431" bIns="45716">
            <a:spAutoFit/>
          </a:bodyPr>
          <a:lstStyle/>
          <a:p>
            <a:pPr algn="ctr"/>
            <a:r>
              <a:rPr lang="zh-CN" altLang="en-US" sz="2200" b="1" dirty="0" smtClean="0">
                <a:solidFill>
                  <a:srgbClr val="21AB82"/>
                </a:solidFill>
                <a:latin typeface="微软雅黑" pitchFamily="34" charset="-122"/>
                <a:ea typeface="微软雅黑" pitchFamily="34" charset="-122"/>
              </a:rPr>
              <a:t>答案抽取</a:t>
            </a:r>
            <a:endParaRPr lang="en-US" altLang="zh-CN" sz="2200" b="1" dirty="0">
              <a:solidFill>
                <a:srgbClr val="21AB82"/>
              </a:solidFill>
              <a:latin typeface="微软雅黑" pitchFamily="34" charset="-122"/>
              <a:ea typeface="微软雅黑" pitchFamily="34" charset="-122"/>
            </a:endParaRPr>
          </a:p>
        </p:txBody>
      </p:sp>
      <p:sp>
        <p:nvSpPr>
          <p:cNvPr id="59" name="矩形 47"/>
          <p:cNvSpPr>
            <a:spLocks noChangeArrowheads="1"/>
          </p:cNvSpPr>
          <p:nvPr/>
        </p:nvSpPr>
        <p:spPr bwMode="auto">
          <a:xfrm>
            <a:off x="8764724" y="4066771"/>
            <a:ext cx="2431996" cy="121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zh-CN" altLang="en-US" sz="1400" dirty="0" smtClean="0">
                <a:solidFill>
                  <a:schemeClr val="bg1">
                    <a:lumMod val="95000"/>
                  </a:schemeClr>
                </a:solidFill>
                <a:sym typeface="微软雅黑" pitchFamily="34" charset="-122"/>
              </a:rPr>
              <a:t>利用动态指针解码将答案文本逐轮迭代，每轮迭代采用</a:t>
            </a:r>
            <a:r>
              <a:rPr lang="en-US" altLang="zh-CN" sz="1400" dirty="0" smtClean="0">
                <a:solidFill>
                  <a:schemeClr val="bg1">
                    <a:lumMod val="95000"/>
                  </a:schemeClr>
                </a:solidFill>
                <a:sym typeface="微软雅黑" pitchFamily="34" charset="-122"/>
              </a:rPr>
              <a:t>Highway </a:t>
            </a:r>
            <a:r>
              <a:rPr lang="en-US" altLang="zh-CN" sz="1400" dirty="0" err="1" smtClean="0">
                <a:solidFill>
                  <a:schemeClr val="bg1">
                    <a:lumMod val="95000"/>
                  </a:schemeClr>
                </a:solidFill>
                <a:sym typeface="微软雅黑" pitchFamily="34" charset="-122"/>
              </a:rPr>
              <a:t>Maxout</a:t>
            </a:r>
            <a:r>
              <a:rPr lang="en-US" altLang="zh-CN" sz="1400" dirty="0" smtClean="0">
                <a:solidFill>
                  <a:schemeClr val="bg1">
                    <a:lumMod val="95000"/>
                  </a:schemeClr>
                </a:solidFill>
                <a:sym typeface="微软雅黑" pitchFamily="34" charset="-122"/>
              </a:rPr>
              <a:t> Network </a:t>
            </a:r>
            <a:r>
              <a:rPr lang="zh-CN" altLang="en-US" sz="1400" dirty="0" smtClean="0">
                <a:solidFill>
                  <a:schemeClr val="bg1">
                    <a:lumMod val="95000"/>
                  </a:schemeClr>
                </a:solidFill>
                <a:sym typeface="微软雅黑" pitchFamily="34" charset="-122"/>
              </a:rPr>
              <a:t>计算得分，最终实现抽取</a:t>
            </a:r>
            <a:endParaRPr lang="zh-CN" altLang="en-US" sz="1400" dirty="0">
              <a:solidFill>
                <a:schemeClr val="bg1">
                  <a:lumMod val="95000"/>
                </a:schemeClr>
              </a:solidFill>
              <a:sym typeface="微软雅黑" pitchFamily="34" charset="-122"/>
            </a:endParaRPr>
          </a:p>
        </p:txBody>
      </p:sp>
    </p:spTree>
    <p:extLst>
      <p:ext uri="{BB962C8B-B14F-4D97-AF65-F5344CB8AC3E}">
        <p14:creationId xmlns:p14="http://schemas.microsoft.com/office/powerpoint/2010/main" val="4252272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arn(outVertical)">
                                      <p:cBhvr>
                                        <p:cTn id="15" dur="500"/>
                                        <p:tgtEl>
                                          <p:spTgt spid="53"/>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p:tgtEl>
                                          <p:spTgt spid="52"/>
                                        </p:tgtEl>
                                        <p:attrNameLst>
                                          <p:attrName>ppt_y</p:attrName>
                                        </p:attrNameLst>
                                      </p:cBhvr>
                                      <p:tavLst>
                                        <p:tav tm="0">
                                          <p:val>
                                            <p:strVal val="#ppt_y-#ppt_h*1.125000"/>
                                          </p:val>
                                        </p:tav>
                                        <p:tav tm="100000">
                                          <p:val>
                                            <p:strVal val="#ppt_y"/>
                                          </p:val>
                                        </p:tav>
                                      </p:tavLst>
                                    </p:anim>
                                    <p:animEffect transition="in" filter="wipe(down)">
                                      <p:cBhvr>
                                        <p:cTn id="20" dur="500"/>
                                        <p:tgtEl>
                                          <p:spTgt spid="52"/>
                                        </p:tgtEl>
                                      </p:cBhvr>
                                    </p:animEffect>
                                  </p:childTnLst>
                                </p:cTn>
                              </p:par>
                            </p:childTnLst>
                          </p:cTn>
                        </p:par>
                        <p:par>
                          <p:cTn id="21" fill="hold">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750"/>
                                        <p:tgtEl>
                                          <p:spTgt spid="49"/>
                                        </p:tgtEl>
                                      </p:cBhvr>
                                    </p:animEffect>
                                    <p:anim calcmode="lin" valueType="num">
                                      <p:cBhvr>
                                        <p:cTn id="25" dur="750" fill="hold"/>
                                        <p:tgtEl>
                                          <p:spTgt spid="49"/>
                                        </p:tgtEl>
                                        <p:attrNameLst>
                                          <p:attrName>ppt_x</p:attrName>
                                        </p:attrNameLst>
                                      </p:cBhvr>
                                      <p:tavLst>
                                        <p:tav tm="0">
                                          <p:val>
                                            <p:strVal val="#ppt_x"/>
                                          </p:val>
                                        </p:tav>
                                        <p:tav tm="100000">
                                          <p:val>
                                            <p:strVal val="#ppt_x"/>
                                          </p:val>
                                        </p:tav>
                                      </p:tavLst>
                                    </p:anim>
                                    <p:anim calcmode="lin" valueType="num">
                                      <p:cBhvr>
                                        <p:cTn id="26" dur="750" fill="hold"/>
                                        <p:tgtEl>
                                          <p:spTgt spid="49"/>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750"/>
                                        <p:tgtEl>
                                          <p:spTgt spid="50"/>
                                        </p:tgtEl>
                                      </p:cBhvr>
                                    </p:animEffect>
                                    <p:anim calcmode="lin" valueType="num">
                                      <p:cBhvr>
                                        <p:cTn id="30" dur="750" fill="hold"/>
                                        <p:tgtEl>
                                          <p:spTgt spid="50"/>
                                        </p:tgtEl>
                                        <p:attrNameLst>
                                          <p:attrName>ppt_x</p:attrName>
                                        </p:attrNameLst>
                                      </p:cBhvr>
                                      <p:tavLst>
                                        <p:tav tm="0">
                                          <p:val>
                                            <p:strVal val="#ppt_x"/>
                                          </p:val>
                                        </p:tav>
                                        <p:tav tm="100000">
                                          <p:val>
                                            <p:strVal val="#ppt_x"/>
                                          </p:val>
                                        </p:tav>
                                      </p:tavLst>
                                    </p:anim>
                                    <p:anim calcmode="lin" valueType="num">
                                      <p:cBhvr>
                                        <p:cTn id="31" dur="750" fill="hold"/>
                                        <p:tgtEl>
                                          <p:spTgt spid="50"/>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750"/>
                                        <p:tgtEl>
                                          <p:spTgt spid="51"/>
                                        </p:tgtEl>
                                      </p:cBhvr>
                                    </p:animEffect>
                                    <p:anim calcmode="lin" valueType="num">
                                      <p:cBhvr>
                                        <p:cTn id="35" dur="750" fill="hold"/>
                                        <p:tgtEl>
                                          <p:spTgt spid="51"/>
                                        </p:tgtEl>
                                        <p:attrNameLst>
                                          <p:attrName>ppt_x</p:attrName>
                                        </p:attrNameLst>
                                      </p:cBhvr>
                                      <p:tavLst>
                                        <p:tav tm="0">
                                          <p:val>
                                            <p:strVal val="#ppt_x"/>
                                          </p:val>
                                        </p:tav>
                                        <p:tav tm="100000">
                                          <p:val>
                                            <p:strVal val="#ppt_x"/>
                                          </p:val>
                                        </p:tav>
                                      </p:tavLst>
                                    </p:anim>
                                    <p:anim calcmode="lin" valueType="num">
                                      <p:cBhvr>
                                        <p:cTn id="36" dur="750" fill="hold"/>
                                        <p:tgtEl>
                                          <p:spTgt spid="51"/>
                                        </p:tgtEl>
                                        <p:attrNameLst>
                                          <p:attrName>ppt_y</p:attrName>
                                        </p:attrNameLst>
                                      </p:cBhvr>
                                      <p:tavLst>
                                        <p:tav tm="0">
                                          <p:val>
                                            <p:strVal val="#ppt_y-.1"/>
                                          </p:val>
                                        </p:tav>
                                        <p:tav tm="100000">
                                          <p:val>
                                            <p:strVal val="#ppt_y"/>
                                          </p:val>
                                        </p:tav>
                                      </p:tavLst>
                                    </p:anim>
                                  </p:childTnLst>
                                </p:cTn>
                              </p:par>
                            </p:childTnLst>
                          </p:cTn>
                        </p:par>
                        <p:par>
                          <p:cTn id="37" fill="hold">
                            <p:stCondLst>
                              <p:cond delay="2750"/>
                            </p:stCondLst>
                            <p:childTnLst>
                              <p:par>
                                <p:cTn id="38" presetID="14" presetClass="entr" presetSubtype="10" fill="hold" grpId="0" nodeType="afterEffect">
                                  <p:stCondLst>
                                    <p:cond delay="250"/>
                                  </p:stCondLst>
                                  <p:childTnLst>
                                    <p:set>
                                      <p:cBhvr>
                                        <p:cTn id="39" dur="1" fill="hold">
                                          <p:stCondLst>
                                            <p:cond delay="0"/>
                                          </p:stCondLst>
                                        </p:cTn>
                                        <p:tgtEl>
                                          <p:spTgt spid="54"/>
                                        </p:tgtEl>
                                        <p:attrNameLst>
                                          <p:attrName>style.visibility</p:attrName>
                                        </p:attrNameLst>
                                      </p:cBhvr>
                                      <p:to>
                                        <p:strVal val="visible"/>
                                      </p:to>
                                    </p:set>
                                    <p:animEffect transition="in" filter="randombar(horizontal)">
                                      <p:cBhvr>
                                        <p:cTn id="40" dur="400"/>
                                        <p:tgtEl>
                                          <p:spTgt spid="54"/>
                                        </p:tgtEl>
                                      </p:cBhvr>
                                    </p:animEffect>
                                  </p:childTnLst>
                                </p:cTn>
                              </p:par>
                              <p:par>
                                <p:cTn id="41" presetID="14" presetClass="entr" presetSubtype="10" fill="hold" grpId="0" nodeType="withEffect">
                                  <p:stCondLst>
                                    <p:cond delay="250"/>
                                  </p:stCondLst>
                                  <p:childTnLst>
                                    <p:set>
                                      <p:cBhvr>
                                        <p:cTn id="42" dur="1" fill="hold">
                                          <p:stCondLst>
                                            <p:cond delay="0"/>
                                          </p:stCondLst>
                                        </p:cTn>
                                        <p:tgtEl>
                                          <p:spTgt spid="55"/>
                                        </p:tgtEl>
                                        <p:attrNameLst>
                                          <p:attrName>style.visibility</p:attrName>
                                        </p:attrNameLst>
                                      </p:cBhvr>
                                      <p:to>
                                        <p:strVal val="visible"/>
                                      </p:to>
                                    </p:set>
                                    <p:animEffect transition="in" filter="randombar(horizontal)">
                                      <p:cBhvr>
                                        <p:cTn id="43" dur="400"/>
                                        <p:tgtEl>
                                          <p:spTgt spid="55"/>
                                        </p:tgtEl>
                                      </p:cBhvr>
                                    </p:animEffect>
                                  </p:childTnLst>
                                </p:cTn>
                              </p:par>
                              <p:par>
                                <p:cTn id="44" presetID="14" presetClass="entr" presetSubtype="10" fill="hold" grpId="0" nodeType="withEffect">
                                  <p:stCondLst>
                                    <p:cond delay="250"/>
                                  </p:stCondLst>
                                  <p:childTnLst>
                                    <p:set>
                                      <p:cBhvr>
                                        <p:cTn id="45" dur="1" fill="hold">
                                          <p:stCondLst>
                                            <p:cond delay="0"/>
                                          </p:stCondLst>
                                        </p:cTn>
                                        <p:tgtEl>
                                          <p:spTgt spid="56"/>
                                        </p:tgtEl>
                                        <p:attrNameLst>
                                          <p:attrName>style.visibility</p:attrName>
                                        </p:attrNameLst>
                                      </p:cBhvr>
                                      <p:to>
                                        <p:strVal val="visible"/>
                                      </p:to>
                                    </p:set>
                                    <p:animEffect transition="in" filter="randombar(horizontal)">
                                      <p:cBhvr>
                                        <p:cTn id="46" dur="400"/>
                                        <p:tgtEl>
                                          <p:spTgt spid="56"/>
                                        </p:tgtEl>
                                      </p:cBhvr>
                                    </p:animEffect>
                                  </p:childTnLst>
                                </p:cTn>
                              </p:par>
                              <p:par>
                                <p:cTn id="47" presetID="14" presetClass="entr" presetSubtype="10" fill="hold" grpId="0" nodeType="withEffect">
                                  <p:stCondLst>
                                    <p:cond delay="250"/>
                                  </p:stCondLst>
                                  <p:childTnLst>
                                    <p:set>
                                      <p:cBhvr>
                                        <p:cTn id="48" dur="1" fill="hold">
                                          <p:stCondLst>
                                            <p:cond delay="0"/>
                                          </p:stCondLst>
                                        </p:cTn>
                                        <p:tgtEl>
                                          <p:spTgt spid="57"/>
                                        </p:tgtEl>
                                        <p:attrNameLst>
                                          <p:attrName>style.visibility</p:attrName>
                                        </p:attrNameLst>
                                      </p:cBhvr>
                                      <p:to>
                                        <p:strVal val="visible"/>
                                      </p:to>
                                    </p:set>
                                    <p:animEffect transition="in" filter="randombar(horizontal)">
                                      <p:cBhvr>
                                        <p:cTn id="49" dur="400"/>
                                        <p:tgtEl>
                                          <p:spTgt spid="57"/>
                                        </p:tgtEl>
                                      </p:cBhvr>
                                    </p:animEffect>
                                  </p:childTnLst>
                                </p:cTn>
                              </p:par>
                              <p:par>
                                <p:cTn id="50" presetID="14" presetClass="entr" presetSubtype="10" fill="hold" grpId="0" nodeType="withEffect">
                                  <p:stCondLst>
                                    <p:cond delay="250"/>
                                  </p:stCondLst>
                                  <p:childTnLst>
                                    <p:set>
                                      <p:cBhvr>
                                        <p:cTn id="51" dur="1" fill="hold">
                                          <p:stCondLst>
                                            <p:cond delay="0"/>
                                          </p:stCondLst>
                                        </p:cTn>
                                        <p:tgtEl>
                                          <p:spTgt spid="58"/>
                                        </p:tgtEl>
                                        <p:attrNameLst>
                                          <p:attrName>style.visibility</p:attrName>
                                        </p:attrNameLst>
                                      </p:cBhvr>
                                      <p:to>
                                        <p:strVal val="visible"/>
                                      </p:to>
                                    </p:set>
                                    <p:animEffect transition="in" filter="randombar(horizontal)">
                                      <p:cBhvr>
                                        <p:cTn id="52" dur="400"/>
                                        <p:tgtEl>
                                          <p:spTgt spid="58"/>
                                        </p:tgtEl>
                                      </p:cBhvr>
                                    </p:animEffect>
                                  </p:childTnLst>
                                </p:cTn>
                              </p:par>
                              <p:par>
                                <p:cTn id="53" presetID="14" presetClass="entr" presetSubtype="10" fill="hold" grpId="0" nodeType="withEffect">
                                  <p:stCondLst>
                                    <p:cond delay="250"/>
                                  </p:stCondLst>
                                  <p:childTnLst>
                                    <p:set>
                                      <p:cBhvr>
                                        <p:cTn id="54" dur="1" fill="hold">
                                          <p:stCondLst>
                                            <p:cond delay="0"/>
                                          </p:stCondLst>
                                        </p:cTn>
                                        <p:tgtEl>
                                          <p:spTgt spid="59"/>
                                        </p:tgtEl>
                                        <p:attrNameLst>
                                          <p:attrName>style.visibility</p:attrName>
                                        </p:attrNameLst>
                                      </p:cBhvr>
                                      <p:to>
                                        <p:strVal val="visible"/>
                                      </p:to>
                                    </p:set>
                                    <p:animEffect transition="in" filter="randombar(horizontal)">
                                      <p:cBhvr>
                                        <p:cTn id="55" dur="4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animBg="1"/>
      <p:bldP spid="50" grpId="0" animBg="1"/>
      <p:bldP spid="51" grpId="0" animBg="1"/>
      <p:bldP spid="53" grpId="0"/>
      <p:bldP spid="54" grpId="0"/>
      <p:bldP spid="55" grpId="0"/>
      <p:bldP spid="56" grpId="0"/>
      <p:bldP spid="57" grpId="0"/>
      <p:bldP spid="58" grpId="0"/>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6974176" y="4204904"/>
            <a:ext cx="4339650" cy="1754326"/>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预期研究计划</a:t>
            </a:r>
            <a:endParaRPr lang="en-US" altLang="zh-CN"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与成果</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文本框 3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第四部分</a:t>
            </a: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5" name="等腰三角形 44"/>
          <p:cNvSpPr/>
          <p:nvPr/>
        </p:nvSpPr>
        <p:spPr>
          <a:xfrm>
            <a:off x="753421" y="240128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379901" y="3978028"/>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3600000">
            <a:off x="2324267" y="5366771"/>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2618629" y="2407876"/>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研究目标</a:t>
            </a:r>
          </a:p>
        </p:txBody>
      </p:sp>
      <p:sp>
        <p:nvSpPr>
          <p:cNvPr id="74" name="文本框 73"/>
          <p:cNvSpPr txBox="1"/>
          <p:nvPr/>
        </p:nvSpPr>
        <p:spPr>
          <a:xfrm>
            <a:off x="2821020" y="309945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研究成果</a:t>
            </a:r>
          </a:p>
        </p:txBody>
      </p:sp>
      <p:sp>
        <p:nvSpPr>
          <p:cNvPr id="75" name="文本框 74"/>
          <p:cNvSpPr txBox="1"/>
          <p:nvPr/>
        </p:nvSpPr>
        <p:spPr>
          <a:xfrm>
            <a:off x="2304519" y="494164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应用前景</a:t>
            </a:r>
          </a:p>
        </p:txBody>
      </p:sp>
      <p:sp>
        <p:nvSpPr>
          <p:cNvPr id="76" name="等腰三角形 75"/>
          <p:cNvSpPr/>
          <p:nvPr/>
        </p:nvSpPr>
        <p:spPr>
          <a:xfrm rot="18000000" flipV="1">
            <a:off x="4540566" y="55834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2276672" y="46852"/>
            <a:ext cx="1552545" cy="13384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3412742" y="48217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519359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9"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par>
                          <p:cTn id="24" fill="hold">
                            <p:stCondLst>
                              <p:cond delay="2250"/>
                            </p:stCondLst>
                            <p:childTnLst>
                              <p:par>
                                <p:cTn id="25" presetID="49" presetClass="entr" presetSubtype="0" decel="10000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 calcmode="lin" valueType="num">
                                      <p:cBhvr>
                                        <p:cTn id="29" dur="500" fill="hold"/>
                                        <p:tgtEl>
                                          <p:spTgt spid="73"/>
                                        </p:tgtEl>
                                        <p:attrNameLst>
                                          <p:attrName>style.rotation</p:attrName>
                                        </p:attrNameLst>
                                      </p:cBhvr>
                                      <p:tavLst>
                                        <p:tav tm="0">
                                          <p:val>
                                            <p:fltVal val="360"/>
                                          </p:val>
                                        </p:tav>
                                        <p:tav tm="100000">
                                          <p:val>
                                            <p:fltVal val="0"/>
                                          </p:val>
                                        </p:tav>
                                      </p:tavLst>
                                    </p:anim>
                                    <p:animEffect transition="in" filter="fade">
                                      <p:cBhvr>
                                        <p:cTn id="30" dur="500"/>
                                        <p:tgtEl>
                                          <p:spTgt spid="73"/>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p:cTn id="33" dur="500" fill="hold"/>
                                        <p:tgtEl>
                                          <p:spTgt spid="72"/>
                                        </p:tgtEl>
                                        <p:attrNameLst>
                                          <p:attrName>ppt_w</p:attrName>
                                        </p:attrNameLst>
                                      </p:cBhvr>
                                      <p:tavLst>
                                        <p:tav tm="0">
                                          <p:val>
                                            <p:fltVal val="0"/>
                                          </p:val>
                                        </p:tav>
                                        <p:tav tm="100000">
                                          <p:val>
                                            <p:strVal val="#ppt_w"/>
                                          </p:val>
                                        </p:tav>
                                      </p:tavLst>
                                    </p:anim>
                                    <p:anim calcmode="lin" valueType="num">
                                      <p:cBhvr>
                                        <p:cTn id="34" dur="500" fill="hold"/>
                                        <p:tgtEl>
                                          <p:spTgt spid="72"/>
                                        </p:tgtEl>
                                        <p:attrNameLst>
                                          <p:attrName>ppt_h</p:attrName>
                                        </p:attrNameLst>
                                      </p:cBhvr>
                                      <p:tavLst>
                                        <p:tav tm="0">
                                          <p:val>
                                            <p:fltVal val="0"/>
                                          </p:val>
                                        </p:tav>
                                        <p:tav tm="100000">
                                          <p:val>
                                            <p:strVal val="#ppt_h"/>
                                          </p:val>
                                        </p:tav>
                                      </p:tavLst>
                                    </p:anim>
                                    <p:anim calcmode="lin" valueType="num">
                                      <p:cBhvr>
                                        <p:cTn id="35" dur="500" fill="hold"/>
                                        <p:tgtEl>
                                          <p:spTgt spid="72"/>
                                        </p:tgtEl>
                                        <p:attrNameLst>
                                          <p:attrName>style.rotation</p:attrName>
                                        </p:attrNameLst>
                                      </p:cBhvr>
                                      <p:tavLst>
                                        <p:tav tm="0">
                                          <p:val>
                                            <p:fltVal val="360"/>
                                          </p:val>
                                        </p:tav>
                                        <p:tav tm="100000">
                                          <p:val>
                                            <p:fltVal val="0"/>
                                          </p:val>
                                        </p:tav>
                                      </p:tavLst>
                                    </p:anim>
                                    <p:animEffect transition="in" filter="fade">
                                      <p:cBhvr>
                                        <p:cTn id="36" dur="500"/>
                                        <p:tgtEl>
                                          <p:spTgt spid="72"/>
                                        </p:tgtEl>
                                      </p:cBhvr>
                                    </p:animEffect>
                                  </p:childTnLst>
                                </p:cTn>
                              </p:par>
                            </p:childTnLst>
                          </p:cTn>
                        </p:par>
                        <p:par>
                          <p:cTn id="37" fill="hold">
                            <p:stCondLst>
                              <p:cond delay="2750"/>
                            </p:stCondLst>
                            <p:childTnLst>
                              <p:par>
                                <p:cTn id="38" presetID="49" presetClass="entr" presetSubtype="0" decel="100000" fill="hold" grpId="0" nodeType="afterEffect">
                                  <p:stCondLst>
                                    <p:cond delay="0"/>
                                  </p:stCondLst>
                                  <p:childTnLst>
                                    <p:set>
                                      <p:cBhvr>
                                        <p:cTn id="39" dur="1" fill="hold">
                                          <p:stCondLst>
                                            <p:cond delay="0"/>
                                          </p:stCondLst>
                                        </p:cTn>
                                        <p:tgtEl>
                                          <p:spTgt spid="74"/>
                                        </p:tgtEl>
                                        <p:attrNameLst>
                                          <p:attrName>style.visibility</p:attrName>
                                        </p:attrNameLst>
                                      </p:cBhvr>
                                      <p:to>
                                        <p:strVal val="visible"/>
                                      </p:to>
                                    </p:set>
                                    <p:anim calcmode="lin" valueType="num">
                                      <p:cBhvr>
                                        <p:cTn id="40" dur="500" fill="hold"/>
                                        <p:tgtEl>
                                          <p:spTgt spid="74"/>
                                        </p:tgtEl>
                                        <p:attrNameLst>
                                          <p:attrName>ppt_w</p:attrName>
                                        </p:attrNameLst>
                                      </p:cBhvr>
                                      <p:tavLst>
                                        <p:tav tm="0">
                                          <p:val>
                                            <p:fltVal val="0"/>
                                          </p:val>
                                        </p:tav>
                                        <p:tav tm="100000">
                                          <p:val>
                                            <p:strVal val="#ppt_w"/>
                                          </p:val>
                                        </p:tav>
                                      </p:tavLst>
                                    </p:anim>
                                    <p:anim calcmode="lin" valueType="num">
                                      <p:cBhvr>
                                        <p:cTn id="41" dur="500" fill="hold"/>
                                        <p:tgtEl>
                                          <p:spTgt spid="74"/>
                                        </p:tgtEl>
                                        <p:attrNameLst>
                                          <p:attrName>ppt_h</p:attrName>
                                        </p:attrNameLst>
                                      </p:cBhvr>
                                      <p:tavLst>
                                        <p:tav tm="0">
                                          <p:val>
                                            <p:fltVal val="0"/>
                                          </p:val>
                                        </p:tav>
                                        <p:tav tm="100000">
                                          <p:val>
                                            <p:strVal val="#ppt_h"/>
                                          </p:val>
                                        </p:tav>
                                      </p:tavLst>
                                    </p:anim>
                                    <p:anim calcmode="lin" valueType="num">
                                      <p:cBhvr>
                                        <p:cTn id="42" dur="500" fill="hold"/>
                                        <p:tgtEl>
                                          <p:spTgt spid="74"/>
                                        </p:tgtEl>
                                        <p:attrNameLst>
                                          <p:attrName>style.rotation</p:attrName>
                                        </p:attrNameLst>
                                      </p:cBhvr>
                                      <p:tavLst>
                                        <p:tav tm="0">
                                          <p:val>
                                            <p:fltVal val="360"/>
                                          </p:val>
                                        </p:tav>
                                        <p:tav tm="100000">
                                          <p:val>
                                            <p:fltVal val="0"/>
                                          </p:val>
                                        </p:tav>
                                      </p:tavLst>
                                    </p:anim>
                                    <p:animEffect transition="in" filter="fade">
                                      <p:cBhvr>
                                        <p:cTn id="43" dur="500"/>
                                        <p:tgtEl>
                                          <p:spTgt spid="74"/>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p:cTn id="46" dur="500" fill="hold"/>
                                        <p:tgtEl>
                                          <p:spTgt spid="57"/>
                                        </p:tgtEl>
                                        <p:attrNameLst>
                                          <p:attrName>ppt_w</p:attrName>
                                        </p:attrNameLst>
                                      </p:cBhvr>
                                      <p:tavLst>
                                        <p:tav tm="0">
                                          <p:val>
                                            <p:fltVal val="0"/>
                                          </p:val>
                                        </p:tav>
                                        <p:tav tm="100000">
                                          <p:val>
                                            <p:strVal val="#ppt_w"/>
                                          </p:val>
                                        </p:tav>
                                      </p:tavLst>
                                    </p:anim>
                                    <p:anim calcmode="lin" valueType="num">
                                      <p:cBhvr>
                                        <p:cTn id="47" dur="500" fill="hold"/>
                                        <p:tgtEl>
                                          <p:spTgt spid="57"/>
                                        </p:tgtEl>
                                        <p:attrNameLst>
                                          <p:attrName>ppt_h</p:attrName>
                                        </p:attrNameLst>
                                      </p:cBhvr>
                                      <p:tavLst>
                                        <p:tav tm="0">
                                          <p:val>
                                            <p:fltVal val="0"/>
                                          </p:val>
                                        </p:tav>
                                        <p:tav tm="100000">
                                          <p:val>
                                            <p:strVal val="#ppt_h"/>
                                          </p:val>
                                        </p:tav>
                                      </p:tavLst>
                                    </p:anim>
                                    <p:anim calcmode="lin" valueType="num">
                                      <p:cBhvr>
                                        <p:cTn id="48" dur="500" fill="hold"/>
                                        <p:tgtEl>
                                          <p:spTgt spid="57"/>
                                        </p:tgtEl>
                                        <p:attrNameLst>
                                          <p:attrName>style.rotation</p:attrName>
                                        </p:attrNameLst>
                                      </p:cBhvr>
                                      <p:tavLst>
                                        <p:tav tm="0">
                                          <p:val>
                                            <p:fltVal val="360"/>
                                          </p:val>
                                        </p:tav>
                                        <p:tav tm="100000">
                                          <p:val>
                                            <p:fltVal val="0"/>
                                          </p:val>
                                        </p:tav>
                                      </p:tavLst>
                                    </p:anim>
                                    <p:animEffect transition="in" filter="fade">
                                      <p:cBhvr>
                                        <p:cTn id="49" dur="500"/>
                                        <p:tgtEl>
                                          <p:spTgt spid="57"/>
                                        </p:tgtEl>
                                      </p:cBhvr>
                                    </p:animEffect>
                                  </p:childTnLst>
                                </p:cTn>
                              </p:par>
                            </p:childTnLst>
                          </p:cTn>
                        </p:par>
                        <p:par>
                          <p:cTn id="50" fill="hold">
                            <p:stCondLst>
                              <p:cond delay="3250"/>
                            </p:stCondLst>
                            <p:childTnLst>
                              <p:par>
                                <p:cTn id="51" presetID="49" presetClass="entr" presetSubtype="0" decel="100000"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 calcmode="lin" valueType="num">
                                      <p:cBhvr>
                                        <p:cTn id="53" dur="500" fill="hold"/>
                                        <p:tgtEl>
                                          <p:spTgt spid="75"/>
                                        </p:tgtEl>
                                        <p:attrNameLst>
                                          <p:attrName>ppt_w</p:attrName>
                                        </p:attrNameLst>
                                      </p:cBhvr>
                                      <p:tavLst>
                                        <p:tav tm="0">
                                          <p:val>
                                            <p:fltVal val="0"/>
                                          </p:val>
                                        </p:tav>
                                        <p:tav tm="100000">
                                          <p:val>
                                            <p:strVal val="#ppt_w"/>
                                          </p:val>
                                        </p:tav>
                                      </p:tavLst>
                                    </p:anim>
                                    <p:anim calcmode="lin" valueType="num">
                                      <p:cBhvr>
                                        <p:cTn id="54" dur="500" fill="hold"/>
                                        <p:tgtEl>
                                          <p:spTgt spid="75"/>
                                        </p:tgtEl>
                                        <p:attrNameLst>
                                          <p:attrName>ppt_h</p:attrName>
                                        </p:attrNameLst>
                                      </p:cBhvr>
                                      <p:tavLst>
                                        <p:tav tm="0">
                                          <p:val>
                                            <p:fltVal val="0"/>
                                          </p:val>
                                        </p:tav>
                                        <p:tav tm="100000">
                                          <p:val>
                                            <p:strVal val="#ppt_h"/>
                                          </p:val>
                                        </p:tav>
                                      </p:tavLst>
                                    </p:anim>
                                    <p:anim calcmode="lin" valueType="num">
                                      <p:cBhvr>
                                        <p:cTn id="55" dur="500" fill="hold"/>
                                        <p:tgtEl>
                                          <p:spTgt spid="75"/>
                                        </p:tgtEl>
                                        <p:attrNameLst>
                                          <p:attrName>style.rotation</p:attrName>
                                        </p:attrNameLst>
                                      </p:cBhvr>
                                      <p:tavLst>
                                        <p:tav tm="0">
                                          <p:val>
                                            <p:fltVal val="360"/>
                                          </p:val>
                                        </p:tav>
                                        <p:tav tm="100000">
                                          <p:val>
                                            <p:fltVal val="0"/>
                                          </p:val>
                                        </p:tav>
                                      </p:tavLst>
                                    </p:anim>
                                    <p:animEffect transition="in" filter="fade">
                                      <p:cBhvr>
                                        <p:cTn id="56" dur="500"/>
                                        <p:tgtEl>
                                          <p:spTgt spid="75"/>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ppt_w</p:attrName>
                                        </p:attrNameLst>
                                      </p:cBhvr>
                                      <p:tavLst>
                                        <p:tav tm="0">
                                          <p:val>
                                            <p:fltVal val="0"/>
                                          </p:val>
                                        </p:tav>
                                        <p:tav tm="100000">
                                          <p:val>
                                            <p:strVal val="#ppt_w"/>
                                          </p:val>
                                        </p:tav>
                                      </p:tavLst>
                                    </p:anim>
                                    <p:anim calcmode="lin" valueType="num">
                                      <p:cBhvr>
                                        <p:cTn id="60" dur="500" fill="hold"/>
                                        <p:tgtEl>
                                          <p:spTgt spid="58"/>
                                        </p:tgtEl>
                                        <p:attrNameLst>
                                          <p:attrName>ppt_h</p:attrName>
                                        </p:attrNameLst>
                                      </p:cBhvr>
                                      <p:tavLst>
                                        <p:tav tm="0">
                                          <p:val>
                                            <p:fltVal val="0"/>
                                          </p:val>
                                        </p:tav>
                                        <p:tav tm="100000">
                                          <p:val>
                                            <p:strVal val="#ppt_h"/>
                                          </p:val>
                                        </p:tav>
                                      </p:tavLst>
                                    </p:anim>
                                    <p:anim calcmode="lin" valueType="num">
                                      <p:cBhvr>
                                        <p:cTn id="61" dur="500" fill="hold"/>
                                        <p:tgtEl>
                                          <p:spTgt spid="58"/>
                                        </p:tgtEl>
                                        <p:attrNameLst>
                                          <p:attrName>style.rotation</p:attrName>
                                        </p:attrNameLst>
                                      </p:cBhvr>
                                      <p:tavLst>
                                        <p:tav tm="0">
                                          <p:val>
                                            <p:fltVal val="360"/>
                                          </p:val>
                                        </p:tav>
                                        <p:tav tm="100000">
                                          <p:val>
                                            <p:fltVal val="0"/>
                                          </p:val>
                                        </p:tav>
                                      </p:tavLst>
                                    </p:anim>
                                    <p:animEffect transition="in" filter="fade">
                                      <p:cBhvr>
                                        <p:cTn id="62" dur="500"/>
                                        <p:tgtEl>
                                          <p:spTgt spid="58"/>
                                        </p:tgtEl>
                                      </p:cBhvr>
                                    </p:animEffect>
                                  </p:childTnLst>
                                </p:cTn>
                              </p:par>
                            </p:childTnLst>
                          </p:cTn>
                        </p:par>
                        <p:par>
                          <p:cTn id="63" fill="hold">
                            <p:stCondLst>
                              <p:cond delay="3750"/>
                            </p:stCondLst>
                            <p:childTnLst>
                              <p:par>
                                <p:cTn id="64" presetID="49" presetClass="entr" presetSubtype="0" decel="100000" fill="hold" grpId="0" nodeType="afterEffect">
                                  <p:stCondLst>
                                    <p:cond delay="0"/>
                                  </p:stCondLst>
                                  <p:childTnLst>
                                    <p:set>
                                      <p:cBhvr>
                                        <p:cTn id="65" dur="1" fill="hold">
                                          <p:stCondLst>
                                            <p:cond delay="0"/>
                                          </p:stCondLst>
                                        </p:cTn>
                                        <p:tgtEl>
                                          <p:spTgt spid="46"/>
                                        </p:tgtEl>
                                        <p:attrNameLst>
                                          <p:attrName>style.visibility</p:attrName>
                                        </p:attrNameLst>
                                      </p:cBhvr>
                                      <p:to>
                                        <p:strVal val="visible"/>
                                      </p:to>
                                    </p:set>
                                    <p:anim calcmode="lin" valueType="num">
                                      <p:cBhvr>
                                        <p:cTn id="66" dur="500" fill="hold"/>
                                        <p:tgtEl>
                                          <p:spTgt spid="46"/>
                                        </p:tgtEl>
                                        <p:attrNameLst>
                                          <p:attrName>ppt_w</p:attrName>
                                        </p:attrNameLst>
                                      </p:cBhvr>
                                      <p:tavLst>
                                        <p:tav tm="0">
                                          <p:val>
                                            <p:fltVal val="0"/>
                                          </p:val>
                                        </p:tav>
                                        <p:tav tm="100000">
                                          <p:val>
                                            <p:strVal val="#ppt_w"/>
                                          </p:val>
                                        </p:tav>
                                      </p:tavLst>
                                    </p:anim>
                                    <p:anim calcmode="lin" valueType="num">
                                      <p:cBhvr>
                                        <p:cTn id="67" dur="500" fill="hold"/>
                                        <p:tgtEl>
                                          <p:spTgt spid="46"/>
                                        </p:tgtEl>
                                        <p:attrNameLst>
                                          <p:attrName>ppt_h</p:attrName>
                                        </p:attrNameLst>
                                      </p:cBhvr>
                                      <p:tavLst>
                                        <p:tav tm="0">
                                          <p:val>
                                            <p:fltVal val="0"/>
                                          </p:val>
                                        </p:tav>
                                        <p:tav tm="100000">
                                          <p:val>
                                            <p:strVal val="#ppt_h"/>
                                          </p:val>
                                        </p:tav>
                                      </p:tavLst>
                                    </p:anim>
                                    <p:anim calcmode="lin" valueType="num">
                                      <p:cBhvr>
                                        <p:cTn id="68" dur="500" fill="hold"/>
                                        <p:tgtEl>
                                          <p:spTgt spid="46"/>
                                        </p:tgtEl>
                                        <p:attrNameLst>
                                          <p:attrName>style.rotation</p:attrName>
                                        </p:attrNameLst>
                                      </p:cBhvr>
                                      <p:tavLst>
                                        <p:tav tm="0">
                                          <p:val>
                                            <p:fltVal val="360"/>
                                          </p:val>
                                        </p:tav>
                                        <p:tav tm="100000">
                                          <p:val>
                                            <p:fltVal val="0"/>
                                          </p:val>
                                        </p:tav>
                                      </p:tavLst>
                                    </p:anim>
                                    <p:animEffect transition="in" filter="fade">
                                      <p:cBhvr>
                                        <p:cTn id="69" dur="500"/>
                                        <p:tgtEl>
                                          <p:spTgt spid="46"/>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anim calcmode="lin" valueType="num">
                                      <p:cBhvr>
                                        <p:cTn id="72" dur="500" fill="hold"/>
                                        <p:tgtEl>
                                          <p:spTgt spid="61"/>
                                        </p:tgtEl>
                                        <p:attrNameLst>
                                          <p:attrName>ppt_w</p:attrName>
                                        </p:attrNameLst>
                                      </p:cBhvr>
                                      <p:tavLst>
                                        <p:tav tm="0">
                                          <p:val>
                                            <p:fltVal val="0"/>
                                          </p:val>
                                        </p:tav>
                                        <p:tav tm="100000">
                                          <p:val>
                                            <p:strVal val="#ppt_w"/>
                                          </p:val>
                                        </p:tav>
                                      </p:tavLst>
                                    </p:anim>
                                    <p:anim calcmode="lin" valueType="num">
                                      <p:cBhvr>
                                        <p:cTn id="73" dur="500" fill="hold"/>
                                        <p:tgtEl>
                                          <p:spTgt spid="61"/>
                                        </p:tgtEl>
                                        <p:attrNameLst>
                                          <p:attrName>ppt_h</p:attrName>
                                        </p:attrNameLst>
                                      </p:cBhvr>
                                      <p:tavLst>
                                        <p:tav tm="0">
                                          <p:val>
                                            <p:fltVal val="0"/>
                                          </p:val>
                                        </p:tav>
                                        <p:tav tm="100000">
                                          <p:val>
                                            <p:strVal val="#ppt_h"/>
                                          </p:val>
                                        </p:tav>
                                      </p:tavLst>
                                    </p:anim>
                                    <p:anim calcmode="lin" valueType="num">
                                      <p:cBhvr>
                                        <p:cTn id="74" dur="500" fill="hold"/>
                                        <p:tgtEl>
                                          <p:spTgt spid="61"/>
                                        </p:tgtEl>
                                        <p:attrNameLst>
                                          <p:attrName>style.rotation</p:attrName>
                                        </p:attrNameLst>
                                      </p:cBhvr>
                                      <p:tavLst>
                                        <p:tav tm="0">
                                          <p:val>
                                            <p:fltVal val="360"/>
                                          </p:val>
                                        </p:tav>
                                        <p:tav tm="100000">
                                          <p:val>
                                            <p:fltVal val="0"/>
                                          </p:val>
                                        </p:tav>
                                      </p:tavLst>
                                    </p:anim>
                                    <p:animEffect transition="in" filter="fade">
                                      <p:cBhvr>
                                        <p:cTn id="75" dur="500"/>
                                        <p:tgtEl>
                                          <p:spTgt spid="61"/>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anim calcmode="lin" valueType="num">
                                      <p:cBhvr>
                                        <p:cTn id="78" dur="500" fill="hold"/>
                                        <p:tgtEl>
                                          <p:spTgt spid="64"/>
                                        </p:tgtEl>
                                        <p:attrNameLst>
                                          <p:attrName>ppt_w</p:attrName>
                                        </p:attrNameLst>
                                      </p:cBhvr>
                                      <p:tavLst>
                                        <p:tav tm="0">
                                          <p:val>
                                            <p:fltVal val="0"/>
                                          </p:val>
                                        </p:tav>
                                        <p:tav tm="100000">
                                          <p:val>
                                            <p:strVal val="#ppt_w"/>
                                          </p:val>
                                        </p:tav>
                                      </p:tavLst>
                                    </p:anim>
                                    <p:anim calcmode="lin" valueType="num">
                                      <p:cBhvr>
                                        <p:cTn id="79" dur="500" fill="hold"/>
                                        <p:tgtEl>
                                          <p:spTgt spid="64"/>
                                        </p:tgtEl>
                                        <p:attrNameLst>
                                          <p:attrName>ppt_h</p:attrName>
                                        </p:attrNameLst>
                                      </p:cBhvr>
                                      <p:tavLst>
                                        <p:tav tm="0">
                                          <p:val>
                                            <p:fltVal val="0"/>
                                          </p:val>
                                        </p:tav>
                                        <p:tav tm="100000">
                                          <p:val>
                                            <p:strVal val="#ppt_h"/>
                                          </p:val>
                                        </p:tav>
                                      </p:tavLst>
                                    </p:anim>
                                    <p:anim calcmode="lin" valueType="num">
                                      <p:cBhvr>
                                        <p:cTn id="80" dur="500" fill="hold"/>
                                        <p:tgtEl>
                                          <p:spTgt spid="64"/>
                                        </p:tgtEl>
                                        <p:attrNameLst>
                                          <p:attrName>style.rotation</p:attrName>
                                        </p:attrNameLst>
                                      </p:cBhvr>
                                      <p:tavLst>
                                        <p:tav tm="0">
                                          <p:val>
                                            <p:fltVal val="360"/>
                                          </p:val>
                                        </p:tav>
                                        <p:tav tm="100000">
                                          <p:val>
                                            <p:fltVal val="0"/>
                                          </p:val>
                                        </p:tav>
                                      </p:tavLst>
                                    </p:anim>
                                    <p:animEffect transition="in" filter="fade">
                                      <p:cBhvr>
                                        <p:cTn id="81" dur="500"/>
                                        <p:tgtEl>
                                          <p:spTgt spid="64"/>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62"/>
                                        </p:tgtEl>
                                        <p:attrNameLst>
                                          <p:attrName>style.visibility</p:attrName>
                                        </p:attrNameLst>
                                      </p:cBhvr>
                                      <p:to>
                                        <p:strVal val="visible"/>
                                      </p:to>
                                    </p:set>
                                    <p:anim calcmode="lin" valueType="num">
                                      <p:cBhvr>
                                        <p:cTn id="84" dur="500" fill="hold"/>
                                        <p:tgtEl>
                                          <p:spTgt spid="62"/>
                                        </p:tgtEl>
                                        <p:attrNameLst>
                                          <p:attrName>ppt_w</p:attrName>
                                        </p:attrNameLst>
                                      </p:cBhvr>
                                      <p:tavLst>
                                        <p:tav tm="0">
                                          <p:val>
                                            <p:fltVal val="0"/>
                                          </p:val>
                                        </p:tav>
                                        <p:tav tm="100000">
                                          <p:val>
                                            <p:strVal val="#ppt_w"/>
                                          </p:val>
                                        </p:tav>
                                      </p:tavLst>
                                    </p:anim>
                                    <p:anim calcmode="lin" valueType="num">
                                      <p:cBhvr>
                                        <p:cTn id="85" dur="500" fill="hold"/>
                                        <p:tgtEl>
                                          <p:spTgt spid="62"/>
                                        </p:tgtEl>
                                        <p:attrNameLst>
                                          <p:attrName>ppt_h</p:attrName>
                                        </p:attrNameLst>
                                      </p:cBhvr>
                                      <p:tavLst>
                                        <p:tav tm="0">
                                          <p:val>
                                            <p:fltVal val="0"/>
                                          </p:val>
                                        </p:tav>
                                        <p:tav tm="100000">
                                          <p:val>
                                            <p:strVal val="#ppt_h"/>
                                          </p:val>
                                        </p:tav>
                                      </p:tavLst>
                                    </p:anim>
                                    <p:anim calcmode="lin" valueType="num">
                                      <p:cBhvr>
                                        <p:cTn id="86" dur="500" fill="hold"/>
                                        <p:tgtEl>
                                          <p:spTgt spid="62"/>
                                        </p:tgtEl>
                                        <p:attrNameLst>
                                          <p:attrName>style.rotation</p:attrName>
                                        </p:attrNameLst>
                                      </p:cBhvr>
                                      <p:tavLst>
                                        <p:tav tm="0">
                                          <p:val>
                                            <p:fltVal val="360"/>
                                          </p:val>
                                        </p:tav>
                                        <p:tav tm="100000">
                                          <p:val>
                                            <p:fltVal val="0"/>
                                          </p:val>
                                        </p:tav>
                                      </p:tavLst>
                                    </p:anim>
                                    <p:animEffect transition="in" filter="fade">
                                      <p:cBhvr>
                                        <p:cTn id="87" dur="500"/>
                                        <p:tgtEl>
                                          <p:spTgt spid="62"/>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63"/>
                                        </p:tgtEl>
                                        <p:attrNameLst>
                                          <p:attrName>style.visibility</p:attrName>
                                        </p:attrNameLst>
                                      </p:cBhvr>
                                      <p:to>
                                        <p:strVal val="visible"/>
                                      </p:to>
                                    </p:set>
                                    <p:anim calcmode="lin" valueType="num">
                                      <p:cBhvr>
                                        <p:cTn id="90" dur="500" fill="hold"/>
                                        <p:tgtEl>
                                          <p:spTgt spid="63"/>
                                        </p:tgtEl>
                                        <p:attrNameLst>
                                          <p:attrName>ppt_w</p:attrName>
                                        </p:attrNameLst>
                                      </p:cBhvr>
                                      <p:tavLst>
                                        <p:tav tm="0">
                                          <p:val>
                                            <p:fltVal val="0"/>
                                          </p:val>
                                        </p:tav>
                                        <p:tav tm="100000">
                                          <p:val>
                                            <p:strVal val="#ppt_w"/>
                                          </p:val>
                                        </p:tav>
                                      </p:tavLst>
                                    </p:anim>
                                    <p:anim calcmode="lin" valueType="num">
                                      <p:cBhvr>
                                        <p:cTn id="91" dur="500" fill="hold"/>
                                        <p:tgtEl>
                                          <p:spTgt spid="63"/>
                                        </p:tgtEl>
                                        <p:attrNameLst>
                                          <p:attrName>ppt_h</p:attrName>
                                        </p:attrNameLst>
                                      </p:cBhvr>
                                      <p:tavLst>
                                        <p:tav tm="0">
                                          <p:val>
                                            <p:fltVal val="0"/>
                                          </p:val>
                                        </p:tav>
                                        <p:tav tm="100000">
                                          <p:val>
                                            <p:strVal val="#ppt_h"/>
                                          </p:val>
                                        </p:tav>
                                      </p:tavLst>
                                    </p:anim>
                                    <p:anim calcmode="lin" valueType="num">
                                      <p:cBhvr>
                                        <p:cTn id="92" dur="500" fill="hold"/>
                                        <p:tgtEl>
                                          <p:spTgt spid="63"/>
                                        </p:tgtEl>
                                        <p:attrNameLst>
                                          <p:attrName>style.rotation</p:attrName>
                                        </p:attrNameLst>
                                      </p:cBhvr>
                                      <p:tavLst>
                                        <p:tav tm="0">
                                          <p:val>
                                            <p:fltVal val="360"/>
                                          </p:val>
                                        </p:tav>
                                        <p:tav tm="100000">
                                          <p:val>
                                            <p:fltVal val="0"/>
                                          </p:val>
                                        </p:tav>
                                      </p:tavLst>
                                    </p:anim>
                                    <p:animEffect transition="in" filter="fade">
                                      <p:cBhvr>
                                        <p:cTn id="93" dur="500"/>
                                        <p:tgtEl>
                                          <p:spTgt spid="63"/>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fill="hold"/>
                                        <p:tgtEl>
                                          <p:spTgt spid="47"/>
                                        </p:tgtEl>
                                        <p:attrNameLst>
                                          <p:attrName>ppt_w</p:attrName>
                                        </p:attrNameLst>
                                      </p:cBhvr>
                                      <p:tavLst>
                                        <p:tav tm="0">
                                          <p:val>
                                            <p:fltVal val="0"/>
                                          </p:val>
                                        </p:tav>
                                        <p:tav tm="100000">
                                          <p:val>
                                            <p:strVal val="#ppt_w"/>
                                          </p:val>
                                        </p:tav>
                                      </p:tavLst>
                                    </p:anim>
                                    <p:anim calcmode="lin" valueType="num">
                                      <p:cBhvr>
                                        <p:cTn id="97" dur="500" fill="hold"/>
                                        <p:tgtEl>
                                          <p:spTgt spid="47"/>
                                        </p:tgtEl>
                                        <p:attrNameLst>
                                          <p:attrName>ppt_h</p:attrName>
                                        </p:attrNameLst>
                                      </p:cBhvr>
                                      <p:tavLst>
                                        <p:tav tm="0">
                                          <p:val>
                                            <p:fltVal val="0"/>
                                          </p:val>
                                        </p:tav>
                                        <p:tav tm="100000">
                                          <p:val>
                                            <p:strVal val="#ppt_h"/>
                                          </p:val>
                                        </p:tav>
                                      </p:tavLst>
                                    </p:anim>
                                    <p:anim calcmode="lin" valueType="num">
                                      <p:cBhvr>
                                        <p:cTn id="98" dur="500" fill="hold"/>
                                        <p:tgtEl>
                                          <p:spTgt spid="47"/>
                                        </p:tgtEl>
                                        <p:attrNameLst>
                                          <p:attrName>style.rotation</p:attrName>
                                        </p:attrNameLst>
                                      </p:cBhvr>
                                      <p:tavLst>
                                        <p:tav tm="0">
                                          <p:val>
                                            <p:fltVal val="360"/>
                                          </p:val>
                                        </p:tav>
                                        <p:tav tm="100000">
                                          <p:val>
                                            <p:fltVal val="0"/>
                                          </p:val>
                                        </p:tav>
                                      </p:tavLst>
                                    </p:anim>
                                    <p:animEffect transition="in" filter="fade">
                                      <p:cBhvr>
                                        <p:cTn id="99" dur="500"/>
                                        <p:tgtEl>
                                          <p:spTgt spid="47"/>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60"/>
                                        </p:tgtEl>
                                        <p:attrNameLst>
                                          <p:attrName>style.visibility</p:attrName>
                                        </p:attrNameLst>
                                      </p:cBhvr>
                                      <p:to>
                                        <p:strVal val="visible"/>
                                      </p:to>
                                    </p:set>
                                    <p:anim calcmode="lin" valueType="num">
                                      <p:cBhvr>
                                        <p:cTn id="102" dur="500" fill="hold"/>
                                        <p:tgtEl>
                                          <p:spTgt spid="60"/>
                                        </p:tgtEl>
                                        <p:attrNameLst>
                                          <p:attrName>ppt_w</p:attrName>
                                        </p:attrNameLst>
                                      </p:cBhvr>
                                      <p:tavLst>
                                        <p:tav tm="0">
                                          <p:val>
                                            <p:fltVal val="0"/>
                                          </p:val>
                                        </p:tav>
                                        <p:tav tm="100000">
                                          <p:val>
                                            <p:strVal val="#ppt_w"/>
                                          </p:val>
                                        </p:tav>
                                      </p:tavLst>
                                    </p:anim>
                                    <p:anim calcmode="lin" valueType="num">
                                      <p:cBhvr>
                                        <p:cTn id="103" dur="500" fill="hold"/>
                                        <p:tgtEl>
                                          <p:spTgt spid="60"/>
                                        </p:tgtEl>
                                        <p:attrNameLst>
                                          <p:attrName>ppt_h</p:attrName>
                                        </p:attrNameLst>
                                      </p:cBhvr>
                                      <p:tavLst>
                                        <p:tav tm="0">
                                          <p:val>
                                            <p:fltVal val="0"/>
                                          </p:val>
                                        </p:tav>
                                        <p:tav tm="100000">
                                          <p:val>
                                            <p:strVal val="#ppt_h"/>
                                          </p:val>
                                        </p:tav>
                                      </p:tavLst>
                                    </p:anim>
                                    <p:anim calcmode="lin" valueType="num">
                                      <p:cBhvr>
                                        <p:cTn id="104" dur="500" fill="hold"/>
                                        <p:tgtEl>
                                          <p:spTgt spid="60"/>
                                        </p:tgtEl>
                                        <p:attrNameLst>
                                          <p:attrName>style.rotation</p:attrName>
                                        </p:attrNameLst>
                                      </p:cBhvr>
                                      <p:tavLst>
                                        <p:tav tm="0">
                                          <p:val>
                                            <p:fltVal val="360"/>
                                          </p:val>
                                        </p:tav>
                                        <p:tav tm="100000">
                                          <p:val>
                                            <p:fltVal val="0"/>
                                          </p:val>
                                        </p:tav>
                                      </p:tavLst>
                                    </p:anim>
                                    <p:animEffect transition="in" filter="fade">
                                      <p:cBhvr>
                                        <p:cTn id="105" dur="500"/>
                                        <p:tgtEl>
                                          <p:spTgt spid="60"/>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69"/>
                                        </p:tgtEl>
                                        <p:attrNameLst>
                                          <p:attrName>style.visibility</p:attrName>
                                        </p:attrNameLst>
                                      </p:cBhvr>
                                      <p:to>
                                        <p:strVal val="visible"/>
                                      </p:to>
                                    </p:set>
                                    <p:anim calcmode="lin" valueType="num">
                                      <p:cBhvr>
                                        <p:cTn id="108" dur="500" fill="hold"/>
                                        <p:tgtEl>
                                          <p:spTgt spid="69"/>
                                        </p:tgtEl>
                                        <p:attrNameLst>
                                          <p:attrName>ppt_w</p:attrName>
                                        </p:attrNameLst>
                                      </p:cBhvr>
                                      <p:tavLst>
                                        <p:tav tm="0">
                                          <p:val>
                                            <p:fltVal val="0"/>
                                          </p:val>
                                        </p:tav>
                                        <p:tav tm="100000">
                                          <p:val>
                                            <p:strVal val="#ppt_w"/>
                                          </p:val>
                                        </p:tav>
                                      </p:tavLst>
                                    </p:anim>
                                    <p:anim calcmode="lin" valueType="num">
                                      <p:cBhvr>
                                        <p:cTn id="109" dur="500" fill="hold"/>
                                        <p:tgtEl>
                                          <p:spTgt spid="69"/>
                                        </p:tgtEl>
                                        <p:attrNameLst>
                                          <p:attrName>ppt_h</p:attrName>
                                        </p:attrNameLst>
                                      </p:cBhvr>
                                      <p:tavLst>
                                        <p:tav tm="0">
                                          <p:val>
                                            <p:fltVal val="0"/>
                                          </p:val>
                                        </p:tav>
                                        <p:tav tm="100000">
                                          <p:val>
                                            <p:strVal val="#ppt_h"/>
                                          </p:val>
                                        </p:tav>
                                      </p:tavLst>
                                    </p:anim>
                                    <p:anim calcmode="lin" valueType="num">
                                      <p:cBhvr>
                                        <p:cTn id="110" dur="500" fill="hold"/>
                                        <p:tgtEl>
                                          <p:spTgt spid="69"/>
                                        </p:tgtEl>
                                        <p:attrNameLst>
                                          <p:attrName>style.rotation</p:attrName>
                                        </p:attrNameLst>
                                      </p:cBhvr>
                                      <p:tavLst>
                                        <p:tav tm="0">
                                          <p:val>
                                            <p:fltVal val="360"/>
                                          </p:val>
                                        </p:tav>
                                        <p:tav tm="100000">
                                          <p:val>
                                            <p:fltVal val="0"/>
                                          </p:val>
                                        </p:tav>
                                      </p:tavLst>
                                    </p:anim>
                                    <p:animEffect transition="in" filter="fade">
                                      <p:cBhvr>
                                        <p:cTn id="111" dur="500"/>
                                        <p:tgtEl>
                                          <p:spTgt spid="69"/>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45"/>
                                        </p:tgtEl>
                                        <p:attrNameLst>
                                          <p:attrName>style.visibility</p:attrName>
                                        </p:attrNameLst>
                                      </p:cBhvr>
                                      <p:to>
                                        <p:strVal val="visible"/>
                                      </p:to>
                                    </p:set>
                                    <p:anim calcmode="lin" valueType="num">
                                      <p:cBhvr>
                                        <p:cTn id="114" dur="500" fill="hold"/>
                                        <p:tgtEl>
                                          <p:spTgt spid="45"/>
                                        </p:tgtEl>
                                        <p:attrNameLst>
                                          <p:attrName>ppt_w</p:attrName>
                                        </p:attrNameLst>
                                      </p:cBhvr>
                                      <p:tavLst>
                                        <p:tav tm="0">
                                          <p:val>
                                            <p:fltVal val="0"/>
                                          </p:val>
                                        </p:tav>
                                        <p:tav tm="100000">
                                          <p:val>
                                            <p:strVal val="#ppt_w"/>
                                          </p:val>
                                        </p:tav>
                                      </p:tavLst>
                                    </p:anim>
                                    <p:anim calcmode="lin" valueType="num">
                                      <p:cBhvr>
                                        <p:cTn id="115" dur="500" fill="hold"/>
                                        <p:tgtEl>
                                          <p:spTgt spid="45"/>
                                        </p:tgtEl>
                                        <p:attrNameLst>
                                          <p:attrName>ppt_h</p:attrName>
                                        </p:attrNameLst>
                                      </p:cBhvr>
                                      <p:tavLst>
                                        <p:tav tm="0">
                                          <p:val>
                                            <p:fltVal val="0"/>
                                          </p:val>
                                        </p:tav>
                                        <p:tav tm="100000">
                                          <p:val>
                                            <p:strVal val="#ppt_h"/>
                                          </p:val>
                                        </p:tav>
                                      </p:tavLst>
                                    </p:anim>
                                    <p:anim calcmode="lin" valueType="num">
                                      <p:cBhvr>
                                        <p:cTn id="116" dur="500" fill="hold"/>
                                        <p:tgtEl>
                                          <p:spTgt spid="45"/>
                                        </p:tgtEl>
                                        <p:attrNameLst>
                                          <p:attrName>style.rotation</p:attrName>
                                        </p:attrNameLst>
                                      </p:cBhvr>
                                      <p:tavLst>
                                        <p:tav tm="0">
                                          <p:val>
                                            <p:fltVal val="360"/>
                                          </p:val>
                                        </p:tav>
                                        <p:tav tm="100000">
                                          <p:val>
                                            <p:fltVal val="0"/>
                                          </p:val>
                                        </p:tav>
                                      </p:tavLst>
                                    </p:anim>
                                    <p:animEffect transition="in" filter="fade">
                                      <p:cBhvr>
                                        <p:cTn id="117" dur="500"/>
                                        <p:tgtEl>
                                          <p:spTgt spid="45"/>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67"/>
                                        </p:tgtEl>
                                        <p:attrNameLst>
                                          <p:attrName>style.visibility</p:attrName>
                                        </p:attrNameLst>
                                      </p:cBhvr>
                                      <p:to>
                                        <p:strVal val="visible"/>
                                      </p:to>
                                    </p:set>
                                    <p:anim calcmode="lin" valueType="num">
                                      <p:cBhvr>
                                        <p:cTn id="120" dur="500" fill="hold"/>
                                        <p:tgtEl>
                                          <p:spTgt spid="67"/>
                                        </p:tgtEl>
                                        <p:attrNameLst>
                                          <p:attrName>ppt_w</p:attrName>
                                        </p:attrNameLst>
                                      </p:cBhvr>
                                      <p:tavLst>
                                        <p:tav tm="0">
                                          <p:val>
                                            <p:fltVal val="0"/>
                                          </p:val>
                                        </p:tav>
                                        <p:tav tm="100000">
                                          <p:val>
                                            <p:strVal val="#ppt_w"/>
                                          </p:val>
                                        </p:tav>
                                      </p:tavLst>
                                    </p:anim>
                                    <p:anim calcmode="lin" valueType="num">
                                      <p:cBhvr>
                                        <p:cTn id="121" dur="500" fill="hold"/>
                                        <p:tgtEl>
                                          <p:spTgt spid="67"/>
                                        </p:tgtEl>
                                        <p:attrNameLst>
                                          <p:attrName>ppt_h</p:attrName>
                                        </p:attrNameLst>
                                      </p:cBhvr>
                                      <p:tavLst>
                                        <p:tav tm="0">
                                          <p:val>
                                            <p:fltVal val="0"/>
                                          </p:val>
                                        </p:tav>
                                        <p:tav tm="100000">
                                          <p:val>
                                            <p:strVal val="#ppt_h"/>
                                          </p:val>
                                        </p:tav>
                                      </p:tavLst>
                                    </p:anim>
                                    <p:anim calcmode="lin" valueType="num">
                                      <p:cBhvr>
                                        <p:cTn id="122" dur="500" fill="hold"/>
                                        <p:tgtEl>
                                          <p:spTgt spid="67"/>
                                        </p:tgtEl>
                                        <p:attrNameLst>
                                          <p:attrName>style.rotation</p:attrName>
                                        </p:attrNameLst>
                                      </p:cBhvr>
                                      <p:tavLst>
                                        <p:tav tm="0">
                                          <p:val>
                                            <p:fltVal val="360"/>
                                          </p:val>
                                        </p:tav>
                                        <p:tav tm="100000">
                                          <p:val>
                                            <p:fltVal val="0"/>
                                          </p:val>
                                        </p:tav>
                                      </p:tavLst>
                                    </p:anim>
                                    <p:animEffect transition="in" filter="fade">
                                      <p:cBhvr>
                                        <p:cTn id="123" dur="500"/>
                                        <p:tgtEl>
                                          <p:spTgt spid="67"/>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66"/>
                                        </p:tgtEl>
                                        <p:attrNameLst>
                                          <p:attrName>style.visibility</p:attrName>
                                        </p:attrNameLst>
                                      </p:cBhvr>
                                      <p:to>
                                        <p:strVal val="visible"/>
                                      </p:to>
                                    </p:set>
                                    <p:anim calcmode="lin" valueType="num">
                                      <p:cBhvr>
                                        <p:cTn id="126" dur="500" fill="hold"/>
                                        <p:tgtEl>
                                          <p:spTgt spid="66"/>
                                        </p:tgtEl>
                                        <p:attrNameLst>
                                          <p:attrName>ppt_w</p:attrName>
                                        </p:attrNameLst>
                                      </p:cBhvr>
                                      <p:tavLst>
                                        <p:tav tm="0">
                                          <p:val>
                                            <p:fltVal val="0"/>
                                          </p:val>
                                        </p:tav>
                                        <p:tav tm="100000">
                                          <p:val>
                                            <p:strVal val="#ppt_w"/>
                                          </p:val>
                                        </p:tav>
                                      </p:tavLst>
                                    </p:anim>
                                    <p:anim calcmode="lin" valueType="num">
                                      <p:cBhvr>
                                        <p:cTn id="127" dur="500" fill="hold"/>
                                        <p:tgtEl>
                                          <p:spTgt spid="66"/>
                                        </p:tgtEl>
                                        <p:attrNameLst>
                                          <p:attrName>ppt_h</p:attrName>
                                        </p:attrNameLst>
                                      </p:cBhvr>
                                      <p:tavLst>
                                        <p:tav tm="0">
                                          <p:val>
                                            <p:fltVal val="0"/>
                                          </p:val>
                                        </p:tav>
                                        <p:tav tm="100000">
                                          <p:val>
                                            <p:strVal val="#ppt_h"/>
                                          </p:val>
                                        </p:tav>
                                      </p:tavLst>
                                    </p:anim>
                                    <p:anim calcmode="lin" valueType="num">
                                      <p:cBhvr>
                                        <p:cTn id="128" dur="500" fill="hold"/>
                                        <p:tgtEl>
                                          <p:spTgt spid="66"/>
                                        </p:tgtEl>
                                        <p:attrNameLst>
                                          <p:attrName>style.rotation</p:attrName>
                                        </p:attrNameLst>
                                      </p:cBhvr>
                                      <p:tavLst>
                                        <p:tav tm="0">
                                          <p:val>
                                            <p:fltVal val="360"/>
                                          </p:val>
                                        </p:tav>
                                        <p:tav tm="100000">
                                          <p:val>
                                            <p:fltVal val="0"/>
                                          </p:val>
                                        </p:tav>
                                      </p:tavLst>
                                    </p:anim>
                                    <p:animEffect transition="in" filter="fade">
                                      <p:cBhvr>
                                        <p:cTn id="129" dur="500"/>
                                        <p:tgtEl>
                                          <p:spTgt spid="66"/>
                                        </p:tgtEl>
                                      </p:cBhvr>
                                    </p:animEffect>
                                  </p:childTnLst>
                                </p:cTn>
                              </p:par>
                            </p:childTnLst>
                          </p:cTn>
                        </p:par>
                        <p:par>
                          <p:cTn id="130" fill="hold">
                            <p:stCondLst>
                              <p:cond delay="4500"/>
                            </p:stCondLst>
                            <p:childTnLst>
                              <p:par>
                                <p:cTn id="131" presetID="49" presetClass="entr" presetSubtype="0" decel="100000" fill="hold" grpId="0" nodeType="afterEffect">
                                  <p:stCondLst>
                                    <p:cond delay="0"/>
                                  </p:stCondLst>
                                  <p:childTnLst>
                                    <p:set>
                                      <p:cBhvr>
                                        <p:cTn id="132" dur="1" fill="hold">
                                          <p:stCondLst>
                                            <p:cond delay="0"/>
                                          </p:stCondLst>
                                        </p:cTn>
                                        <p:tgtEl>
                                          <p:spTgt spid="65"/>
                                        </p:tgtEl>
                                        <p:attrNameLst>
                                          <p:attrName>style.visibility</p:attrName>
                                        </p:attrNameLst>
                                      </p:cBhvr>
                                      <p:to>
                                        <p:strVal val="visible"/>
                                      </p:to>
                                    </p:set>
                                    <p:anim calcmode="lin" valueType="num">
                                      <p:cBhvr>
                                        <p:cTn id="133" dur="500" fill="hold"/>
                                        <p:tgtEl>
                                          <p:spTgt spid="65"/>
                                        </p:tgtEl>
                                        <p:attrNameLst>
                                          <p:attrName>ppt_w</p:attrName>
                                        </p:attrNameLst>
                                      </p:cBhvr>
                                      <p:tavLst>
                                        <p:tav tm="0">
                                          <p:val>
                                            <p:fltVal val="0"/>
                                          </p:val>
                                        </p:tav>
                                        <p:tav tm="100000">
                                          <p:val>
                                            <p:strVal val="#ppt_w"/>
                                          </p:val>
                                        </p:tav>
                                      </p:tavLst>
                                    </p:anim>
                                    <p:anim calcmode="lin" valueType="num">
                                      <p:cBhvr>
                                        <p:cTn id="134" dur="500" fill="hold"/>
                                        <p:tgtEl>
                                          <p:spTgt spid="65"/>
                                        </p:tgtEl>
                                        <p:attrNameLst>
                                          <p:attrName>ppt_h</p:attrName>
                                        </p:attrNameLst>
                                      </p:cBhvr>
                                      <p:tavLst>
                                        <p:tav tm="0">
                                          <p:val>
                                            <p:fltVal val="0"/>
                                          </p:val>
                                        </p:tav>
                                        <p:tav tm="100000">
                                          <p:val>
                                            <p:strVal val="#ppt_h"/>
                                          </p:val>
                                        </p:tav>
                                      </p:tavLst>
                                    </p:anim>
                                    <p:anim calcmode="lin" valueType="num">
                                      <p:cBhvr>
                                        <p:cTn id="135" dur="500" fill="hold"/>
                                        <p:tgtEl>
                                          <p:spTgt spid="65"/>
                                        </p:tgtEl>
                                        <p:attrNameLst>
                                          <p:attrName>style.rotation</p:attrName>
                                        </p:attrNameLst>
                                      </p:cBhvr>
                                      <p:tavLst>
                                        <p:tav tm="0">
                                          <p:val>
                                            <p:fltVal val="360"/>
                                          </p:val>
                                        </p:tav>
                                        <p:tav tm="100000">
                                          <p:val>
                                            <p:fltVal val="0"/>
                                          </p:val>
                                        </p:tav>
                                      </p:tavLst>
                                    </p:anim>
                                    <p:animEffect transition="in" filter="fade">
                                      <p:cBhvr>
                                        <p:cTn id="136" dur="500"/>
                                        <p:tgtEl>
                                          <p:spTgt spid="65"/>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68"/>
                                        </p:tgtEl>
                                        <p:attrNameLst>
                                          <p:attrName>style.visibility</p:attrName>
                                        </p:attrNameLst>
                                      </p:cBhvr>
                                      <p:to>
                                        <p:strVal val="visible"/>
                                      </p:to>
                                    </p:set>
                                    <p:anim calcmode="lin" valueType="num">
                                      <p:cBhvr>
                                        <p:cTn id="139" dur="500" fill="hold"/>
                                        <p:tgtEl>
                                          <p:spTgt spid="68"/>
                                        </p:tgtEl>
                                        <p:attrNameLst>
                                          <p:attrName>ppt_w</p:attrName>
                                        </p:attrNameLst>
                                      </p:cBhvr>
                                      <p:tavLst>
                                        <p:tav tm="0">
                                          <p:val>
                                            <p:fltVal val="0"/>
                                          </p:val>
                                        </p:tav>
                                        <p:tav tm="100000">
                                          <p:val>
                                            <p:strVal val="#ppt_w"/>
                                          </p:val>
                                        </p:tav>
                                      </p:tavLst>
                                    </p:anim>
                                    <p:anim calcmode="lin" valueType="num">
                                      <p:cBhvr>
                                        <p:cTn id="140" dur="500" fill="hold"/>
                                        <p:tgtEl>
                                          <p:spTgt spid="68"/>
                                        </p:tgtEl>
                                        <p:attrNameLst>
                                          <p:attrName>ppt_h</p:attrName>
                                        </p:attrNameLst>
                                      </p:cBhvr>
                                      <p:tavLst>
                                        <p:tav tm="0">
                                          <p:val>
                                            <p:fltVal val="0"/>
                                          </p:val>
                                        </p:tav>
                                        <p:tav tm="100000">
                                          <p:val>
                                            <p:strVal val="#ppt_h"/>
                                          </p:val>
                                        </p:tav>
                                      </p:tavLst>
                                    </p:anim>
                                    <p:anim calcmode="lin" valueType="num">
                                      <p:cBhvr>
                                        <p:cTn id="141" dur="500" fill="hold"/>
                                        <p:tgtEl>
                                          <p:spTgt spid="68"/>
                                        </p:tgtEl>
                                        <p:attrNameLst>
                                          <p:attrName>style.rotation</p:attrName>
                                        </p:attrNameLst>
                                      </p:cBhvr>
                                      <p:tavLst>
                                        <p:tav tm="0">
                                          <p:val>
                                            <p:fltVal val="360"/>
                                          </p:val>
                                        </p:tav>
                                        <p:tav tm="100000">
                                          <p:val>
                                            <p:fltVal val="0"/>
                                          </p:val>
                                        </p:tav>
                                      </p:tavLst>
                                    </p:anim>
                                    <p:animEffect transition="in" filter="fade">
                                      <p:cBhvr>
                                        <p:cTn id="142" dur="500"/>
                                        <p:tgtEl>
                                          <p:spTgt spid="68"/>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71"/>
                                        </p:tgtEl>
                                        <p:attrNameLst>
                                          <p:attrName>style.visibility</p:attrName>
                                        </p:attrNameLst>
                                      </p:cBhvr>
                                      <p:to>
                                        <p:strVal val="visible"/>
                                      </p:to>
                                    </p:set>
                                    <p:anim calcmode="lin" valueType="num">
                                      <p:cBhvr>
                                        <p:cTn id="145" dur="500" fill="hold"/>
                                        <p:tgtEl>
                                          <p:spTgt spid="71"/>
                                        </p:tgtEl>
                                        <p:attrNameLst>
                                          <p:attrName>ppt_w</p:attrName>
                                        </p:attrNameLst>
                                      </p:cBhvr>
                                      <p:tavLst>
                                        <p:tav tm="0">
                                          <p:val>
                                            <p:fltVal val="0"/>
                                          </p:val>
                                        </p:tav>
                                        <p:tav tm="100000">
                                          <p:val>
                                            <p:strVal val="#ppt_w"/>
                                          </p:val>
                                        </p:tav>
                                      </p:tavLst>
                                    </p:anim>
                                    <p:anim calcmode="lin" valueType="num">
                                      <p:cBhvr>
                                        <p:cTn id="146" dur="500" fill="hold"/>
                                        <p:tgtEl>
                                          <p:spTgt spid="71"/>
                                        </p:tgtEl>
                                        <p:attrNameLst>
                                          <p:attrName>ppt_h</p:attrName>
                                        </p:attrNameLst>
                                      </p:cBhvr>
                                      <p:tavLst>
                                        <p:tav tm="0">
                                          <p:val>
                                            <p:fltVal val="0"/>
                                          </p:val>
                                        </p:tav>
                                        <p:tav tm="100000">
                                          <p:val>
                                            <p:strVal val="#ppt_h"/>
                                          </p:val>
                                        </p:tav>
                                      </p:tavLst>
                                    </p:anim>
                                    <p:anim calcmode="lin" valueType="num">
                                      <p:cBhvr>
                                        <p:cTn id="147" dur="500" fill="hold"/>
                                        <p:tgtEl>
                                          <p:spTgt spid="71"/>
                                        </p:tgtEl>
                                        <p:attrNameLst>
                                          <p:attrName>style.rotation</p:attrName>
                                        </p:attrNameLst>
                                      </p:cBhvr>
                                      <p:tavLst>
                                        <p:tav tm="0">
                                          <p:val>
                                            <p:fltVal val="360"/>
                                          </p:val>
                                        </p:tav>
                                        <p:tav tm="100000">
                                          <p:val>
                                            <p:fltVal val="0"/>
                                          </p:val>
                                        </p:tav>
                                      </p:tavLst>
                                    </p:anim>
                                    <p:animEffect transition="in" filter="fade">
                                      <p:cBhvr>
                                        <p:cTn id="148" dur="500"/>
                                        <p:tgtEl>
                                          <p:spTgt spid="71"/>
                                        </p:tgtEl>
                                      </p:cBhvr>
                                    </p:animEffect>
                                  </p:childTnLst>
                                </p:cTn>
                              </p:par>
                              <p:par>
                                <p:cTn id="149" presetID="49" presetClass="entr" presetSubtype="0" decel="100000" fill="hold" grpId="0" nodeType="withEffect">
                                  <p:stCondLst>
                                    <p:cond delay="250"/>
                                  </p:stCondLst>
                                  <p:childTnLst>
                                    <p:set>
                                      <p:cBhvr>
                                        <p:cTn id="150" dur="1" fill="hold">
                                          <p:stCondLst>
                                            <p:cond delay="0"/>
                                          </p:stCondLst>
                                        </p:cTn>
                                        <p:tgtEl>
                                          <p:spTgt spid="59"/>
                                        </p:tgtEl>
                                        <p:attrNameLst>
                                          <p:attrName>style.visibility</p:attrName>
                                        </p:attrNameLst>
                                      </p:cBhvr>
                                      <p:to>
                                        <p:strVal val="visible"/>
                                      </p:to>
                                    </p:set>
                                    <p:anim calcmode="lin" valueType="num">
                                      <p:cBhvr>
                                        <p:cTn id="151" dur="500" fill="hold"/>
                                        <p:tgtEl>
                                          <p:spTgt spid="59"/>
                                        </p:tgtEl>
                                        <p:attrNameLst>
                                          <p:attrName>ppt_w</p:attrName>
                                        </p:attrNameLst>
                                      </p:cBhvr>
                                      <p:tavLst>
                                        <p:tav tm="0">
                                          <p:val>
                                            <p:fltVal val="0"/>
                                          </p:val>
                                        </p:tav>
                                        <p:tav tm="100000">
                                          <p:val>
                                            <p:strVal val="#ppt_w"/>
                                          </p:val>
                                        </p:tav>
                                      </p:tavLst>
                                    </p:anim>
                                    <p:anim calcmode="lin" valueType="num">
                                      <p:cBhvr>
                                        <p:cTn id="152" dur="500" fill="hold"/>
                                        <p:tgtEl>
                                          <p:spTgt spid="59"/>
                                        </p:tgtEl>
                                        <p:attrNameLst>
                                          <p:attrName>ppt_h</p:attrName>
                                        </p:attrNameLst>
                                      </p:cBhvr>
                                      <p:tavLst>
                                        <p:tav tm="0">
                                          <p:val>
                                            <p:fltVal val="0"/>
                                          </p:val>
                                        </p:tav>
                                        <p:tav tm="100000">
                                          <p:val>
                                            <p:strVal val="#ppt_h"/>
                                          </p:val>
                                        </p:tav>
                                      </p:tavLst>
                                    </p:anim>
                                    <p:anim calcmode="lin" valueType="num">
                                      <p:cBhvr>
                                        <p:cTn id="153" dur="500" fill="hold"/>
                                        <p:tgtEl>
                                          <p:spTgt spid="59"/>
                                        </p:tgtEl>
                                        <p:attrNameLst>
                                          <p:attrName>style.rotation</p:attrName>
                                        </p:attrNameLst>
                                      </p:cBhvr>
                                      <p:tavLst>
                                        <p:tav tm="0">
                                          <p:val>
                                            <p:fltVal val="360"/>
                                          </p:val>
                                        </p:tav>
                                        <p:tav tm="100000">
                                          <p:val>
                                            <p:fltVal val="0"/>
                                          </p:val>
                                        </p:tav>
                                      </p:tavLst>
                                    </p:anim>
                                    <p:animEffect transition="in" filter="fade">
                                      <p:cBhvr>
                                        <p:cTn id="154" dur="500"/>
                                        <p:tgtEl>
                                          <p:spTgt spid="59"/>
                                        </p:tgtEl>
                                      </p:cBhvr>
                                    </p:animEffect>
                                  </p:childTnLst>
                                </p:cTn>
                              </p:par>
                              <p:par>
                                <p:cTn id="155" presetID="49" presetClass="entr" presetSubtype="0" decel="100000" fill="hold" grpId="0" nodeType="withEffect">
                                  <p:stCondLst>
                                    <p:cond delay="250"/>
                                  </p:stCondLst>
                                  <p:childTnLst>
                                    <p:set>
                                      <p:cBhvr>
                                        <p:cTn id="156" dur="1" fill="hold">
                                          <p:stCondLst>
                                            <p:cond delay="0"/>
                                          </p:stCondLst>
                                        </p:cTn>
                                        <p:tgtEl>
                                          <p:spTgt spid="70"/>
                                        </p:tgtEl>
                                        <p:attrNameLst>
                                          <p:attrName>style.visibility</p:attrName>
                                        </p:attrNameLst>
                                      </p:cBhvr>
                                      <p:to>
                                        <p:strVal val="visible"/>
                                      </p:to>
                                    </p:set>
                                    <p:anim calcmode="lin" valueType="num">
                                      <p:cBhvr>
                                        <p:cTn id="157" dur="500" fill="hold"/>
                                        <p:tgtEl>
                                          <p:spTgt spid="70"/>
                                        </p:tgtEl>
                                        <p:attrNameLst>
                                          <p:attrName>ppt_w</p:attrName>
                                        </p:attrNameLst>
                                      </p:cBhvr>
                                      <p:tavLst>
                                        <p:tav tm="0">
                                          <p:val>
                                            <p:fltVal val="0"/>
                                          </p:val>
                                        </p:tav>
                                        <p:tav tm="100000">
                                          <p:val>
                                            <p:strVal val="#ppt_w"/>
                                          </p:val>
                                        </p:tav>
                                      </p:tavLst>
                                    </p:anim>
                                    <p:anim calcmode="lin" valueType="num">
                                      <p:cBhvr>
                                        <p:cTn id="158" dur="500" fill="hold"/>
                                        <p:tgtEl>
                                          <p:spTgt spid="70"/>
                                        </p:tgtEl>
                                        <p:attrNameLst>
                                          <p:attrName>ppt_h</p:attrName>
                                        </p:attrNameLst>
                                      </p:cBhvr>
                                      <p:tavLst>
                                        <p:tav tm="0">
                                          <p:val>
                                            <p:fltVal val="0"/>
                                          </p:val>
                                        </p:tav>
                                        <p:tav tm="100000">
                                          <p:val>
                                            <p:strVal val="#ppt_h"/>
                                          </p:val>
                                        </p:tav>
                                      </p:tavLst>
                                    </p:anim>
                                    <p:anim calcmode="lin" valueType="num">
                                      <p:cBhvr>
                                        <p:cTn id="159" dur="500" fill="hold"/>
                                        <p:tgtEl>
                                          <p:spTgt spid="70"/>
                                        </p:tgtEl>
                                        <p:attrNameLst>
                                          <p:attrName>style.rotation</p:attrName>
                                        </p:attrNameLst>
                                      </p:cBhvr>
                                      <p:tavLst>
                                        <p:tav tm="0">
                                          <p:val>
                                            <p:fltVal val="360"/>
                                          </p:val>
                                        </p:tav>
                                        <p:tav tm="100000">
                                          <p:val>
                                            <p:fltVal val="0"/>
                                          </p:val>
                                        </p:tav>
                                      </p:tavLst>
                                    </p:anim>
                                    <p:animEffect transition="in" filter="fade">
                                      <p:cBhvr>
                                        <p:cTn id="160" dur="500"/>
                                        <p:tgtEl>
                                          <p:spTgt spid="70"/>
                                        </p:tgtEl>
                                      </p:cBhvr>
                                    </p:animEffect>
                                  </p:childTnLst>
                                </p:cTn>
                              </p:par>
                              <p:par>
                                <p:cTn id="161" presetID="49" presetClass="entr" presetSubtype="0" decel="100000" fill="hold" grpId="0" nodeType="withEffect">
                                  <p:stCondLst>
                                    <p:cond delay="250"/>
                                  </p:stCondLst>
                                  <p:childTnLst>
                                    <p:set>
                                      <p:cBhvr>
                                        <p:cTn id="162" dur="1" fill="hold">
                                          <p:stCondLst>
                                            <p:cond delay="0"/>
                                          </p:stCondLst>
                                        </p:cTn>
                                        <p:tgtEl>
                                          <p:spTgt spid="76"/>
                                        </p:tgtEl>
                                        <p:attrNameLst>
                                          <p:attrName>style.visibility</p:attrName>
                                        </p:attrNameLst>
                                      </p:cBhvr>
                                      <p:to>
                                        <p:strVal val="visible"/>
                                      </p:to>
                                    </p:set>
                                    <p:anim calcmode="lin" valueType="num">
                                      <p:cBhvr>
                                        <p:cTn id="163" dur="500" fill="hold"/>
                                        <p:tgtEl>
                                          <p:spTgt spid="76"/>
                                        </p:tgtEl>
                                        <p:attrNameLst>
                                          <p:attrName>ppt_w</p:attrName>
                                        </p:attrNameLst>
                                      </p:cBhvr>
                                      <p:tavLst>
                                        <p:tav tm="0">
                                          <p:val>
                                            <p:fltVal val="0"/>
                                          </p:val>
                                        </p:tav>
                                        <p:tav tm="100000">
                                          <p:val>
                                            <p:strVal val="#ppt_w"/>
                                          </p:val>
                                        </p:tav>
                                      </p:tavLst>
                                    </p:anim>
                                    <p:anim calcmode="lin" valueType="num">
                                      <p:cBhvr>
                                        <p:cTn id="164" dur="500" fill="hold"/>
                                        <p:tgtEl>
                                          <p:spTgt spid="76"/>
                                        </p:tgtEl>
                                        <p:attrNameLst>
                                          <p:attrName>ppt_h</p:attrName>
                                        </p:attrNameLst>
                                      </p:cBhvr>
                                      <p:tavLst>
                                        <p:tav tm="0">
                                          <p:val>
                                            <p:fltVal val="0"/>
                                          </p:val>
                                        </p:tav>
                                        <p:tav tm="100000">
                                          <p:val>
                                            <p:strVal val="#ppt_h"/>
                                          </p:val>
                                        </p:tav>
                                      </p:tavLst>
                                    </p:anim>
                                    <p:anim calcmode="lin" valueType="num">
                                      <p:cBhvr>
                                        <p:cTn id="165" dur="500" fill="hold"/>
                                        <p:tgtEl>
                                          <p:spTgt spid="76"/>
                                        </p:tgtEl>
                                        <p:attrNameLst>
                                          <p:attrName>style.rotation</p:attrName>
                                        </p:attrNameLst>
                                      </p:cBhvr>
                                      <p:tavLst>
                                        <p:tav tm="0">
                                          <p:val>
                                            <p:fltVal val="360"/>
                                          </p:val>
                                        </p:tav>
                                        <p:tav tm="100000">
                                          <p:val>
                                            <p:fltVal val="0"/>
                                          </p:val>
                                        </p:tav>
                                      </p:tavLst>
                                    </p:anim>
                                    <p:animEffect transition="in" filter="fade">
                                      <p:cBhvr>
                                        <p:cTn id="166" dur="500"/>
                                        <p:tgtEl>
                                          <p:spTgt spid="76"/>
                                        </p:tgtEl>
                                      </p:cBhvr>
                                    </p:animEffect>
                                  </p:childTnLst>
                                </p:cTn>
                              </p:par>
                              <p:par>
                                <p:cTn id="167" presetID="49" presetClass="entr" presetSubtype="0" decel="100000" fill="hold" grpId="0" nodeType="withEffect">
                                  <p:stCondLst>
                                    <p:cond delay="250"/>
                                  </p:stCondLst>
                                  <p:childTnLst>
                                    <p:set>
                                      <p:cBhvr>
                                        <p:cTn id="168" dur="1" fill="hold">
                                          <p:stCondLst>
                                            <p:cond delay="0"/>
                                          </p:stCondLst>
                                        </p:cTn>
                                        <p:tgtEl>
                                          <p:spTgt spid="77"/>
                                        </p:tgtEl>
                                        <p:attrNameLst>
                                          <p:attrName>style.visibility</p:attrName>
                                        </p:attrNameLst>
                                      </p:cBhvr>
                                      <p:to>
                                        <p:strVal val="visible"/>
                                      </p:to>
                                    </p:set>
                                    <p:anim calcmode="lin" valueType="num">
                                      <p:cBhvr>
                                        <p:cTn id="169" dur="500" fill="hold"/>
                                        <p:tgtEl>
                                          <p:spTgt spid="77"/>
                                        </p:tgtEl>
                                        <p:attrNameLst>
                                          <p:attrName>ppt_w</p:attrName>
                                        </p:attrNameLst>
                                      </p:cBhvr>
                                      <p:tavLst>
                                        <p:tav tm="0">
                                          <p:val>
                                            <p:fltVal val="0"/>
                                          </p:val>
                                        </p:tav>
                                        <p:tav tm="100000">
                                          <p:val>
                                            <p:strVal val="#ppt_w"/>
                                          </p:val>
                                        </p:tav>
                                      </p:tavLst>
                                    </p:anim>
                                    <p:anim calcmode="lin" valueType="num">
                                      <p:cBhvr>
                                        <p:cTn id="170" dur="500" fill="hold"/>
                                        <p:tgtEl>
                                          <p:spTgt spid="77"/>
                                        </p:tgtEl>
                                        <p:attrNameLst>
                                          <p:attrName>ppt_h</p:attrName>
                                        </p:attrNameLst>
                                      </p:cBhvr>
                                      <p:tavLst>
                                        <p:tav tm="0">
                                          <p:val>
                                            <p:fltVal val="0"/>
                                          </p:val>
                                        </p:tav>
                                        <p:tav tm="100000">
                                          <p:val>
                                            <p:strVal val="#ppt_h"/>
                                          </p:val>
                                        </p:tav>
                                      </p:tavLst>
                                    </p:anim>
                                    <p:anim calcmode="lin" valueType="num">
                                      <p:cBhvr>
                                        <p:cTn id="171" dur="500" fill="hold"/>
                                        <p:tgtEl>
                                          <p:spTgt spid="77"/>
                                        </p:tgtEl>
                                        <p:attrNameLst>
                                          <p:attrName>style.rotation</p:attrName>
                                        </p:attrNameLst>
                                      </p:cBhvr>
                                      <p:tavLst>
                                        <p:tav tm="0">
                                          <p:val>
                                            <p:fltVal val="360"/>
                                          </p:val>
                                        </p:tav>
                                        <p:tav tm="100000">
                                          <p:val>
                                            <p:fltVal val="0"/>
                                          </p:val>
                                        </p:tav>
                                      </p:tavLst>
                                    </p:anim>
                                    <p:animEffect transition="in" filter="fade">
                                      <p:cBhvr>
                                        <p:cTn id="17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5" grpId="0" animBg="1"/>
      <p:bldP spid="46" grpId="0" animBg="1"/>
      <p:bldP spid="47" grpId="0" animBg="1"/>
      <p:bldP spid="57"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p:bldP spid="74" grpId="0"/>
      <p:bldP spid="75" grpId="0"/>
      <p:bldP spid="76" grpId="0" animBg="1"/>
      <p:bldP spid="77" grpId="0" animBg="1"/>
      <p:bldP spid="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研究计划</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9" name="组合 28"/>
          <p:cNvGrpSpPr/>
          <p:nvPr/>
        </p:nvGrpSpPr>
        <p:grpSpPr>
          <a:xfrm>
            <a:off x="5334856" y="570216"/>
            <a:ext cx="263341" cy="395013"/>
            <a:chOff x="5284519" y="1508166"/>
            <a:chExt cx="213756" cy="427512"/>
          </a:xfrm>
        </p:grpSpPr>
        <p:cxnSp>
          <p:nvCxnSpPr>
            <p:cNvPr id="31" name="直接连接符 30"/>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5" name="Freeform 19"/>
          <p:cNvSpPr>
            <a:spLocks/>
          </p:cNvSpPr>
          <p:nvPr/>
        </p:nvSpPr>
        <p:spPr bwMode="auto">
          <a:xfrm>
            <a:off x="4253683" y="5185164"/>
            <a:ext cx="2566154" cy="1942659"/>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20"/>
          <p:cNvSpPr>
            <a:spLocks/>
          </p:cNvSpPr>
          <p:nvPr/>
        </p:nvSpPr>
        <p:spPr bwMode="auto">
          <a:xfrm>
            <a:off x="6663462" y="5247312"/>
            <a:ext cx="1866477" cy="73376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21"/>
          <p:cNvSpPr>
            <a:spLocks/>
          </p:cNvSpPr>
          <p:nvPr/>
        </p:nvSpPr>
        <p:spPr bwMode="auto">
          <a:xfrm>
            <a:off x="6906044" y="2789418"/>
            <a:ext cx="1704087" cy="695669"/>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2"/>
          <p:cNvSpPr>
            <a:spLocks/>
          </p:cNvSpPr>
          <p:nvPr/>
        </p:nvSpPr>
        <p:spPr bwMode="auto">
          <a:xfrm>
            <a:off x="5683112" y="3641462"/>
            <a:ext cx="739775" cy="1710102"/>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3"/>
          <p:cNvSpPr>
            <a:spLocks/>
          </p:cNvSpPr>
          <p:nvPr/>
        </p:nvSpPr>
        <p:spPr bwMode="auto">
          <a:xfrm>
            <a:off x="7242852" y="4228870"/>
            <a:ext cx="2072971" cy="1657977"/>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24"/>
          <p:cNvSpPr>
            <a:spLocks/>
          </p:cNvSpPr>
          <p:nvPr/>
        </p:nvSpPr>
        <p:spPr bwMode="auto">
          <a:xfrm>
            <a:off x="5025535" y="2226068"/>
            <a:ext cx="1794303" cy="695669"/>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5"/>
          <p:cNvSpPr>
            <a:spLocks/>
          </p:cNvSpPr>
          <p:nvPr/>
        </p:nvSpPr>
        <p:spPr bwMode="auto">
          <a:xfrm>
            <a:off x="4865150" y="4020370"/>
            <a:ext cx="1405371" cy="715717"/>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26"/>
          <p:cNvSpPr>
            <a:spLocks/>
          </p:cNvSpPr>
          <p:nvPr/>
        </p:nvSpPr>
        <p:spPr bwMode="auto">
          <a:xfrm>
            <a:off x="6270520" y="2955818"/>
            <a:ext cx="715717" cy="1405371"/>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27"/>
          <p:cNvSpPr>
            <a:spLocks/>
          </p:cNvSpPr>
          <p:nvPr/>
        </p:nvSpPr>
        <p:spPr bwMode="auto">
          <a:xfrm>
            <a:off x="6735635" y="1610591"/>
            <a:ext cx="719727" cy="1405371"/>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椭圆 46"/>
          <p:cNvSpPr/>
          <p:nvPr/>
        </p:nvSpPr>
        <p:spPr>
          <a:xfrm>
            <a:off x="4051469" y="5137050"/>
            <a:ext cx="429028" cy="429028"/>
          </a:xfrm>
          <a:prstGeom prst="ellipse">
            <a:avLst/>
          </a:prstGeom>
          <a:gradFill flip="none" rotWithShape="1">
            <a:gsLst>
              <a:gs pos="0">
                <a:srgbClr val="05BAC8">
                  <a:shade val="30000"/>
                  <a:satMod val="115000"/>
                </a:srgbClr>
              </a:gs>
              <a:gs pos="50000">
                <a:srgbClr val="05BAC8">
                  <a:shade val="67500"/>
                  <a:satMod val="115000"/>
                </a:srgbClr>
              </a:gs>
              <a:gs pos="100000">
                <a:srgbClr val="05BAC8">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773593" y="3701842"/>
            <a:ext cx="429028" cy="42902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9089009" y="4146675"/>
            <a:ext cx="429028" cy="42902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8290025" y="2503106"/>
            <a:ext cx="429028" cy="429028"/>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913544" y="1893708"/>
            <a:ext cx="429028" cy="429028"/>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22"/>
          <p:cNvSpPr txBox="1"/>
          <p:nvPr/>
        </p:nvSpPr>
        <p:spPr>
          <a:xfrm>
            <a:off x="2306968" y="4918376"/>
            <a:ext cx="1664078" cy="609398"/>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noProof="1"/>
              <a:t>研究</a:t>
            </a:r>
            <a:r>
              <a:rPr lang="zh-CN" altLang="en-US" noProof="1"/>
              <a:t>与</a:t>
            </a:r>
            <a:r>
              <a:rPr lang="zh-CN" altLang="en-US" noProof="1" smtClean="0"/>
              <a:t>选题、文献调研、确定题目</a:t>
            </a:r>
            <a:endParaRPr lang="en-US" altLang="zh-CN" noProof="1"/>
          </a:p>
        </p:txBody>
      </p:sp>
      <p:sp>
        <p:nvSpPr>
          <p:cNvPr id="53" name="TextBox 22"/>
          <p:cNvSpPr txBox="1"/>
          <p:nvPr/>
        </p:nvSpPr>
        <p:spPr>
          <a:xfrm>
            <a:off x="2306968" y="3403781"/>
            <a:ext cx="2402188" cy="328936"/>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noProof="1" smtClean="0"/>
              <a:t>编写</a:t>
            </a:r>
            <a:r>
              <a:rPr lang="en-US" altLang="zh-CN" noProof="1" smtClean="0"/>
              <a:t>DCN</a:t>
            </a:r>
            <a:r>
              <a:rPr lang="zh-CN" altLang="en-US" noProof="1" smtClean="0"/>
              <a:t>算法的核心代码</a:t>
            </a:r>
            <a:endParaRPr lang="en-US" altLang="zh-CN" noProof="1"/>
          </a:p>
        </p:txBody>
      </p:sp>
      <p:sp>
        <p:nvSpPr>
          <p:cNvPr id="54" name="TextBox 22"/>
          <p:cNvSpPr txBox="1"/>
          <p:nvPr/>
        </p:nvSpPr>
        <p:spPr>
          <a:xfrm>
            <a:off x="9658380" y="3919362"/>
            <a:ext cx="1623815" cy="1126462"/>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noProof="1" smtClean="0"/>
              <a:t>数据准备、对初始问题与答案数据进行常见的分词与词性标注处理</a:t>
            </a:r>
            <a:endParaRPr lang="en-US" altLang="zh-CN" noProof="1"/>
          </a:p>
        </p:txBody>
      </p:sp>
      <p:sp>
        <p:nvSpPr>
          <p:cNvPr id="55" name="TextBox 22"/>
          <p:cNvSpPr txBox="1"/>
          <p:nvPr/>
        </p:nvSpPr>
        <p:spPr>
          <a:xfrm>
            <a:off x="8894624" y="2154389"/>
            <a:ext cx="2387571" cy="867930"/>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noProof="1" smtClean="0"/>
              <a:t>编写基于传统匹配的算法代码、进行评测并对算法作出优化</a:t>
            </a:r>
            <a:endParaRPr lang="en-US" altLang="zh-CN" noProof="1"/>
          </a:p>
        </p:txBody>
      </p:sp>
      <p:sp>
        <p:nvSpPr>
          <p:cNvPr id="56" name="TextBox 22"/>
          <p:cNvSpPr txBox="1"/>
          <p:nvPr/>
        </p:nvSpPr>
        <p:spPr>
          <a:xfrm>
            <a:off x="2306968" y="1742109"/>
            <a:ext cx="2520280" cy="328936"/>
          </a:xfrm>
          <a:prstGeom prst="rect">
            <a:avLst/>
          </a:prstGeom>
          <a:noFill/>
        </p:spPr>
        <p:txBody>
          <a:bodyPr wrap="square" rtlCol="0">
            <a:spAutoFit/>
          </a:bodyPr>
          <a:lstStyle/>
          <a:p>
            <a:pPr lvl="0">
              <a:lnSpc>
                <a:spcPct val="120000"/>
              </a:lnSpc>
              <a:spcAft>
                <a:spcPct val="40000"/>
              </a:spcAft>
              <a:buClr>
                <a:srgbClr val="292929"/>
              </a:buClr>
            </a:pPr>
            <a:r>
              <a:rPr lang="zh-CN" altLang="en-US" sz="1400" dirty="0" smtClean="0">
                <a:solidFill>
                  <a:srgbClr val="333333"/>
                </a:solidFill>
                <a:latin typeface="微软雅黑" panose="020B0503020204020204" pitchFamily="34" charset="-122"/>
                <a:ea typeface="微软雅黑" panose="020B0503020204020204" pitchFamily="34" charset="-122"/>
              </a:rPr>
              <a:t>撰写论文、准备答辩</a:t>
            </a:r>
            <a:endParaRPr lang="en-US" altLang="zh-CN" sz="1400" noProof="1">
              <a:solidFill>
                <a:srgbClr val="333333"/>
              </a:solidFill>
              <a:latin typeface="微软雅黑" pitchFamily="34" charset="-122"/>
              <a:ea typeface="微软雅黑" pitchFamily="34" charset="-122"/>
            </a:endParaRPr>
          </a:p>
        </p:txBody>
      </p:sp>
      <p:sp>
        <p:nvSpPr>
          <p:cNvPr id="57" name="椭圆 56"/>
          <p:cNvSpPr/>
          <p:nvPr/>
        </p:nvSpPr>
        <p:spPr>
          <a:xfrm>
            <a:off x="7221095" y="1495226"/>
            <a:ext cx="429028" cy="429028"/>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7242309"/>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par>
                                <p:cTn id="12" presetID="22" presetClass="entr" presetSubtype="2" fill="hold" grpId="0" nodeType="withEffect">
                                  <p:stCondLst>
                                    <p:cond delay="800"/>
                                  </p:stCondLst>
                                  <p:childTnLst>
                                    <p:set>
                                      <p:cBhvr>
                                        <p:cTn id="13" dur="1" fill="hold">
                                          <p:stCondLst>
                                            <p:cond delay="0"/>
                                          </p:stCondLst>
                                        </p:cTn>
                                        <p:tgtEl>
                                          <p:spTgt spid="35"/>
                                        </p:tgtEl>
                                        <p:attrNameLst>
                                          <p:attrName>style.visibility</p:attrName>
                                        </p:attrNameLst>
                                      </p:cBhvr>
                                      <p:to>
                                        <p:strVal val="visible"/>
                                      </p:to>
                                    </p:set>
                                    <p:animEffect transition="in" filter="wipe(right)">
                                      <p:cBhvr>
                                        <p:cTn id="14" dur="500"/>
                                        <p:tgtEl>
                                          <p:spTgt spid="35"/>
                                        </p:tgtEl>
                                      </p:cBhvr>
                                    </p:animEffect>
                                  </p:childTnLst>
                                </p:cTn>
                              </p:par>
                              <p:par>
                                <p:cTn id="15" presetID="22" presetClass="entr" presetSubtype="8" fill="hold" grpId="0" nodeType="withEffect">
                                  <p:stCondLst>
                                    <p:cond delay="90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par>
                                <p:cTn id="18" presetID="22" presetClass="entr" presetSubtype="8" fill="hold" grpId="0" nodeType="withEffect">
                                  <p:stCondLst>
                                    <p:cond delay="130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500"/>
                                        <p:tgtEl>
                                          <p:spTgt spid="41"/>
                                        </p:tgtEl>
                                      </p:cBhvr>
                                    </p:animEffect>
                                  </p:childTnLst>
                                </p:cTn>
                              </p:par>
                              <p:par>
                                <p:cTn id="24" presetID="22" presetClass="entr" presetSubtype="2" fill="hold" grpId="0" nodeType="withEffect">
                                  <p:stCondLst>
                                    <p:cond delay="1200"/>
                                  </p:stCondLst>
                                  <p:childTnLst>
                                    <p:set>
                                      <p:cBhvr>
                                        <p:cTn id="25" dur="1" fill="hold">
                                          <p:stCondLst>
                                            <p:cond delay="0"/>
                                          </p:stCondLst>
                                        </p:cTn>
                                        <p:tgtEl>
                                          <p:spTgt spid="44"/>
                                        </p:tgtEl>
                                        <p:attrNameLst>
                                          <p:attrName>style.visibility</p:attrName>
                                        </p:attrNameLst>
                                      </p:cBhvr>
                                      <p:to>
                                        <p:strVal val="visible"/>
                                      </p:to>
                                    </p:set>
                                    <p:animEffect transition="in" filter="wipe(right)">
                                      <p:cBhvr>
                                        <p:cTn id="26" dur="500"/>
                                        <p:tgtEl>
                                          <p:spTgt spid="44"/>
                                        </p:tgtEl>
                                      </p:cBhvr>
                                    </p:animEffect>
                                  </p:childTnLst>
                                </p:cTn>
                              </p:par>
                              <p:par>
                                <p:cTn id="27" presetID="22" presetClass="entr" presetSubtype="4" fill="hold" grpId="0" nodeType="withEffect">
                                  <p:stCondLst>
                                    <p:cond delay="1400"/>
                                  </p:stCondLst>
                                  <p:childTnLst>
                                    <p:set>
                                      <p:cBhvr>
                                        <p:cTn id="28" dur="1" fill="hold">
                                          <p:stCondLst>
                                            <p:cond delay="0"/>
                                          </p:stCondLst>
                                        </p:cTn>
                                        <p:tgtEl>
                                          <p:spTgt spid="45"/>
                                        </p:tgtEl>
                                        <p:attrNameLst>
                                          <p:attrName>style.visibility</p:attrName>
                                        </p:attrNameLst>
                                      </p:cBhvr>
                                      <p:to>
                                        <p:strVal val="visible"/>
                                      </p:to>
                                    </p:set>
                                    <p:animEffect transition="in" filter="wipe(down)">
                                      <p:cBhvr>
                                        <p:cTn id="29" dur="500"/>
                                        <p:tgtEl>
                                          <p:spTgt spid="45"/>
                                        </p:tgtEl>
                                      </p:cBhvr>
                                    </p:animEffect>
                                  </p:childTnLst>
                                </p:cTn>
                              </p:par>
                              <p:par>
                                <p:cTn id="30" presetID="22" presetClass="entr" presetSubtype="8" fill="hold" grpId="0" nodeType="withEffect">
                                  <p:stCondLst>
                                    <p:cond delay="170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22" presetClass="entr" presetSubtype="4" fill="hold" grpId="0" nodeType="withEffect">
                                  <p:stCondLst>
                                    <p:cond delay="180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par>
                                <p:cTn id="36" presetID="22" presetClass="entr" presetSubtype="2" fill="hold" grpId="0" nodeType="withEffect">
                                  <p:stCondLst>
                                    <p:cond delay="2000"/>
                                  </p:stCondLst>
                                  <p:childTnLst>
                                    <p:set>
                                      <p:cBhvr>
                                        <p:cTn id="37" dur="1" fill="hold">
                                          <p:stCondLst>
                                            <p:cond delay="0"/>
                                          </p:stCondLst>
                                        </p:cTn>
                                        <p:tgtEl>
                                          <p:spTgt spid="43"/>
                                        </p:tgtEl>
                                        <p:attrNameLst>
                                          <p:attrName>style.visibility</p:attrName>
                                        </p:attrNameLst>
                                      </p:cBhvr>
                                      <p:to>
                                        <p:strVal val="visible"/>
                                      </p:to>
                                    </p:set>
                                    <p:animEffect transition="in" filter="wipe(right)">
                                      <p:cBhvr>
                                        <p:cTn id="38" dur="500"/>
                                        <p:tgtEl>
                                          <p:spTgt spid="43"/>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par>
                                <p:cTn id="44" presetID="53" presetClass="entr" presetSubtype="16" fill="hold" grpId="0" nodeType="withEffect">
                                  <p:stCondLst>
                                    <p:cond delay="1500"/>
                                  </p:stCondLst>
                                  <p:childTnLst>
                                    <p:set>
                                      <p:cBhvr>
                                        <p:cTn id="45" dur="1" fill="hold">
                                          <p:stCondLst>
                                            <p:cond delay="0"/>
                                          </p:stCondLst>
                                        </p:cTn>
                                        <p:tgtEl>
                                          <p:spTgt spid="49"/>
                                        </p:tgtEl>
                                        <p:attrNameLst>
                                          <p:attrName>style.visibility</p:attrName>
                                        </p:attrNameLst>
                                      </p:cBhvr>
                                      <p:to>
                                        <p:strVal val="visible"/>
                                      </p:to>
                                    </p:set>
                                    <p:anim calcmode="lin" valueType="num">
                                      <p:cBhvr>
                                        <p:cTn id="46" dur="500" fill="hold"/>
                                        <p:tgtEl>
                                          <p:spTgt spid="49"/>
                                        </p:tgtEl>
                                        <p:attrNameLst>
                                          <p:attrName>ppt_w</p:attrName>
                                        </p:attrNameLst>
                                      </p:cBhvr>
                                      <p:tavLst>
                                        <p:tav tm="0">
                                          <p:val>
                                            <p:fltVal val="0"/>
                                          </p:val>
                                        </p:tav>
                                        <p:tav tm="100000">
                                          <p:val>
                                            <p:strVal val="#ppt_w"/>
                                          </p:val>
                                        </p:tav>
                                      </p:tavLst>
                                    </p:anim>
                                    <p:anim calcmode="lin" valueType="num">
                                      <p:cBhvr>
                                        <p:cTn id="47" dur="500" fill="hold"/>
                                        <p:tgtEl>
                                          <p:spTgt spid="49"/>
                                        </p:tgtEl>
                                        <p:attrNameLst>
                                          <p:attrName>ppt_h</p:attrName>
                                        </p:attrNameLst>
                                      </p:cBhvr>
                                      <p:tavLst>
                                        <p:tav tm="0">
                                          <p:val>
                                            <p:fltVal val="0"/>
                                          </p:val>
                                        </p:tav>
                                        <p:tav tm="100000">
                                          <p:val>
                                            <p:strVal val="#ppt_h"/>
                                          </p:val>
                                        </p:tav>
                                      </p:tavLst>
                                    </p:anim>
                                    <p:animEffect transition="in" filter="fade">
                                      <p:cBhvr>
                                        <p:cTn id="48" dur="500"/>
                                        <p:tgtEl>
                                          <p:spTgt spid="49"/>
                                        </p:tgtEl>
                                      </p:cBhvr>
                                    </p:animEffect>
                                  </p:childTnLst>
                                </p:cTn>
                              </p:par>
                              <p:par>
                                <p:cTn id="49" presetID="53" presetClass="entr" presetSubtype="16" fill="hold" grpId="0" nodeType="withEffect">
                                  <p:stCondLst>
                                    <p:cond delay="1900"/>
                                  </p:stCondLst>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ppt_w</p:attrName>
                                        </p:attrNameLst>
                                      </p:cBhvr>
                                      <p:tavLst>
                                        <p:tav tm="0">
                                          <p:val>
                                            <p:fltVal val="0"/>
                                          </p:val>
                                        </p:tav>
                                        <p:tav tm="100000">
                                          <p:val>
                                            <p:strVal val="#ppt_w"/>
                                          </p:val>
                                        </p:tav>
                                      </p:tavLst>
                                    </p:anim>
                                    <p:anim calcmode="lin" valueType="num">
                                      <p:cBhvr>
                                        <p:cTn id="52" dur="500" fill="hold"/>
                                        <p:tgtEl>
                                          <p:spTgt spid="50"/>
                                        </p:tgtEl>
                                        <p:attrNameLst>
                                          <p:attrName>ppt_h</p:attrName>
                                        </p:attrNameLst>
                                      </p:cBhvr>
                                      <p:tavLst>
                                        <p:tav tm="0">
                                          <p:val>
                                            <p:fltVal val="0"/>
                                          </p:val>
                                        </p:tav>
                                        <p:tav tm="100000">
                                          <p:val>
                                            <p:strVal val="#ppt_h"/>
                                          </p:val>
                                        </p:tav>
                                      </p:tavLst>
                                    </p:anim>
                                    <p:animEffect transition="in" filter="fade">
                                      <p:cBhvr>
                                        <p:cTn id="53" dur="500"/>
                                        <p:tgtEl>
                                          <p:spTgt spid="50"/>
                                        </p:tgtEl>
                                      </p:cBhvr>
                                    </p:animEffect>
                                  </p:childTnLst>
                                </p:cTn>
                              </p:par>
                              <p:par>
                                <p:cTn id="54" presetID="53" presetClass="entr" presetSubtype="16" fill="hold" grpId="0" nodeType="withEffect">
                                  <p:stCondLst>
                                    <p:cond delay="140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
                                          </p:val>
                                        </p:tav>
                                        <p:tav tm="100000">
                                          <p:val>
                                            <p:strVal val="#ppt_w"/>
                                          </p:val>
                                        </p:tav>
                                      </p:tavLst>
                                    </p:anim>
                                    <p:anim calcmode="lin" valueType="num">
                                      <p:cBhvr>
                                        <p:cTn id="57" dur="500" fill="hold"/>
                                        <p:tgtEl>
                                          <p:spTgt spid="48"/>
                                        </p:tgtEl>
                                        <p:attrNameLst>
                                          <p:attrName>ppt_h</p:attrName>
                                        </p:attrNameLst>
                                      </p:cBhvr>
                                      <p:tavLst>
                                        <p:tav tm="0">
                                          <p:val>
                                            <p:fltVal val="0"/>
                                          </p:val>
                                        </p:tav>
                                        <p:tav tm="100000">
                                          <p:val>
                                            <p:strVal val="#ppt_h"/>
                                          </p:val>
                                        </p:tav>
                                      </p:tavLst>
                                    </p:anim>
                                    <p:animEffect transition="in" filter="fade">
                                      <p:cBhvr>
                                        <p:cTn id="58" dur="500"/>
                                        <p:tgtEl>
                                          <p:spTgt spid="48"/>
                                        </p:tgtEl>
                                      </p:cBhvr>
                                    </p:animEffect>
                                  </p:childTnLst>
                                </p:cTn>
                              </p:par>
                              <p:par>
                                <p:cTn id="59" presetID="53" presetClass="entr" presetSubtype="16" fill="hold" grpId="0" nodeType="withEffect">
                                  <p:stCondLst>
                                    <p:cond delay="2200"/>
                                  </p:stCondLst>
                                  <p:childTnLst>
                                    <p:set>
                                      <p:cBhvr>
                                        <p:cTn id="60" dur="1" fill="hold">
                                          <p:stCondLst>
                                            <p:cond delay="0"/>
                                          </p:stCondLst>
                                        </p:cTn>
                                        <p:tgtEl>
                                          <p:spTgt spid="51"/>
                                        </p:tgtEl>
                                        <p:attrNameLst>
                                          <p:attrName>style.visibility</p:attrName>
                                        </p:attrNameLst>
                                      </p:cBhvr>
                                      <p:to>
                                        <p:strVal val="visible"/>
                                      </p:to>
                                    </p:set>
                                    <p:anim calcmode="lin" valueType="num">
                                      <p:cBhvr>
                                        <p:cTn id="61" dur="500" fill="hold"/>
                                        <p:tgtEl>
                                          <p:spTgt spid="51"/>
                                        </p:tgtEl>
                                        <p:attrNameLst>
                                          <p:attrName>ppt_w</p:attrName>
                                        </p:attrNameLst>
                                      </p:cBhvr>
                                      <p:tavLst>
                                        <p:tav tm="0">
                                          <p:val>
                                            <p:fltVal val="0"/>
                                          </p:val>
                                        </p:tav>
                                        <p:tav tm="100000">
                                          <p:val>
                                            <p:strVal val="#ppt_w"/>
                                          </p:val>
                                        </p:tav>
                                      </p:tavLst>
                                    </p:anim>
                                    <p:anim calcmode="lin" valueType="num">
                                      <p:cBhvr>
                                        <p:cTn id="62" dur="500" fill="hold"/>
                                        <p:tgtEl>
                                          <p:spTgt spid="51"/>
                                        </p:tgtEl>
                                        <p:attrNameLst>
                                          <p:attrName>ppt_h</p:attrName>
                                        </p:attrNameLst>
                                      </p:cBhvr>
                                      <p:tavLst>
                                        <p:tav tm="0">
                                          <p:val>
                                            <p:fltVal val="0"/>
                                          </p:val>
                                        </p:tav>
                                        <p:tav tm="100000">
                                          <p:val>
                                            <p:strVal val="#ppt_h"/>
                                          </p:val>
                                        </p:tav>
                                      </p:tavLst>
                                    </p:anim>
                                    <p:animEffect transition="in" filter="fade">
                                      <p:cBhvr>
                                        <p:cTn id="63" dur="500"/>
                                        <p:tgtEl>
                                          <p:spTgt spid="51"/>
                                        </p:tgtEl>
                                      </p:cBhvr>
                                    </p:animEffect>
                                  </p:childTnLst>
                                </p:cTn>
                              </p:par>
                              <p:par>
                                <p:cTn id="64" presetID="53" presetClass="entr" presetSubtype="16" fill="hold" grpId="0" nodeType="withEffect">
                                  <p:stCondLst>
                                    <p:cond delay="2200"/>
                                  </p:stCondLst>
                                  <p:childTnLst>
                                    <p:set>
                                      <p:cBhvr>
                                        <p:cTn id="65" dur="1" fill="hold">
                                          <p:stCondLst>
                                            <p:cond delay="0"/>
                                          </p:stCondLst>
                                        </p:cTn>
                                        <p:tgtEl>
                                          <p:spTgt spid="57"/>
                                        </p:tgtEl>
                                        <p:attrNameLst>
                                          <p:attrName>style.visibility</p:attrName>
                                        </p:attrNameLst>
                                      </p:cBhvr>
                                      <p:to>
                                        <p:strVal val="visible"/>
                                      </p:to>
                                    </p:set>
                                    <p:anim calcmode="lin" valueType="num">
                                      <p:cBhvr>
                                        <p:cTn id="66" dur="500" fill="hold"/>
                                        <p:tgtEl>
                                          <p:spTgt spid="57"/>
                                        </p:tgtEl>
                                        <p:attrNameLst>
                                          <p:attrName>ppt_w</p:attrName>
                                        </p:attrNameLst>
                                      </p:cBhvr>
                                      <p:tavLst>
                                        <p:tav tm="0">
                                          <p:val>
                                            <p:fltVal val="0"/>
                                          </p:val>
                                        </p:tav>
                                        <p:tav tm="100000">
                                          <p:val>
                                            <p:strVal val="#ppt_w"/>
                                          </p:val>
                                        </p:tav>
                                      </p:tavLst>
                                    </p:anim>
                                    <p:anim calcmode="lin" valueType="num">
                                      <p:cBhvr>
                                        <p:cTn id="67" dur="500" fill="hold"/>
                                        <p:tgtEl>
                                          <p:spTgt spid="57"/>
                                        </p:tgtEl>
                                        <p:attrNameLst>
                                          <p:attrName>ppt_h</p:attrName>
                                        </p:attrNameLst>
                                      </p:cBhvr>
                                      <p:tavLst>
                                        <p:tav tm="0">
                                          <p:val>
                                            <p:fltVal val="0"/>
                                          </p:val>
                                        </p:tav>
                                        <p:tav tm="100000">
                                          <p:val>
                                            <p:strVal val="#ppt_h"/>
                                          </p:val>
                                        </p:tav>
                                      </p:tavLst>
                                    </p:anim>
                                    <p:animEffect transition="in" filter="fade">
                                      <p:cBhvr>
                                        <p:cTn id="68" dur="500"/>
                                        <p:tgtEl>
                                          <p:spTgt spid="57"/>
                                        </p:tgtEl>
                                      </p:cBhvr>
                                    </p:animEffect>
                                  </p:childTnLst>
                                </p:cTn>
                              </p:par>
                            </p:childTnLst>
                          </p:cTn>
                        </p:par>
                        <p:par>
                          <p:cTn id="69" fill="hold">
                            <p:stCondLst>
                              <p:cond delay="3200"/>
                            </p:stCondLst>
                            <p:childTnLst>
                              <p:par>
                                <p:cTn id="70" presetID="2" presetClass="entr" presetSubtype="8" decel="100000" fill="hold" grpId="0" nodeType="afterEffect">
                                  <p:stCondLst>
                                    <p:cond delay="0"/>
                                  </p:stCondLst>
                                  <p:childTnLst>
                                    <p:set>
                                      <p:cBhvr>
                                        <p:cTn id="71" dur="1" fill="hold">
                                          <p:stCondLst>
                                            <p:cond delay="0"/>
                                          </p:stCondLst>
                                        </p:cTn>
                                        <p:tgtEl>
                                          <p:spTgt spid="52"/>
                                        </p:tgtEl>
                                        <p:attrNameLst>
                                          <p:attrName>style.visibility</p:attrName>
                                        </p:attrNameLst>
                                      </p:cBhvr>
                                      <p:to>
                                        <p:strVal val="visible"/>
                                      </p:to>
                                    </p:set>
                                    <p:anim calcmode="lin" valueType="num">
                                      <p:cBhvr additive="base">
                                        <p:cTn id="72" dur="500" fill="hold"/>
                                        <p:tgtEl>
                                          <p:spTgt spid="52"/>
                                        </p:tgtEl>
                                        <p:attrNameLst>
                                          <p:attrName>ppt_x</p:attrName>
                                        </p:attrNameLst>
                                      </p:cBhvr>
                                      <p:tavLst>
                                        <p:tav tm="0">
                                          <p:val>
                                            <p:strVal val="0-#ppt_w/2"/>
                                          </p:val>
                                        </p:tav>
                                        <p:tav tm="100000">
                                          <p:val>
                                            <p:strVal val="#ppt_x"/>
                                          </p:val>
                                        </p:tav>
                                      </p:tavLst>
                                    </p:anim>
                                    <p:anim calcmode="lin" valueType="num">
                                      <p:cBhvr additive="base">
                                        <p:cTn id="73" dur="500" fill="hold"/>
                                        <p:tgtEl>
                                          <p:spTgt spid="52"/>
                                        </p:tgtEl>
                                        <p:attrNameLst>
                                          <p:attrName>ppt_y</p:attrName>
                                        </p:attrNameLst>
                                      </p:cBhvr>
                                      <p:tavLst>
                                        <p:tav tm="0">
                                          <p:val>
                                            <p:strVal val="#ppt_y"/>
                                          </p:val>
                                        </p:tav>
                                        <p:tav tm="100000">
                                          <p:val>
                                            <p:strVal val="#ppt_y"/>
                                          </p:val>
                                        </p:tav>
                                      </p:tavLst>
                                    </p:anim>
                                  </p:childTnLst>
                                </p:cTn>
                              </p:par>
                              <p:par>
                                <p:cTn id="74" presetID="2" presetClass="entr" presetSubtype="8" decel="100000" fill="hold" grpId="0" nodeType="withEffect">
                                  <p:stCondLst>
                                    <p:cond delay="100"/>
                                  </p:stCondLst>
                                  <p:childTnLst>
                                    <p:set>
                                      <p:cBhvr>
                                        <p:cTn id="75" dur="1" fill="hold">
                                          <p:stCondLst>
                                            <p:cond delay="0"/>
                                          </p:stCondLst>
                                        </p:cTn>
                                        <p:tgtEl>
                                          <p:spTgt spid="53"/>
                                        </p:tgtEl>
                                        <p:attrNameLst>
                                          <p:attrName>style.visibility</p:attrName>
                                        </p:attrNameLst>
                                      </p:cBhvr>
                                      <p:to>
                                        <p:strVal val="visible"/>
                                      </p:to>
                                    </p:set>
                                    <p:anim calcmode="lin" valueType="num">
                                      <p:cBhvr additive="base">
                                        <p:cTn id="76" dur="500" fill="hold"/>
                                        <p:tgtEl>
                                          <p:spTgt spid="53"/>
                                        </p:tgtEl>
                                        <p:attrNameLst>
                                          <p:attrName>ppt_x</p:attrName>
                                        </p:attrNameLst>
                                      </p:cBhvr>
                                      <p:tavLst>
                                        <p:tav tm="0">
                                          <p:val>
                                            <p:strVal val="0-#ppt_w/2"/>
                                          </p:val>
                                        </p:tav>
                                        <p:tav tm="100000">
                                          <p:val>
                                            <p:strVal val="#ppt_x"/>
                                          </p:val>
                                        </p:tav>
                                      </p:tavLst>
                                    </p:anim>
                                    <p:anim calcmode="lin" valueType="num">
                                      <p:cBhvr additive="base">
                                        <p:cTn id="77" dur="500" fill="hold"/>
                                        <p:tgtEl>
                                          <p:spTgt spid="53"/>
                                        </p:tgtEl>
                                        <p:attrNameLst>
                                          <p:attrName>ppt_y</p:attrName>
                                        </p:attrNameLst>
                                      </p:cBhvr>
                                      <p:tavLst>
                                        <p:tav tm="0">
                                          <p:val>
                                            <p:strVal val="#ppt_y"/>
                                          </p:val>
                                        </p:tav>
                                        <p:tav tm="100000">
                                          <p:val>
                                            <p:strVal val="#ppt_y"/>
                                          </p:val>
                                        </p:tav>
                                      </p:tavLst>
                                    </p:anim>
                                  </p:childTnLst>
                                </p:cTn>
                              </p:par>
                              <p:par>
                                <p:cTn id="78" presetID="2" presetClass="entr" presetSubtype="2" decel="100000" fill="hold" grpId="0" nodeType="withEffect">
                                  <p:stCondLst>
                                    <p:cond delay="200"/>
                                  </p:stCondLst>
                                  <p:childTnLst>
                                    <p:set>
                                      <p:cBhvr>
                                        <p:cTn id="79" dur="1" fill="hold">
                                          <p:stCondLst>
                                            <p:cond delay="0"/>
                                          </p:stCondLst>
                                        </p:cTn>
                                        <p:tgtEl>
                                          <p:spTgt spid="54"/>
                                        </p:tgtEl>
                                        <p:attrNameLst>
                                          <p:attrName>style.visibility</p:attrName>
                                        </p:attrNameLst>
                                      </p:cBhvr>
                                      <p:to>
                                        <p:strVal val="visible"/>
                                      </p:to>
                                    </p:set>
                                    <p:anim calcmode="lin" valueType="num">
                                      <p:cBhvr additive="base">
                                        <p:cTn id="80" dur="500" fill="hold"/>
                                        <p:tgtEl>
                                          <p:spTgt spid="54"/>
                                        </p:tgtEl>
                                        <p:attrNameLst>
                                          <p:attrName>ppt_x</p:attrName>
                                        </p:attrNameLst>
                                      </p:cBhvr>
                                      <p:tavLst>
                                        <p:tav tm="0">
                                          <p:val>
                                            <p:strVal val="1+#ppt_w/2"/>
                                          </p:val>
                                        </p:tav>
                                        <p:tav tm="100000">
                                          <p:val>
                                            <p:strVal val="#ppt_x"/>
                                          </p:val>
                                        </p:tav>
                                      </p:tavLst>
                                    </p:anim>
                                    <p:anim calcmode="lin" valueType="num">
                                      <p:cBhvr additive="base">
                                        <p:cTn id="81" dur="500" fill="hold"/>
                                        <p:tgtEl>
                                          <p:spTgt spid="54"/>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300"/>
                                  </p:stCondLst>
                                  <p:childTnLst>
                                    <p:set>
                                      <p:cBhvr>
                                        <p:cTn id="83" dur="1" fill="hold">
                                          <p:stCondLst>
                                            <p:cond delay="0"/>
                                          </p:stCondLst>
                                        </p:cTn>
                                        <p:tgtEl>
                                          <p:spTgt spid="55"/>
                                        </p:tgtEl>
                                        <p:attrNameLst>
                                          <p:attrName>style.visibility</p:attrName>
                                        </p:attrNameLst>
                                      </p:cBhvr>
                                      <p:to>
                                        <p:strVal val="visible"/>
                                      </p:to>
                                    </p:set>
                                    <p:anim calcmode="lin" valueType="num">
                                      <p:cBhvr additive="base">
                                        <p:cTn id="84" dur="500" fill="hold"/>
                                        <p:tgtEl>
                                          <p:spTgt spid="55"/>
                                        </p:tgtEl>
                                        <p:attrNameLst>
                                          <p:attrName>ppt_x</p:attrName>
                                        </p:attrNameLst>
                                      </p:cBhvr>
                                      <p:tavLst>
                                        <p:tav tm="0">
                                          <p:val>
                                            <p:strVal val="1+#ppt_w/2"/>
                                          </p:val>
                                        </p:tav>
                                        <p:tav tm="100000">
                                          <p:val>
                                            <p:strVal val="#ppt_x"/>
                                          </p:val>
                                        </p:tav>
                                      </p:tavLst>
                                    </p:anim>
                                    <p:anim calcmode="lin" valueType="num">
                                      <p:cBhvr additive="base">
                                        <p:cTn id="85" dur="500" fill="hold"/>
                                        <p:tgtEl>
                                          <p:spTgt spid="55"/>
                                        </p:tgtEl>
                                        <p:attrNameLst>
                                          <p:attrName>ppt_y</p:attrName>
                                        </p:attrNameLst>
                                      </p:cBhvr>
                                      <p:tavLst>
                                        <p:tav tm="0">
                                          <p:val>
                                            <p:strVal val="#ppt_y"/>
                                          </p:val>
                                        </p:tav>
                                        <p:tav tm="100000">
                                          <p:val>
                                            <p:strVal val="#ppt_y"/>
                                          </p:val>
                                        </p:tav>
                                      </p:tavLst>
                                    </p:anim>
                                  </p:childTnLst>
                                </p:cTn>
                              </p:par>
                              <p:par>
                                <p:cTn id="86" presetID="2" presetClass="entr" presetSubtype="8" decel="100000" fill="hold" grpId="0" nodeType="withEffect">
                                  <p:stCondLst>
                                    <p:cond delay="400"/>
                                  </p:stCondLst>
                                  <p:childTnLst>
                                    <p:set>
                                      <p:cBhvr>
                                        <p:cTn id="87" dur="1" fill="hold">
                                          <p:stCondLst>
                                            <p:cond delay="0"/>
                                          </p:stCondLst>
                                        </p:cTn>
                                        <p:tgtEl>
                                          <p:spTgt spid="56"/>
                                        </p:tgtEl>
                                        <p:attrNameLst>
                                          <p:attrName>style.visibility</p:attrName>
                                        </p:attrNameLst>
                                      </p:cBhvr>
                                      <p:to>
                                        <p:strVal val="visible"/>
                                      </p:to>
                                    </p:set>
                                    <p:anim calcmode="lin" valueType="num">
                                      <p:cBhvr additive="base">
                                        <p:cTn id="88" dur="500" fill="hold"/>
                                        <p:tgtEl>
                                          <p:spTgt spid="56"/>
                                        </p:tgtEl>
                                        <p:attrNameLst>
                                          <p:attrName>ppt_x</p:attrName>
                                        </p:attrNameLst>
                                      </p:cBhvr>
                                      <p:tavLst>
                                        <p:tav tm="0">
                                          <p:val>
                                            <p:strVal val="0-#ppt_w/2"/>
                                          </p:val>
                                        </p:tav>
                                        <p:tav tm="100000">
                                          <p:val>
                                            <p:strVal val="#ppt_x"/>
                                          </p:val>
                                        </p:tav>
                                      </p:tavLst>
                                    </p:anim>
                                    <p:anim calcmode="lin" valueType="num">
                                      <p:cBhvr additive="base">
                                        <p:cTn id="89"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animBg="1"/>
      <p:bldP spid="37" grpId="0" animBg="1"/>
      <p:bldP spid="38"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3194582" y="2121119"/>
            <a:ext cx="2227423" cy="2232424"/>
            <a:chOff x="800752" y="1176303"/>
            <a:chExt cx="2227424" cy="2232424"/>
          </a:xfrm>
        </p:grpSpPr>
        <p:grpSp>
          <p:nvGrpSpPr>
            <p:cNvPr id="50" name="组合 49"/>
            <p:cNvGrpSpPr/>
            <p:nvPr/>
          </p:nvGrpSpPr>
          <p:grpSpPr>
            <a:xfrm>
              <a:off x="800752" y="1176303"/>
              <a:ext cx="2227424" cy="2232424"/>
              <a:chOff x="1529375" y="1276859"/>
              <a:chExt cx="2373418" cy="2378746"/>
            </a:xfrm>
          </p:grpSpPr>
          <p:sp>
            <p:nvSpPr>
              <p:cNvPr id="54" name="椭圆 53"/>
              <p:cNvSpPr/>
              <p:nvPr/>
            </p:nvSpPr>
            <p:spPr>
              <a:xfrm>
                <a:off x="1636782" y="1386930"/>
                <a:ext cx="2158604" cy="2158604"/>
              </a:xfrm>
              <a:prstGeom prst="ellipse">
                <a:avLst/>
              </a:prstGeom>
              <a:noFill/>
              <a:ln w="190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1"/>
              <p:cNvSpPr/>
              <p:nvPr/>
            </p:nvSpPr>
            <p:spPr>
              <a:xfrm>
                <a:off x="1529375" y="1276859"/>
                <a:ext cx="2373418" cy="2378746"/>
              </a:xfrm>
              <a:custGeom>
                <a:avLst/>
                <a:gdLst/>
                <a:ahLst/>
                <a:cxnLst/>
                <a:rect l="l" t="t" r="r" b="b"/>
                <a:pathLst>
                  <a:path w="2373418" h="2378746">
                    <a:moveTo>
                      <a:pt x="1189373" y="0"/>
                    </a:moveTo>
                    <a:lnTo>
                      <a:pt x="1189373" y="287688"/>
                    </a:lnTo>
                    <a:cubicBezTo>
                      <a:pt x="691386" y="287688"/>
                      <a:pt x="287688" y="691386"/>
                      <a:pt x="287688" y="1189373"/>
                    </a:cubicBezTo>
                    <a:cubicBezTo>
                      <a:pt x="287688" y="1687360"/>
                      <a:pt x="691386" y="2091058"/>
                      <a:pt x="1189373" y="2091058"/>
                    </a:cubicBezTo>
                    <a:cubicBezTo>
                      <a:pt x="1651642" y="2091058"/>
                      <a:pt x="2032663" y="1743194"/>
                      <a:pt x="2084369" y="1294891"/>
                    </a:cubicBezTo>
                    <a:lnTo>
                      <a:pt x="2373418" y="1294891"/>
                    </a:lnTo>
                    <a:cubicBezTo>
                      <a:pt x="2320695" y="1902370"/>
                      <a:pt x="1810666" y="2378746"/>
                      <a:pt x="1189373" y="2378746"/>
                    </a:cubicBezTo>
                    <a:cubicBezTo>
                      <a:pt x="532500" y="2378746"/>
                      <a:pt x="0" y="1846246"/>
                      <a:pt x="0" y="1189373"/>
                    </a:cubicBezTo>
                    <a:cubicBezTo>
                      <a:pt x="0" y="532500"/>
                      <a:pt x="532500" y="0"/>
                      <a:pt x="1189373" y="0"/>
                    </a:cubicBezTo>
                    <a:close/>
                  </a:path>
                </a:pathLst>
              </a:custGeom>
              <a:solidFill>
                <a:srgbClr val="05BAC8"/>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sp>
          <p:nvSpPr>
            <p:cNvPr id="52" name="TextBox 51"/>
            <p:cNvSpPr txBox="1"/>
            <p:nvPr/>
          </p:nvSpPr>
          <p:spPr>
            <a:xfrm>
              <a:off x="1208323" y="1922702"/>
              <a:ext cx="1529308" cy="707886"/>
            </a:xfrm>
            <a:prstGeom prst="rect">
              <a:avLst/>
            </a:prstGeom>
            <a:noFill/>
          </p:spPr>
          <p:txBody>
            <a:bodyPr wrap="square" rtlCol="0">
              <a:spAutoFit/>
            </a:bodyPr>
            <a:lstStyle/>
            <a:p>
              <a:pPr algn="ctr"/>
              <a:r>
                <a:rPr lang="zh-CN" altLang="en-US" sz="2000" b="1" dirty="0" smtClean="0">
                  <a:solidFill>
                    <a:schemeClr val="tx1">
                      <a:lumMod val="75000"/>
                      <a:lumOff val="25000"/>
                    </a:schemeClr>
                  </a:solidFill>
                  <a:latin typeface="微软雅黑" pitchFamily="34" charset="-122"/>
                  <a:ea typeface="微软雅黑" pitchFamily="34" charset="-122"/>
                </a:rPr>
                <a:t>完善中文</a:t>
              </a:r>
              <a:endParaRPr lang="en-US" altLang="zh-CN" sz="2000" b="1" dirty="0" smtClean="0">
                <a:solidFill>
                  <a:schemeClr val="tx1">
                    <a:lumMod val="75000"/>
                    <a:lumOff val="25000"/>
                  </a:schemeClr>
                </a:solidFill>
                <a:latin typeface="微软雅黑" pitchFamily="34" charset="-122"/>
                <a:ea typeface="微软雅黑" pitchFamily="34" charset="-122"/>
              </a:endParaRPr>
            </a:p>
            <a:p>
              <a:pPr algn="ctr"/>
              <a:r>
                <a:rPr lang="zh-CN" altLang="en-US" sz="2000" b="1" dirty="0" smtClean="0">
                  <a:solidFill>
                    <a:schemeClr val="tx1">
                      <a:lumMod val="75000"/>
                      <a:lumOff val="25000"/>
                    </a:schemeClr>
                  </a:solidFill>
                  <a:latin typeface="微软雅黑" pitchFamily="34" charset="-122"/>
                  <a:ea typeface="微软雅黑" pitchFamily="34" charset="-122"/>
                </a:rPr>
                <a:t>知识库</a:t>
              </a:r>
              <a:endParaRPr lang="zh-CN" altLang="en-US" sz="2000" b="1" dirty="0">
                <a:solidFill>
                  <a:schemeClr val="tx1">
                    <a:lumMod val="75000"/>
                    <a:lumOff val="25000"/>
                  </a:schemeClr>
                </a:solidFill>
                <a:latin typeface="微软雅黑" pitchFamily="34" charset="-122"/>
                <a:ea typeface="微软雅黑" pitchFamily="34" charset="-122"/>
              </a:endParaRPr>
            </a:p>
          </p:txBody>
        </p:sp>
      </p:grpSp>
      <p:grpSp>
        <p:nvGrpSpPr>
          <p:cNvPr id="55" name="组合 54"/>
          <p:cNvGrpSpPr/>
          <p:nvPr/>
        </p:nvGrpSpPr>
        <p:grpSpPr>
          <a:xfrm>
            <a:off x="3198501" y="4428699"/>
            <a:ext cx="2223504" cy="1534509"/>
            <a:chOff x="804672" y="3483883"/>
            <a:chExt cx="2223504" cy="1534509"/>
          </a:xfrm>
        </p:grpSpPr>
        <p:sp>
          <p:nvSpPr>
            <p:cNvPr id="56" name="矩形 55"/>
            <p:cNvSpPr/>
            <p:nvPr/>
          </p:nvSpPr>
          <p:spPr>
            <a:xfrm>
              <a:off x="901552" y="3483883"/>
              <a:ext cx="2126624" cy="707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solidFill>
                  <a:schemeClr val="tx1">
                    <a:lumMod val="75000"/>
                    <a:lumOff val="25000"/>
                  </a:schemeClr>
                </a:solidFill>
              </a:endParaRPr>
            </a:p>
          </p:txBody>
        </p:sp>
        <p:sp>
          <p:nvSpPr>
            <p:cNvPr id="57" name="矩形 56"/>
            <p:cNvSpPr/>
            <p:nvPr/>
          </p:nvSpPr>
          <p:spPr>
            <a:xfrm>
              <a:off x="804672" y="3633397"/>
              <a:ext cx="2198213" cy="1384995"/>
            </a:xfrm>
            <a:prstGeom prst="rect">
              <a:avLst/>
            </a:prstGeom>
          </p:spPr>
          <p:txBody>
            <a:bodyPr wrap="square">
              <a:spAutoFit/>
            </a:bodyPr>
            <a:lstStyle/>
            <a:p>
              <a:pPr>
                <a:lnSpc>
                  <a:spcPct val="120000"/>
                </a:lnSpc>
              </a:pPr>
              <a:r>
                <a:rPr lang="zh-CN" altLang="en-US" sz="1400" dirty="0" smtClean="0">
                  <a:solidFill>
                    <a:schemeClr val="tx1">
                      <a:lumMod val="75000"/>
                      <a:lumOff val="25000"/>
                    </a:schemeClr>
                  </a:solidFill>
                  <a:latin typeface="微软雅黑" pitchFamily="34" charset="-122"/>
                  <a:ea typeface="微软雅黑" pitchFamily="34" charset="-122"/>
                </a:rPr>
                <a:t>通过搜索引擎、网页爬取等方式进一步完善实验室已有的中文知识库，并将质量高的问题答案扩充进知识库</a:t>
              </a:r>
              <a:endParaRPr lang="zh-CN" altLang="en-US" sz="1400" dirty="0">
                <a:solidFill>
                  <a:schemeClr val="tx1">
                    <a:lumMod val="75000"/>
                    <a:lumOff val="25000"/>
                  </a:schemeClr>
                </a:solidFill>
                <a:latin typeface="微软雅黑" pitchFamily="34" charset="-122"/>
                <a:ea typeface="微软雅黑" pitchFamily="34" charset="-122"/>
              </a:endParaRPr>
            </a:p>
          </p:txBody>
        </p:sp>
      </p:grpSp>
      <p:grpSp>
        <p:nvGrpSpPr>
          <p:cNvPr id="58" name="组合 57"/>
          <p:cNvGrpSpPr/>
          <p:nvPr/>
        </p:nvGrpSpPr>
        <p:grpSpPr>
          <a:xfrm>
            <a:off x="5933998" y="2121119"/>
            <a:ext cx="2126625" cy="2129124"/>
            <a:chOff x="3540169" y="1176303"/>
            <a:chExt cx="2126625" cy="2129124"/>
          </a:xfrm>
        </p:grpSpPr>
        <p:sp>
          <p:nvSpPr>
            <p:cNvPr id="59" name="椭圆 58"/>
            <p:cNvSpPr/>
            <p:nvPr/>
          </p:nvSpPr>
          <p:spPr>
            <a:xfrm>
              <a:off x="3540169" y="1176303"/>
              <a:ext cx="2025824" cy="2025823"/>
            </a:xfrm>
            <a:prstGeom prst="ellipse">
              <a:avLst/>
            </a:prstGeom>
            <a:noFill/>
            <a:ln w="190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1"/>
            <p:cNvSpPr/>
            <p:nvPr/>
          </p:nvSpPr>
          <p:spPr>
            <a:xfrm>
              <a:off x="3577963" y="2288243"/>
              <a:ext cx="2088831" cy="1017184"/>
            </a:xfrm>
            <a:custGeom>
              <a:avLst/>
              <a:gdLst/>
              <a:ahLst/>
              <a:cxnLst/>
              <a:rect l="l" t="t" r="r" b="b"/>
              <a:pathLst>
                <a:path w="2088831" h="1017184">
                  <a:moveTo>
                    <a:pt x="1817562" y="0"/>
                  </a:moveTo>
                  <a:lnTo>
                    <a:pt x="2088831" y="0"/>
                  </a:lnTo>
                  <a:cubicBezTo>
                    <a:pt x="2039351" y="570111"/>
                    <a:pt x="1560695" y="1017184"/>
                    <a:pt x="977619" y="1017184"/>
                  </a:cubicBezTo>
                  <a:cubicBezTo>
                    <a:pt x="556457" y="1017184"/>
                    <a:pt x="189775" y="783931"/>
                    <a:pt x="0" y="439399"/>
                  </a:cubicBezTo>
                  <a:lnTo>
                    <a:pt x="248210" y="323051"/>
                  </a:lnTo>
                  <a:cubicBezTo>
                    <a:pt x="391494" y="577373"/>
                    <a:pt x="664725" y="747193"/>
                    <a:pt x="977619" y="747193"/>
                  </a:cubicBezTo>
                  <a:cubicBezTo>
                    <a:pt x="1411453" y="747193"/>
                    <a:pt x="1769037" y="420726"/>
                    <a:pt x="181756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3857707" y="2009391"/>
              <a:ext cx="146706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提高准确率</a:t>
              </a:r>
              <a:endParaRPr lang="zh-CN" altLang="en-US" sz="2000" b="1" dirty="0">
                <a:solidFill>
                  <a:schemeClr val="tx1">
                    <a:lumMod val="75000"/>
                    <a:lumOff val="25000"/>
                  </a:schemeClr>
                </a:solidFill>
                <a:latin typeface="微软雅黑" pitchFamily="34" charset="-122"/>
                <a:ea typeface="微软雅黑" pitchFamily="34" charset="-122"/>
              </a:endParaRPr>
            </a:p>
          </p:txBody>
        </p:sp>
      </p:grpSp>
      <p:grpSp>
        <p:nvGrpSpPr>
          <p:cNvPr id="63" name="组合 62"/>
          <p:cNvGrpSpPr/>
          <p:nvPr/>
        </p:nvGrpSpPr>
        <p:grpSpPr>
          <a:xfrm>
            <a:off x="5837120" y="4427890"/>
            <a:ext cx="2295900" cy="1642230"/>
            <a:chOff x="3443290" y="3483074"/>
            <a:chExt cx="2295900" cy="1642230"/>
          </a:xfrm>
        </p:grpSpPr>
        <p:sp>
          <p:nvSpPr>
            <p:cNvPr id="64" name="矩形 63"/>
            <p:cNvSpPr/>
            <p:nvPr/>
          </p:nvSpPr>
          <p:spPr>
            <a:xfrm>
              <a:off x="3540169" y="3483074"/>
              <a:ext cx="2126624" cy="707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solidFill>
                  <a:schemeClr val="tx1">
                    <a:lumMod val="75000"/>
                    <a:lumOff val="25000"/>
                  </a:schemeClr>
                </a:solidFill>
              </a:endParaRPr>
            </a:p>
          </p:txBody>
        </p:sp>
        <p:sp>
          <p:nvSpPr>
            <p:cNvPr id="65" name="矩形 64"/>
            <p:cNvSpPr/>
            <p:nvPr/>
          </p:nvSpPr>
          <p:spPr>
            <a:xfrm>
              <a:off x="3443290" y="3632588"/>
              <a:ext cx="2295900" cy="1492716"/>
            </a:xfrm>
            <a:prstGeom prst="rect">
              <a:avLst/>
            </a:prstGeom>
          </p:spPr>
          <p:txBody>
            <a:bodyPr wrap="square">
              <a:spAutoFit/>
            </a:bodyPr>
            <a:lstStyle/>
            <a:p>
              <a:pPr>
                <a:lnSpc>
                  <a:spcPct val="130000"/>
                </a:lnSpc>
                <a:spcBef>
                  <a:spcPct val="0"/>
                </a:spcBef>
                <a:buNone/>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DCN</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在英文数据集上实现了目前最好的答案准确率，因此希望能够同样应用该方法提高在中文数据集的准确率</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endParaRPr>
            </a:p>
          </p:txBody>
        </p:sp>
      </p:grpSp>
      <p:grpSp>
        <p:nvGrpSpPr>
          <p:cNvPr id="66" name="组合 65"/>
          <p:cNvGrpSpPr/>
          <p:nvPr/>
        </p:nvGrpSpPr>
        <p:grpSpPr>
          <a:xfrm>
            <a:off x="8572617" y="2121119"/>
            <a:ext cx="2122208" cy="2129124"/>
            <a:chOff x="6178788" y="1176303"/>
            <a:chExt cx="2122208" cy="2129124"/>
          </a:xfrm>
        </p:grpSpPr>
        <p:sp>
          <p:nvSpPr>
            <p:cNvPr id="68" name="椭圆 67"/>
            <p:cNvSpPr/>
            <p:nvPr/>
          </p:nvSpPr>
          <p:spPr>
            <a:xfrm>
              <a:off x="6275172" y="1176303"/>
              <a:ext cx="2025824" cy="2025823"/>
            </a:xfrm>
            <a:prstGeom prst="ellipse">
              <a:avLst/>
            </a:prstGeom>
            <a:noFill/>
            <a:ln w="190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Box 69"/>
            <p:cNvSpPr txBox="1"/>
            <p:nvPr/>
          </p:nvSpPr>
          <p:spPr>
            <a:xfrm>
              <a:off x="6491004" y="2009391"/>
              <a:ext cx="172354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提高查询效率</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67" name="椭圆 1"/>
            <p:cNvSpPr/>
            <p:nvPr/>
          </p:nvSpPr>
          <p:spPr>
            <a:xfrm>
              <a:off x="6178788" y="2276645"/>
              <a:ext cx="1173991" cy="1028782"/>
            </a:xfrm>
            <a:custGeom>
              <a:avLst/>
              <a:gdLst/>
              <a:ahLst/>
              <a:cxnLst/>
              <a:rect l="l" t="t" r="r" b="b"/>
              <a:pathLst>
                <a:path w="1173991" h="1028782">
                  <a:moveTo>
                    <a:pt x="0" y="0"/>
                  </a:moveTo>
                  <a:lnTo>
                    <a:pt x="270084" y="0"/>
                  </a:lnTo>
                  <a:cubicBezTo>
                    <a:pt x="313795" y="426278"/>
                    <a:pt x="673965" y="758791"/>
                    <a:pt x="1111797" y="758791"/>
                  </a:cubicBezTo>
                  <a:lnTo>
                    <a:pt x="1173991" y="755875"/>
                  </a:lnTo>
                  <a:lnTo>
                    <a:pt x="1173991" y="1025811"/>
                  </a:lnTo>
                  <a:cubicBezTo>
                    <a:pt x="1153450" y="1028208"/>
                    <a:pt x="1132691" y="1028782"/>
                    <a:pt x="1111797" y="1028782"/>
                  </a:cubicBezTo>
                  <a:cubicBezTo>
                    <a:pt x="524781" y="1028782"/>
                    <a:pt x="43600" y="575645"/>
                    <a:pt x="0" y="0"/>
                  </a:cubicBezTo>
                  <a:close/>
                </a:path>
              </a:pathLst>
            </a:custGeom>
            <a:solidFill>
              <a:srgbClr val="21AB82"/>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grpSp>
        <p:nvGrpSpPr>
          <p:cNvPr id="71" name="组合 70"/>
          <p:cNvGrpSpPr/>
          <p:nvPr/>
        </p:nvGrpSpPr>
        <p:grpSpPr>
          <a:xfrm>
            <a:off x="8595569" y="4430174"/>
            <a:ext cx="2225194" cy="1642230"/>
            <a:chOff x="6201738" y="3485358"/>
            <a:chExt cx="2225194" cy="1642230"/>
          </a:xfrm>
        </p:grpSpPr>
        <p:sp>
          <p:nvSpPr>
            <p:cNvPr id="72" name="矩形 71"/>
            <p:cNvSpPr/>
            <p:nvPr/>
          </p:nvSpPr>
          <p:spPr>
            <a:xfrm>
              <a:off x="6275172" y="3485358"/>
              <a:ext cx="2126624" cy="707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solidFill>
                  <a:schemeClr val="tx1">
                    <a:lumMod val="75000"/>
                    <a:lumOff val="25000"/>
                  </a:schemeClr>
                </a:solidFill>
              </a:endParaRPr>
            </a:p>
          </p:txBody>
        </p:sp>
        <p:sp>
          <p:nvSpPr>
            <p:cNvPr id="73" name="矩形 72"/>
            <p:cNvSpPr/>
            <p:nvPr/>
          </p:nvSpPr>
          <p:spPr>
            <a:xfrm>
              <a:off x="6201738" y="3634872"/>
              <a:ext cx="2225194" cy="1492716"/>
            </a:xfrm>
            <a:prstGeom prst="rect">
              <a:avLst/>
            </a:prstGeom>
          </p:spPr>
          <p:txBody>
            <a:bodyPr wrap="square">
              <a:spAutoFit/>
            </a:bodyPr>
            <a:lstStyle/>
            <a:p>
              <a:pPr>
                <a:lnSpc>
                  <a:spcPct val="130000"/>
                </a:lnSpc>
                <a:spcBef>
                  <a:spcPct val="0"/>
                </a:spcBef>
                <a:buNone/>
              </a:pPr>
              <a:r>
                <a:rPr lang="zh-CN" altLang="en-US" sz="14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编码与解码的方式应该比传统的基于扩展匹配的方式效率要高，集合大数据处理技术，希望提高查询效率</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endParaRPr>
            </a:p>
          </p:txBody>
        </p:sp>
      </p:grpSp>
      <p:sp>
        <p:nvSpPr>
          <p:cNvPr id="27"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预期成果</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898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p:cTn id="15" dur="1000" fill="hold"/>
                                        <p:tgtEl>
                                          <p:spTgt spid="49"/>
                                        </p:tgtEl>
                                        <p:attrNameLst>
                                          <p:attrName>ppt_w</p:attrName>
                                        </p:attrNameLst>
                                      </p:cBhvr>
                                      <p:tavLst>
                                        <p:tav tm="0">
                                          <p:val>
                                            <p:fltVal val="0"/>
                                          </p:val>
                                        </p:tav>
                                        <p:tav tm="100000">
                                          <p:val>
                                            <p:strVal val="#ppt_w"/>
                                          </p:val>
                                        </p:tav>
                                      </p:tavLst>
                                    </p:anim>
                                    <p:anim calcmode="lin" valueType="num">
                                      <p:cBhvr>
                                        <p:cTn id="16" dur="1000" fill="hold"/>
                                        <p:tgtEl>
                                          <p:spTgt spid="49"/>
                                        </p:tgtEl>
                                        <p:attrNameLst>
                                          <p:attrName>ppt_h</p:attrName>
                                        </p:attrNameLst>
                                      </p:cBhvr>
                                      <p:tavLst>
                                        <p:tav tm="0">
                                          <p:val>
                                            <p:fltVal val="0"/>
                                          </p:val>
                                        </p:tav>
                                        <p:tav tm="100000">
                                          <p:val>
                                            <p:strVal val="#ppt_h"/>
                                          </p:val>
                                        </p:tav>
                                      </p:tavLst>
                                    </p:anim>
                                    <p:anim calcmode="lin" valueType="num">
                                      <p:cBhvr>
                                        <p:cTn id="17" dur="1000" fill="hold"/>
                                        <p:tgtEl>
                                          <p:spTgt spid="49"/>
                                        </p:tgtEl>
                                        <p:attrNameLst>
                                          <p:attrName>style.rotation</p:attrName>
                                        </p:attrNameLst>
                                      </p:cBhvr>
                                      <p:tavLst>
                                        <p:tav tm="0">
                                          <p:val>
                                            <p:fltVal val="360"/>
                                          </p:val>
                                        </p:tav>
                                        <p:tav tm="100000">
                                          <p:val>
                                            <p:fltVal val="0"/>
                                          </p:val>
                                        </p:tav>
                                      </p:tavLst>
                                    </p:anim>
                                    <p:animEffect transition="in" filter="fade">
                                      <p:cBhvr>
                                        <p:cTn id="18" dur="1000"/>
                                        <p:tgtEl>
                                          <p:spTgt spid="49"/>
                                        </p:tgtEl>
                                      </p:cBhvr>
                                    </p:animEffect>
                                  </p:childTnLst>
                                </p:cTn>
                              </p:par>
                              <p:par>
                                <p:cTn id="19" presetID="47" presetClass="entr" presetSubtype="0" fill="hold" nodeType="withEffect">
                                  <p:stCondLst>
                                    <p:cond delay="60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par>
                                <p:cTn id="24" presetID="49" presetClass="entr" presetSubtype="0" decel="100000" fill="hold" nodeType="withEffect">
                                  <p:stCondLst>
                                    <p:cond delay="700"/>
                                  </p:stCondLst>
                                  <p:childTnLst>
                                    <p:set>
                                      <p:cBhvr>
                                        <p:cTn id="25" dur="1" fill="hold">
                                          <p:stCondLst>
                                            <p:cond delay="0"/>
                                          </p:stCondLst>
                                        </p:cTn>
                                        <p:tgtEl>
                                          <p:spTgt spid="58"/>
                                        </p:tgtEl>
                                        <p:attrNameLst>
                                          <p:attrName>style.visibility</p:attrName>
                                        </p:attrNameLst>
                                      </p:cBhvr>
                                      <p:to>
                                        <p:strVal val="visible"/>
                                      </p:to>
                                    </p:set>
                                    <p:anim calcmode="lin" valueType="num">
                                      <p:cBhvr>
                                        <p:cTn id="26" dur="1000" fill="hold"/>
                                        <p:tgtEl>
                                          <p:spTgt spid="58"/>
                                        </p:tgtEl>
                                        <p:attrNameLst>
                                          <p:attrName>ppt_w</p:attrName>
                                        </p:attrNameLst>
                                      </p:cBhvr>
                                      <p:tavLst>
                                        <p:tav tm="0">
                                          <p:val>
                                            <p:fltVal val="0"/>
                                          </p:val>
                                        </p:tav>
                                        <p:tav tm="100000">
                                          <p:val>
                                            <p:strVal val="#ppt_w"/>
                                          </p:val>
                                        </p:tav>
                                      </p:tavLst>
                                    </p:anim>
                                    <p:anim calcmode="lin" valueType="num">
                                      <p:cBhvr>
                                        <p:cTn id="27" dur="1000" fill="hold"/>
                                        <p:tgtEl>
                                          <p:spTgt spid="58"/>
                                        </p:tgtEl>
                                        <p:attrNameLst>
                                          <p:attrName>ppt_h</p:attrName>
                                        </p:attrNameLst>
                                      </p:cBhvr>
                                      <p:tavLst>
                                        <p:tav tm="0">
                                          <p:val>
                                            <p:fltVal val="0"/>
                                          </p:val>
                                        </p:tav>
                                        <p:tav tm="100000">
                                          <p:val>
                                            <p:strVal val="#ppt_h"/>
                                          </p:val>
                                        </p:tav>
                                      </p:tavLst>
                                    </p:anim>
                                    <p:anim calcmode="lin" valueType="num">
                                      <p:cBhvr>
                                        <p:cTn id="28" dur="1000" fill="hold"/>
                                        <p:tgtEl>
                                          <p:spTgt spid="58"/>
                                        </p:tgtEl>
                                        <p:attrNameLst>
                                          <p:attrName>style.rotation</p:attrName>
                                        </p:attrNameLst>
                                      </p:cBhvr>
                                      <p:tavLst>
                                        <p:tav tm="0">
                                          <p:val>
                                            <p:fltVal val="360"/>
                                          </p:val>
                                        </p:tav>
                                        <p:tav tm="100000">
                                          <p:val>
                                            <p:fltVal val="0"/>
                                          </p:val>
                                        </p:tav>
                                      </p:tavLst>
                                    </p:anim>
                                    <p:animEffect transition="in" filter="fade">
                                      <p:cBhvr>
                                        <p:cTn id="29" dur="1000"/>
                                        <p:tgtEl>
                                          <p:spTgt spid="58"/>
                                        </p:tgtEl>
                                      </p:cBhvr>
                                    </p:animEffect>
                                  </p:childTnLst>
                                </p:cTn>
                              </p:par>
                              <p:par>
                                <p:cTn id="30" presetID="47" presetClass="entr" presetSubtype="0" fill="hold" nodeType="withEffect">
                                  <p:stCondLst>
                                    <p:cond delay="160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1000"/>
                                        <p:tgtEl>
                                          <p:spTgt spid="63"/>
                                        </p:tgtEl>
                                      </p:cBhvr>
                                    </p:animEffect>
                                    <p:anim calcmode="lin" valueType="num">
                                      <p:cBhvr>
                                        <p:cTn id="33" dur="1000" fill="hold"/>
                                        <p:tgtEl>
                                          <p:spTgt spid="63"/>
                                        </p:tgtEl>
                                        <p:attrNameLst>
                                          <p:attrName>ppt_x</p:attrName>
                                        </p:attrNameLst>
                                      </p:cBhvr>
                                      <p:tavLst>
                                        <p:tav tm="0">
                                          <p:val>
                                            <p:strVal val="#ppt_x"/>
                                          </p:val>
                                        </p:tav>
                                        <p:tav tm="100000">
                                          <p:val>
                                            <p:strVal val="#ppt_x"/>
                                          </p:val>
                                        </p:tav>
                                      </p:tavLst>
                                    </p:anim>
                                    <p:anim calcmode="lin" valueType="num">
                                      <p:cBhvr>
                                        <p:cTn id="34" dur="1000" fill="hold"/>
                                        <p:tgtEl>
                                          <p:spTgt spid="63"/>
                                        </p:tgtEl>
                                        <p:attrNameLst>
                                          <p:attrName>ppt_y</p:attrName>
                                        </p:attrNameLst>
                                      </p:cBhvr>
                                      <p:tavLst>
                                        <p:tav tm="0">
                                          <p:val>
                                            <p:strVal val="#ppt_y-.1"/>
                                          </p:val>
                                        </p:tav>
                                        <p:tav tm="100000">
                                          <p:val>
                                            <p:strVal val="#ppt_y"/>
                                          </p:val>
                                        </p:tav>
                                      </p:tavLst>
                                    </p:anim>
                                  </p:childTnLst>
                                </p:cTn>
                              </p:par>
                              <p:par>
                                <p:cTn id="35" presetID="49" presetClass="entr" presetSubtype="0" decel="100000" fill="hold" nodeType="withEffect">
                                  <p:stCondLst>
                                    <p:cond delay="1500"/>
                                  </p:stCondLst>
                                  <p:childTnLst>
                                    <p:set>
                                      <p:cBhvr>
                                        <p:cTn id="36" dur="1" fill="hold">
                                          <p:stCondLst>
                                            <p:cond delay="0"/>
                                          </p:stCondLst>
                                        </p:cTn>
                                        <p:tgtEl>
                                          <p:spTgt spid="66"/>
                                        </p:tgtEl>
                                        <p:attrNameLst>
                                          <p:attrName>style.visibility</p:attrName>
                                        </p:attrNameLst>
                                      </p:cBhvr>
                                      <p:to>
                                        <p:strVal val="visible"/>
                                      </p:to>
                                    </p:set>
                                    <p:anim calcmode="lin" valueType="num">
                                      <p:cBhvr>
                                        <p:cTn id="37" dur="1000" fill="hold"/>
                                        <p:tgtEl>
                                          <p:spTgt spid="66"/>
                                        </p:tgtEl>
                                        <p:attrNameLst>
                                          <p:attrName>ppt_w</p:attrName>
                                        </p:attrNameLst>
                                      </p:cBhvr>
                                      <p:tavLst>
                                        <p:tav tm="0">
                                          <p:val>
                                            <p:fltVal val="0"/>
                                          </p:val>
                                        </p:tav>
                                        <p:tav tm="100000">
                                          <p:val>
                                            <p:strVal val="#ppt_w"/>
                                          </p:val>
                                        </p:tav>
                                      </p:tavLst>
                                    </p:anim>
                                    <p:anim calcmode="lin" valueType="num">
                                      <p:cBhvr>
                                        <p:cTn id="38" dur="1000" fill="hold"/>
                                        <p:tgtEl>
                                          <p:spTgt spid="66"/>
                                        </p:tgtEl>
                                        <p:attrNameLst>
                                          <p:attrName>ppt_h</p:attrName>
                                        </p:attrNameLst>
                                      </p:cBhvr>
                                      <p:tavLst>
                                        <p:tav tm="0">
                                          <p:val>
                                            <p:fltVal val="0"/>
                                          </p:val>
                                        </p:tav>
                                        <p:tav tm="100000">
                                          <p:val>
                                            <p:strVal val="#ppt_h"/>
                                          </p:val>
                                        </p:tav>
                                      </p:tavLst>
                                    </p:anim>
                                    <p:anim calcmode="lin" valueType="num">
                                      <p:cBhvr>
                                        <p:cTn id="39" dur="1000" fill="hold"/>
                                        <p:tgtEl>
                                          <p:spTgt spid="66"/>
                                        </p:tgtEl>
                                        <p:attrNameLst>
                                          <p:attrName>style.rotation</p:attrName>
                                        </p:attrNameLst>
                                      </p:cBhvr>
                                      <p:tavLst>
                                        <p:tav tm="0">
                                          <p:val>
                                            <p:fltVal val="360"/>
                                          </p:val>
                                        </p:tav>
                                        <p:tav tm="100000">
                                          <p:val>
                                            <p:fltVal val="0"/>
                                          </p:val>
                                        </p:tav>
                                      </p:tavLst>
                                    </p:anim>
                                    <p:animEffect transition="in" filter="fade">
                                      <p:cBhvr>
                                        <p:cTn id="40" dur="1000"/>
                                        <p:tgtEl>
                                          <p:spTgt spid="66"/>
                                        </p:tgtEl>
                                      </p:cBhvr>
                                    </p:animEffect>
                                  </p:childTnLst>
                                </p:cTn>
                              </p:par>
                              <p:par>
                                <p:cTn id="41" presetID="47" presetClass="entr" presetSubtype="0" fill="hold" nodeType="withEffect">
                                  <p:stCondLst>
                                    <p:cond delay="230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1000"/>
                                        <p:tgtEl>
                                          <p:spTgt spid="71"/>
                                        </p:tgtEl>
                                      </p:cBhvr>
                                    </p:animEffect>
                                    <p:anim calcmode="lin" valueType="num">
                                      <p:cBhvr>
                                        <p:cTn id="44" dur="1000" fill="hold"/>
                                        <p:tgtEl>
                                          <p:spTgt spid="71"/>
                                        </p:tgtEl>
                                        <p:attrNameLst>
                                          <p:attrName>ppt_x</p:attrName>
                                        </p:attrNameLst>
                                      </p:cBhvr>
                                      <p:tavLst>
                                        <p:tav tm="0">
                                          <p:val>
                                            <p:strVal val="#ppt_x"/>
                                          </p:val>
                                        </p:tav>
                                        <p:tav tm="100000">
                                          <p:val>
                                            <p:strVal val="#ppt_x"/>
                                          </p:val>
                                        </p:tav>
                                      </p:tavLst>
                                    </p:anim>
                                    <p:anim calcmode="lin" valueType="num">
                                      <p:cBhvr>
                                        <p:cTn id="45"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414207" y="2084587"/>
            <a:ext cx="7034350" cy="3383326"/>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14" name="椭圆 13"/>
          <p:cNvSpPr/>
          <p:nvPr/>
        </p:nvSpPr>
        <p:spPr>
          <a:xfrm>
            <a:off x="2695675" y="3093649"/>
            <a:ext cx="1369549" cy="1365202"/>
          </a:xfrm>
          <a:prstGeom prst="ellipse">
            <a:avLst/>
          </a:prstGeom>
          <a:gradFill flip="none" rotWithShape="1">
            <a:gsLst>
              <a:gs pos="0">
                <a:srgbClr val="05BAC8">
                  <a:shade val="30000"/>
                  <a:satMod val="115000"/>
                </a:srgbClr>
              </a:gs>
              <a:gs pos="50000">
                <a:srgbClr val="05BAC8">
                  <a:shade val="67500"/>
                  <a:satMod val="115000"/>
                </a:srgbClr>
              </a:gs>
              <a:gs pos="100000">
                <a:srgbClr val="05BAC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700" dirty="0">
                <a:latin typeface="微软雅黑" pitchFamily="34" charset="-122"/>
                <a:ea typeface="微软雅黑" pitchFamily="34" charset="-122"/>
              </a:rPr>
              <a:t>用户问题</a:t>
            </a:r>
            <a:endParaRPr lang="zh-CN" altLang="en-US" sz="1700" dirty="0">
              <a:latin typeface="微软雅黑" pitchFamily="34" charset="-122"/>
              <a:ea typeface="微软雅黑" pitchFamily="34" charset="-122"/>
            </a:endParaRPr>
          </a:p>
        </p:txBody>
      </p:sp>
      <p:sp>
        <p:nvSpPr>
          <p:cNvPr id="15" name="椭圆 14"/>
          <p:cNvSpPr/>
          <p:nvPr/>
        </p:nvSpPr>
        <p:spPr>
          <a:xfrm>
            <a:off x="9730025" y="3093649"/>
            <a:ext cx="1369549" cy="1365202"/>
          </a:xfrm>
          <a:prstGeom prst="ellipse">
            <a:avLst/>
          </a:prstGeom>
          <a:gradFill flip="none" rotWithShape="1">
            <a:gsLst>
              <a:gs pos="0">
                <a:srgbClr val="FCB813">
                  <a:shade val="30000"/>
                  <a:satMod val="115000"/>
                </a:srgbClr>
              </a:gs>
              <a:gs pos="50000">
                <a:srgbClr val="FCB813">
                  <a:shade val="67500"/>
                  <a:satMod val="115000"/>
                </a:srgbClr>
              </a:gs>
              <a:gs pos="100000">
                <a:srgbClr val="FCB81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700" dirty="0" smtClean="0">
                <a:latin typeface="微软雅黑" pitchFamily="34" charset="-122"/>
                <a:ea typeface="微软雅黑" pitchFamily="34" charset="-122"/>
              </a:rPr>
              <a:t>答案文本</a:t>
            </a:r>
            <a:endParaRPr lang="zh-CN" altLang="en-US" sz="1700" dirty="0">
              <a:latin typeface="微软雅黑" pitchFamily="34" charset="-122"/>
              <a:ea typeface="微软雅黑" pitchFamily="34" charset="-122"/>
            </a:endParaRPr>
          </a:p>
        </p:txBody>
      </p:sp>
      <p:sp>
        <p:nvSpPr>
          <p:cNvPr id="16" name="矩形 15"/>
          <p:cNvSpPr/>
          <p:nvPr/>
        </p:nvSpPr>
        <p:spPr>
          <a:xfrm>
            <a:off x="6282381" y="3085990"/>
            <a:ext cx="1298000" cy="304442"/>
          </a:xfrm>
          <a:prstGeom prst="rect">
            <a:avLst/>
          </a:prstGeom>
        </p:spPr>
        <p:txBody>
          <a:bodyPr wrap="none" lIns="75520" tIns="37760" rIns="75520" bIns="37760">
            <a:spAutoFit/>
          </a:bodyPr>
          <a:lstStyle/>
          <a:p>
            <a:r>
              <a:rPr lang="zh-CN" altLang="en-US">
                <a:solidFill>
                  <a:srgbClr val="666666"/>
                </a:solidFill>
                <a:latin typeface="微软雅黑" panose="020B0503020204020204" pitchFamily="34" charset="-122"/>
                <a:ea typeface="微软雅黑" panose="020B0503020204020204" pitchFamily="34" charset="-122"/>
              </a:rPr>
              <a:t>点击添加标题</a:t>
            </a:r>
            <a:endParaRPr lang="zh-CN" altLang="en-US"/>
          </a:p>
        </p:txBody>
      </p:sp>
      <p:sp>
        <p:nvSpPr>
          <p:cNvPr id="17" name="矩形 16"/>
          <p:cNvSpPr/>
          <p:nvPr/>
        </p:nvSpPr>
        <p:spPr>
          <a:xfrm>
            <a:off x="6282381" y="4162069"/>
            <a:ext cx="1298000" cy="304442"/>
          </a:xfrm>
          <a:prstGeom prst="rect">
            <a:avLst/>
          </a:prstGeom>
        </p:spPr>
        <p:txBody>
          <a:bodyPr wrap="none" lIns="75520" tIns="37760" rIns="75520" bIns="37760">
            <a:spAutoFit/>
          </a:bodyPr>
          <a:lstStyle/>
          <a:p>
            <a:r>
              <a:rPr lang="zh-CN" altLang="en-US">
                <a:solidFill>
                  <a:srgbClr val="666666"/>
                </a:solidFill>
                <a:latin typeface="微软雅黑" panose="020B0503020204020204" pitchFamily="34" charset="-122"/>
                <a:ea typeface="微软雅黑" panose="020B0503020204020204" pitchFamily="34" charset="-122"/>
              </a:rPr>
              <a:t>点击添加标题</a:t>
            </a:r>
            <a:endParaRPr lang="zh-CN" altLang="en-US"/>
          </a:p>
        </p:txBody>
      </p:sp>
      <p:sp>
        <p:nvSpPr>
          <p:cNvPr id="23" name="上箭头 22"/>
          <p:cNvSpPr/>
          <p:nvPr/>
        </p:nvSpPr>
        <p:spPr>
          <a:xfrm>
            <a:off x="6427641" y="2291042"/>
            <a:ext cx="1007480" cy="739723"/>
          </a:xfrm>
          <a:prstGeom prst="upArrow">
            <a:avLst>
              <a:gd name="adj1" fmla="val 50000"/>
              <a:gd name="adj2" fmla="val 63430"/>
            </a:avLst>
          </a:prstGeom>
          <a:gradFill flip="none" rotWithShape="1">
            <a:gsLst>
              <a:gs pos="0">
                <a:schemeClr val="bg1">
                  <a:lumMod val="50000"/>
                  <a:alpha val="70000"/>
                </a:schemeClr>
              </a:gs>
              <a:gs pos="81000">
                <a:srgbClr val="7F7F7F">
                  <a:alpha val="20000"/>
                </a:srgbClr>
              </a:gs>
              <a:gs pos="100000">
                <a:schemeClr val="bg1">
                  <a:lumMod val="50000"/>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5" name="矩形 24"/>
          <p:cNvSpPr/>
          <p:nvPr/>
        </p:nvSpPr>
        <p:spPr>
          <a:xfrm>
            <a:off x="5025921" y="5289844"/>
            <a:ext cx="3751374" cy="35614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a:latin typeface="微软雅黑" pitchFamily="34" charset="-122"/>
                <a:ea typeface="微软雅黑" pitchFamily="34" charset="-122"/>
              </a:rPr>
              <a:t>点击添加文本</a:t>
            </a:r>
          </a:p>
        </p:txBody>
      </p:sp>
      <p:sp>
        <p:nvSpPr>
          <p:cNvPr id="26" name="矩形 25"/>
          <p:cNvSpPr/>
          <p:nvPr/>
        </p:nvSpPr>
        <p:spPr>
          <a:xfrm>
            <a:off x="5025921" y="1906517"/>
            <a:ext cx="3751374" cy="35614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dirty="0" smtClean="0">
                <a:latin typeface="微软雅黑" pitchFamily="34" charset="-122"/>
                <a:ea typeface="微软雅黑" pitchFamily="34" charset="-122"/>
              </a:rPr>
              <a:t>编</a:t>
            </a:r>
            <a:endParaRPr lang="zh-CN" altLang="en-US" dirty="0">
              <a:latin typeface="微软雅黑" pitchFamily="34" charset="-122"/>
              <a:ea typeface="微软雅黑" pitchFamily="34" charset="-122"/>
            </a:endParaRPr>
          </a:p>
        </p:txBody>
      </p:sp>
      <p:sp>
        <p:nvSpPr>
          <p:cNvPr id="27" name="五边形 2"/>
          <p:cNvSpPr/>
          <p:nvPr/>
        </p:nvSpPr>
        <p:spPr>
          <a:xfrm>
            <a:off x="4482568" y="3820768"/>
            <a:ext cx="4897627" cy="267105"/>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8" name="五边形 2"/>
          <p:cNvSpPr/>
          <p:nvPr/>
        </p:nvSpPr>
        <p:spPr>
          <a:xfrm flipH="1">
            <a:off x="4482568" y="3464628"/>
            <a:ext cx="4897627" cy="267105"/>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FCB813"/>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18"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研究</a:t>
            </a:r>
            <a:r>
              <a:rPr lang="zh-CN" altLang="en-US" sz="2933" b="1" dirty="0">
                <a:solidFill>
                  <a:schemeClr val="tx1">
                    <a:lumMod val="75000"/>
                    <a:lumOff val="25000"/>
                  </a:schemeClr>
                </a:solidFill>
                <a:latin typeface="Arial" panose="020B0604020202020204" pitchFamily="34" charset="0"/>
                <a:cs typeface="Arial" panose="020B0604020202020204" pitchFamily="34" charset="0"/>
              </a:rPr>
              <a:t>计划</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9" name="组合 18"/>
          <p:cNvGrpSpPr/>
          <p:nvPr/>
        </p:nvGrpSpPr>
        <p:grpSpPr>
          <a:xfrm>
            <a:off x="5334856" y="570216"/>
            <a:ext cx="263341" cy="395013"/>
            <a:chOff x="5284519" y="1508166"/>
            <a:chExt cx="213756" cy="427512"/>
          </a:xfrm>
        </p:grpSpPr>
        <p:cxnSp>
          <p:nvCxnSpPr>
            <p:cNvPr id="20" name="直接连接符 19"/>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2" name="上箭头 21"/>
          <p:cNvSpPr/>
          <p:nvPr/>
        </p:nvSpPr>
        <p:spPr>
          <a:xfrm flipV="1">
            <a:off x="6427641" y="4510925"/>
            <a:ext cx="1007480" cy="739723"/>
          </a:xfrm>
          <a:prstGeom prst="upArrow">
            <a:avLst>
              <a:gd name="adj1" fmla="val 50000"/>
              <a:gd name="adj2" fmla="val 63430"/>
            </a:avLst>
          </a:prstGeom>
          <a:gradFill flip="none" rotWithShape="1">
            <a:gsLst>
              <a:gs pos="0">
                <a:schemeClr val="bg1">
                  <a:lumMod val="50000"/>
                  <a:alpha val="70000"/>
                </a:schemeClr>
              </a:gs>
              <a:gs pos="81000">
                <a:srgbClr val="7F7F7F">
                  <a:alpha val="20000"/>
                </a:srgbClr>
              </a:gs>
              <a:gs pos="100000">
                <a:schemeClr val="bg1">
                  <a:lumMod val="50000"/>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Tree>
    <p:extLst>
      <p:ext uri="{BB962C8B-B14F-4D97-AF65-F5344CB8AC3E}">
        <p14:creationId xmlns:p14="http://schemas.microsoft.com/office/powerpoint/2010/main" val="444456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right)">
                                      <p:cBhvr>
                                        <p:cTn id="29" dur="500"/>
                                        <p:tgtEl>
                                          <p:spTgt spid="28"/>
                                        </p:tgtEl>
                                      </p:cBhvr>
                                    </p:animEffect>
                                  </p:childTnLst>
                                </p:cTn>
                              </p:par>
                            </p:childTnLst>
                          </p:cTn>
                        </p:par>
                        <p:par>
                          <p:cTn id="30" fill="hold">
                            <p:stCondLst>
                              <p:cond delay="2000"/>
                            </p:stCondLst>
                            <p:childTnLst>
                              <p:par>
                                <p:cTn id="31" presetID="47"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22" presetClass="entr" presetSubtype="4"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down)">
                                      <p:cBhvr>
                                        <p:cTn id="47" dur="500"/>
                                        <p:tgtEl>
                                          <p:spTgt spid="22"/>
                                        </p:tgtEl>
                                      </p:cBhvr>
                                    </p:animEffect>
                                  </p:childTnLst>
                                </p:cTn>
                              </p:par>
                            </p:childTnLst>
                          </p:cTn>
                        </p:par>
                        <p:par>
                          <p:cTn id="48" fill="hold">
                            <p:stCondLst>
                              <p:cond delay="3500"/>
                            </p:stCondLst>
                            <p:childTnLst>
                              <p:par>
                                <p:cTn id="49" presetID="16" presetClass="entr" presetSubtype="37"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arn(outVertical)">
                                      <p:cBhvr>
                                        <p:cTn id="51" dur="500"/>
                                        <p:tgtEl>
                                          <p:spTgt spid="26"/>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arn(outVertical)">
                                      <p:cBhvr>
                                        <p:cTn id="54" dur="500"/>
                                        <p:tgtEl>
                                          <p:spTgt spid="25"/>
                                        </p:tgtEl>
                                      </p:cBhvr>
                                    </p:animEffect>
                                  </p:childTnLst>
                                </p:cTn>
                              </p:par>
                            </p:childTnLst>
                          </p:cTn>
                        </p:par>
                        <p:par>
                          <p:cTn id="55" fill="hold">
                            <p:stCondLst>
                              <p:cond delay="4000"/>
                            </p:stCondLst>
                            <p:childTnLst>
                              <p:par>
                                <p:cTn id="56" presetID="16" presetClass="entr" presetSubtype="37"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barn(outVertical)">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P spid="17" grpId="0"/>
      <p:bldP spid="23" grpId="0" animBg="1"/>
      <p:bldP spid="25" grpId="0" animBg="1"/>
      <p:bldP spid="26" grpId="0" animBg="1"/>
      <p:bldP spid="27" grpId="0" animBg="1"/>
      <p:bldP spid="28" grpId="0" animBg="1"/>
      <p:bldP spid="18" grpId="0"/>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6554" y="2619510"/>
            <a:ext cx="3467616" cy="584775"/>
          </a:xfrm>
          <a:prstGeom prst="rect">
            <a:avLst/>
          </a:prstGeom>
          <a:noFill/>
        </p:spPr>
        <p:txBody>
          <a:bodyPr wrap="none" rtlCol="0">
            <a:spAutoFit/>
          </a:bodyPr>
          <a:lstStyle/>
          <a:p>
            <a:pPr algn="ctr"/>
            <a:r>
              <a:rPr lang="zh-CN" altLang="en-US" sz="3200" b="1" dirty="0" smtClean="0">
                <a:solidFill>
                  <a:schemeClr val="bg1">
                    <a:lumMod val="95000"/>
                  </a:schemeClr>
                </a:solidFill>
                <a:latin typeface="微软雅黑" panose="020B0503020204020204" pitchFamily="34" charset="-122"/>
                <a:ea typeface="微软雅黑" panose="020B0503020204020204" pitchFamily="34" charset="-122"/>
              </a:rPr>
              <a:t>毕业设计开题报告</a:t>
            </a:r>
            <a:endParaRPr lang="en-US" altLang="zh-CN" sz="32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596485" y="3204285"/>
            <a:ext cx="6999032" cy="1323439"/>
          </a:xfrm>
          <a:prstGeom prst="rect">
            <a:avLst/>
          </a:prstGeom>
        </p:spPr>
        <p:txBody>
          <a:bodyPr wrap="none">
            <a:spAutoFit/>
          </a:bodyPr>
          <a:lstStyle/>
          <a:p>
            <a:pPr algn="ctr"/>
            <a:r>
              <a:rPr lang="zh-CN" altLang="en-US" sz="4000" b="1" spc="300" dirty="0" smtClean="0">
                <a:solidFill>
                  <a:schemeClr val="bg1">
                    <a:lumMod val="95000"/>
                  </a:schemeClr>
                </a:solidFill>
                <a:latin typeface="微软雅黑" panose="020B0503020204020204" pitchFamily="34" charset="-122"/>
                <a:ea typeface="微软雅黑" panose="020B0503020204020204" pitchFamily="34" charset="-122"/>
              </a:rPr>
              <a:t>基于</a:t>
            </a:r>
            <a:r>
              <a:rPr lang="en-US" altLang="zh-CN" sz="4000" b="1" spc="300" dirty="0" smtClean="0">
                <a:solidFill>
                  <a:schemeClr val="bg1">
                    <a:lumMod val="95000"/>
                  </a:schemeClr>
                </a:solidFill>
                <a:latin typeface="微软雅黑" panose="020B0503020204020204" pitchFamily="34" charset="-122"/>
                <a:ea typeface="微软雅黑" panose="020B0503020204020204" pitchFamily="34" charset="-122"/>
              </a:rPr>
              <a:t>DCN</a:t>
            </a:r>
            <a:r>
              <a:rPr lang="zh-CN" altLang="en-US" sz="4000" b="1" spc="300" dirty="0" smtClean="0">
                <a:solidFill>
                  <a:schemeClr val="bg1">
                    <a:lumMod val="95000"/>
                  </a:schemeClr>
                </a:solidFill>
                <a:latin typeface="微软雅黑" panose="020B0503020204020204" pitchFamily="34" charset="-122"/>
                <a:ea typeface="微软雅黑" panose="020B0503020204020204" pitchFamily="34" charset="-122"/>
              </a:rPr>
              <a:t>的中文海量知识库</a:t>
            </a:r>
            <a:endParaRPr lang="en-US" altLang="zh-CN" sz="4000" b="1" spc="300" dirty="0" smtClean="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4000" b="1" spc="300" dirty="0" smtClean="0">
                <a:solidFill>
                  <a:schemeClr val="bg1">
                    <a:lumMod val="95000"/>
                  </a:schemeClr>
                </a:solidFill>
                <a:latin typeface="微软雅黑" panose="020B0503020204020204" pitchFamily="34" charset="-122"/>
                <a:ea typeface="微软雅黑" panose="020B0503020204020204" pitchFamily="34" charset="-122"/>
              </a:rPr>
              <a:t>问题答案抽取算法研究</a:t>
            </a:r>
            <a:endParaRPr lang="zh-CN" altLang="en-US" sz="4000" b="1"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201522" y="4720646"/>
            <a:ext cx="7605712" cy="1348061"/>
          </a:xfrm>
          <a:prstGeom prst="rect">
            <a:avLst/>
          </a:prstGeom>
        </p:spPr>
        <p:txBody>
          <a:bodyPr wrap="square">
            <a:spAutoFit/>
          </a:bodyPr>
          <a:lstStyle/>
          <a:p>
            <a:pPr algn="ctr">
              <a:lnSpc>
                <a:spcPct val="120000"/>
              </a:lnSpc>
            </a:pPr>
            <a:r>
              <a:rPr lang="en-US" altLang="zh-CN" sz="2800" b="1" dirty="0" smtClean="0">
                <a:solidFill>
                  <a:srgbClr val="FCB813"/>
                </a:solidFill>
                <a:latin typeface="微软雅黑" pitchFamily="34" charset="-122"/>
                <a:ea typeface="微软雅黑" pitchFamily="34" charset="-122"/>
              </a:rPr>
              <a:t>Tsinghua University  </a:t>
            </a:r>
            <a:endParaRPr lang="en-US" altLang="zh-CN" sz="2800" b="1" dirty="0">
              <a:solidFill>
                <a:srgbClr val="FCB813"/>
              </a:solidFill>
              <a:latin typeface="微软雅黑" pitchFamily="34" charset="-122"/>
              <a:ea typeface="微软雅黑" pitchFamily="34" charset="-122"/>
            </a:endParaRPr>
          </a:p>
          <a:p>
            <a:pPr algn="ctr">
              <a:lnSpc>
                <a:spcPct val="120000"/>
              </a:lnSpc>
            </a:pPr>
            <a:r>
              <a:rPr lang="en-US" altLang="zh-CN" sz="2000" b="1" dirty="0" smtClean="0">
                <a:solidFill>
                  <a:srgbClr val="FCB813"/>
                </a:solidFill>
                <a:latin typeface="微软雅黑" pitchFamily="34" charset="-122"/>
                <a:ea typeface="微软雅黑" pitchFamily="34" charset="-122"/>
              </a:rPr>
              <a:t>Department of Computer Science and Technology</a:t>
            </a:r>
          </a:p>
          <a:p>
            <a:pPr algn="ctr">
              <a:lnSpc>
                <a:spcPct val="120000"/>
              </a:lnSpc>
            </a:pPr>
            <a:endParaRPr lang="zh-CN" altLang="en-US" sz="2000" b="1" dirty="0">
              <a:solidFill>
                <a:srgbClr val="FCB813"/>
              </a:solidFill>
              <a:latin typeface="微软雅黑" pitchFamily="34" charset="-122"/>
              <a:ea typeface="微软雅黑" pitchFamily="34" charset="-122"/>
            </a:endParaRPr>
          </a:p>
        </p:txBody>
      </p:sp>
      <p:sp>
        <p:nvSpPr>
          <p:cNvPr id="28" name="任意多边形 27"/>
          <p:cNvSpPr/>
          <p:nvPr/>
        </p:nvSpPr>
        <p:spPr>
          <a:xfrm flipH="1">
            <a:off x="4323653" y="5865026"/>
            <a:ext cx="3361450" cy="407363"/>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rot="10800000">
            <a:off x="11472214" y="-594773"/>
            <a:ext cx="719786" cy="7462505"/>
            <a:chOff x="-11273" y="-594773"/>
            <a:chExt cx="719786" cy="7462505"/>
          </a:xfrm>
        </p:grpSpPr>
        <p:sp>
          <p:nvSpPr>
            <p:cNvPr id="26" name="等腰三角形 2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等腰三角形 28"/>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30"/>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等腰三角形 31"/>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等腰三角形 34"/>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等腰三角形 39"/>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等腰三角形 40"/>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2" name="组合 41"/>
          <p:cNvGrpSpPr/>
          <p:nvPr/>
        </p:nvGrpSpPr>
        <p:grpSpPr>
          <a:xfrm>
            <a:off x="-11273" y="-594773"/>
            <a:ext cx="719786" cy="7462505"/>
            <a:chOff x="-11273" y="-594773"/>
            <a:chExt cx="719786" cy="7462505"/>
          </a:xfrm>
        </p:grpSpPr>
        <p:sp>
          <p:nvSpPr>
            <p:cNvPr id="43" name="等腰三角形 42"/>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等腰三角形 43"/>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等腰三角形 44"/>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等腰三角形 4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等腰三角形 4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等腰三角形 5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等腰三角形 5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等腰三角形 5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等腰三角形 5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5" name="Freeform 284"/>
          <p:cNvSpPr>
            <a:spLocks noEditPoints="1"/>
          </p:cNvSpPr>
          <p:nvPr/>
        </p:nvSpPr>
        <p:spPr bwMode="auto">
          <a:xfrm>
            <a:off x="5153086" y="882960"/>
            <a:ext cx="1914405" cy="1419137"/>
          </a:xfrm>
          <a:custGeom>
            <a:avLst/>
            <a:gdLst>
              <a:gd name="T0" fmla="*/ 1 w 85"/>
              <a:gd name="T1" fmla="*/ 0 h 63"/>
              <a:gd name="T2" fmla="*/ 0 w 85"/>
              <a:gd name="T3" fmla="*/ 62 h 63"/>
              <a:gd name="T4" fmla="*/ 16 w 85"/>
              <a:gd name="T5" fmla="*/ 63 h 63"/>
              <a:gd name="T6" fmla="*/ 18 w 85"/>
              <a:gd name="T7" fmla="*/ 1 h 63"/>
              <a:gd name="T8" fmla="*/ 2 w 85"/>
              <a:gd name="T9" fmla="*/ 5 h 63"/>
              <a:gd name="T10" fmla="*/ 14 w 85"/>
              <a:gd name="T11" fmla="*/ 4 h 63"/>
              <a:gd name="T12" fmla="*/ 16 w 85"/>
              <a:gd name="T13" fmla="*/ 28 h 63"/>
              <a:gd name="T14" fmla="*/ 3 w 85"/>
              <a:gd name="T15" fmla="*/ 29 h 63"/>
              <a:gd name="T16" fmla="*/ 2 w 85"/>
              <a:gd name="T17" fmla="*/ 5 h 63"/>
              <a:gd name="T18" fmla="*/ 2 w 85"/>
              <a:gd name="T19" fmla="*/ 56 h 63"/>
              <a:gd name="T20" fmla="*/ 2 w 85"/>
              <a:gd name="T21" fmla="*/ 55 h 63"/>
              <a:gd name="T22" fmla="*/ 16 w 85"/>
              <a:gd name="T23" fmla="*/ 56 h 63"/>
              <a:gd name="T24" fmla="*/ 16 w 85"/>
              <a:gd name="T25" fmla="*/ 52 h 63"/>
              <a:gd name="T26" fmla="*/ 2 w 85"/>
              <a:gd name="T27" fmla="*/ 52 h 63"/>
              <a:gd name="T28" fmla="*/ 16 w 85"/>
              <a:gd name="T29" fmla="*/ 51 h 63"/>
              <a:gd name="T30" fmla="*/ 16 w 85"/>
              <a:gd name="T31" fmla="*/ 52 h 63"/>
              <a:gd name="T32" fmla="*/ 21 w 85"/>
              <a:gd name="T33" fmla="*/ 0 h 63"/>
              <a:gd name="T34" fmla="*/ 19 w 85"/>
              <a:gd name="T35" fmla="*/ 62 h 63"/>
              <a:gd name="T36" fmla="*/ 36 w 85"/>
              <a:gd name="T37" fmla="*/ 63 h 63"/>
              <a:gd name="T38" fmla="*/ 38 w 85"/>
              <a:gd name="T39" fmla="*/ 1 h 63"/>
              <a:gd name="T40" fmla="*/ 22 w 85"/>
              <a:gd name="T41" fmla="*/ 5 h 63"/>
              <a:gd name="T42" fmla="*/ 34 w 85"/>
              <a:gd name="T43" fmla="*/ 4 h 63"/>
              <a:gd name="T44" fmla="*/ 35 w 85"/>
              <a:gd name="T45" fmla="*/ 28 h 63"/>
              <a:gd name="T46" fmla="*/ 23 w 85"/>
              <a:gd name="T47" fmla="*/ 29 h 63"/>
              <a:gd name="T48" fmla="*/ 22 w 85"/>
              <a:gd name="T49" fmla="*/ 5 h 63"/>
              <a:gd name="T50" fmla="*/ 22 w 85"/>
              <a:gd name="T51" fmla="*/ 56 h 63"/>
              <a:gd name="T52" fmla="*/ 22 w 85"/>
              <a:gd name="T53" fmla="*/ 55 h 63"/>
              <a:gd name="T54" fmla="*/ 36 w 85"/>
              <a:gd name="T55" fmla="*/ 56 h 63"/>
              <a:gd name="T56" fmla="*/ 35 w 85"/>
              <a:gd name="T57" fmla="*/ 52 h 63"/>
              <a:gd name="T58" fmla="*/ 21 w 85"/>
              <a:gd name="T59" fmla="*/ 52 h 63"/>
              <a:gd name="T60" fmla="*/ 35 w 85"/>
              <a:gd name="T61" fmla="*/ 51 h 63"/>
              <a:gd name="T62" fmla="*/ 35 w 85"/>
              <a:gd name="T63" fmla="*/ 52 h 63"/>
              <a:gd name="T64" fmla="*/ 53 w 85"/>
              <a:gd name="T65" fmla="*/ 1 h 63"/>
              <a:gd name="T66" fmla="*/ 38 w 85"/>
              <a:gd name="T67" fmla="*/ 9 h 63"/>
              <a:gd name="T68" fmla="*/ 69 w 85"/>
              <a:gd name="T69" fmla="*/ 62 h 63"/>
              <a:gd name="T70" fmla="*/ 84 w 85"/>
              <a:gd name="T71" fmla="*/ 55 h 63"/>
              <a:gd name="T72" fmla="*/ 64 w 85"/>
              <a:gd name="T73" fmla="*/ 27 h 63"/>
              <a:gd name="T74" fmla="*/ 53 w 85"/>
              <a:gd name="T75" fmla="*/ 32 h 63"/>
              <a:gd name="T76" fmla="*/ 42 w 85"/>
              <a:gd name="T77" fmla="*/ 11 h 63"/>
              <a:gd name="T78" fmla="*/ 53 w 85"/>
              <a:gd name="T79" fmla="*/ 6 h 63"/>
              <a:gd name="T80" fmla="*/ 64 w 85"/>
              <a:gd name="T81" fmla="*/ 27 h 63"/>
              <a:gd name="T82" fmla="*/ 66 w 85"/>
              <a:gd name="T83" fmla="*/ 52 h 63"/>
              <a:gd name="T84" fmla="*/ 78 w 85"/>
              <a:gd name="T85" fmla="*/ 46 h 63"/>
              <a:gd name="T86" fmla="*/ 66 w 85"/>
              <a:gd name="T87" fmla="*/ 53 h 63"/>
              <a:gd name="T88" fmla="*/ 80 w 85"/>
              <a:gd name="T89" fmla="*/ 49 h 63"/>
              <a:gd name="T90" fmla="*/ 68 w 85"/>
              <a:gd name="T91" fmla="*/ 56 h 63"/>
              <a:gd name="T92" fmla="*/ 79 w 85"/>
              <a:gd name="T93" fmla="*/ 49 h 63"/>
              <a:gd name="T94" fmla="*/ 80 w 85"/>
              <a:gd name="T95"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63">
                <a:moveTo>
                  <a:pt x="16" y="0"/>
                </a:moveTo>
                <a:cubicBezTo>
                  <a:pt x="1" y="0"/>
                  <a:pt x="1" y="0"/>
                  <a:pt x="1" y="0"/>
                </a:cubicBezTo>
                <a:cubicBezTo>
                  <a:pt x="1" y="0"/>
                  <a:pt x="0" y="1"/>
                  <a:pt x="0" y="1"/>
                </a:cubicBezTo>
                <a:cubicBezTo>
                  <a:pt x="0" y="62"/>
                  <a:pt x="0" y="62"/>
                  <a:pt x="0" y="62"/>
                </a:cubicBezTo>
                <a:cubicBezTo>
                  <a:pt x="0" y="62"/>
                  <a:pt x="1" y="63"/>
                  <a:pt x="1" y="63"/>
                </a:cubicBezTo>
                <a:cubicBezTo>
                  <a:pt x="16" y="63"/>
                  <a:pt x="16" y="63"/>
                  <a:pt x="16" y="63"/>
                </a:cubicBezTo>
                <a:cubicBezTo>
                  <a:pt x="17" y="63"/>
                  <a:pt x="18" y="62"/>
                  <a:pt x="18" y="62"/>
                </a:cubicBezTo>
                <a:cubicBezTo>
                  <a:pt x="18" y="1"/>
                  <a:pt x="18" y="1"/>
                  <a:pt x="18" y="1"/>
                </a:cubicBezTo>
                <a:cubicBezTo>
                  <a:pt x="18" y="1"/>
                  <a:pt x="17" y="0"/>
                  <a:pt x="16" y="0"/>
                </a:cubicBezTo>
                <a:close/>
                <a:moveTo>
                  <a:pt x="2" y="5"/>
                </a:moveTo>
                <a:cubicBezTo>
                  <a:pt x="2" y="4"/>
                  <a:pt x="3" y="4"/>
                  <a:pt x="3" y="4"/>
                </a:cubicBezTo>
                <a:cubicBezTo>
                  <a:pt x="14" y="4"/>
                  <a:pt x="14" y="4"/>
                  <a:pt x="14" y="4"/>
                </a:cubicBezTo>
                <a:cubicBezTo>
                  <a:pt x="15" y="4"/>
                  <a:pt x="16" y="4"/>
                  <a:pt x="16" y="5"/>
                </a:cubicBezTo>
                <a:cubicBezTo>
                  <a:pt x="16" y="28"/>
                  <a:pt x="16" y="28"/>
                  <a:pt x="16" y="28"/>
                </a:cubicBezTo>
                <a:cubicBezTo>
                  <a:pt x="16" y="28"/>
                  <a:pt x="15" y="29"/>
                  <a:pt x="14" y="29"/>
                </a:cubicBezTo>
                <a:cubicBezTo>
                  <a:pt x="3" y="29"/>
                  <a:pt x="3" y="29"/>
                  <a:pt x="3" y="29"/>
                </a:cubicBezTo>
                <a:cubicBezTo>
                  <a:pt x="3" y="29"/>
                  <a:pt x="2" y="28"/>
                  <a:pt x="2" y="28"/>
                </a:cubicBezTo>
                <a:lnTo>
                  <a:pt x="2" y="5"/>
                </a:lnTo>
                <a:close/>
                <a:moveTo>
                  <a:pt x="16" y="56"/>
                </a:moveTo>
                <a:cubicBezTo>
                  <a:pt x="2" y="56"/>
                  <a:pt x="2" y="56"/>
                  <a:pt x="2" y="56"/>
                </a:cubicBezTo>
                <a:cubicBezTo>
                  <a:pt x="2" y="56"/>
                  <a:pt x="2" y="56"/>
                  <a:pt x="2" y="56"/>
                </a:cubicBezTo>
                <a:cubicBezTo>
                  <a:pt x="2" y="55"/>
                  <a:pt x="2" y="55"/>
                  <a:pt x="2" y="55"/>
                </a:cubicBezTo>
                <a:cubicBezTo>
                  <a:pt x="16" y="55"/>
                  <a:pt x="16" y="55"/>
                  <a:pt x="16" y="55"/>
                </a:cubicBezTo>
                <a:cubicBezTo>
                  <a:pt x="16" y="55"/>
                  <a:pt x="16" y="55"/>
                  <a:pt x="16" y="56"/>
                </a:cubicBezTo>
                <a:cubicBezTo>
                  <a:pt x="16" y="56"/>
                  <a:pt x="16" y="56"/>
                  <a:pt x="16" y="56"/>
                </a:cubicBezTo>
                <a:close/>
                <a:moveTo>
                  <a:pt x="16" y="52"/>
                </a:moveTo>
                <a:cubicBezTo>
                  <a:pt x="2" y="52"/>
                  <a:pt x="2" y="52"/>
                  <a:pt x="2" y="52"/>
                </a:cubicBezTo>
                <a:cubicBezTo>
                  <a:pt x="2" y="52"/>
                  <a:pt x="2" y="52"/>
                  <a:pt x="2" y="52"/>
                </a:cubicBezTo>
                <a:cubicBezTo>
                  <a:pt x="2" y="52"/>
                  <a:pt x="2" y="51"/>
                  <a:pt x="2" y="51"/>
                </a:cubicBezTo>
                <a:cubicBezTo>
                  <a:pt x="16" y="51"/>
                  <a:pt x="16" y="51"/>
                  <a:pt x="16" y="51"/>
                </a:cubicBezTo>
                <a:cubicBezTo>
                  <a:pt x="16" y="51"/>
                  <a:pt x="16" y="52"/>
                  <a:pt x="16" y="52"/>
                </a:cubicBezTo>
                <a:cubicBezTo>
                  <a:pt x="16" y="52"/>
                  <a:pt x="16" y="52"/>
                  <a:pt x="16" y="52"/>
                </a:cubicBezTo>
                <a:close/>
                <a:moveTo>
                  <a:pt x="36" y="0"/>
                </a:moveTo>
                <a:cubicBezTo>
                  <a:pt x="21" y="0"/>
                  <a:pt x="21" y="0"/>
                  <a:pt x="21" y="0"/>
                </a:cubicBezTo>
                <a:cubicBezTo>
                  <a:pt x="20" y="0"/>
                  <a:pt x="19" y="1"/>
                  <a:pt x="19" y="1"/>
                </a:cubicBezTo>
                <a:cubicBezTo>
                  <a:pt x="19" y="62"/>
                  <a:pt x="19" y="62"/>
                  <a:pt x="19" y="62"/>
                </a:cubicBezTo>
                <a:cubicBezTo>
                  <a:pt x="19" y="62"/>
                  <a:pt x="20" y="63"/>
                  <a:pt x="21" y="63"/>
                </a:cubicBezTo>
                <a:cubicBezTo>
                  <a:pt x="36" y="63"/>
                  <a:pt x="36" y="63"/>
                  <a:pt x="36" y="63"/>
                </a:cubicBezTo>
                <a:cubicBezTo>
                  <a:pt x="37" y="63"/>
                  <a:pt x="38" y="62"/>
                  <a:pt x="38" y="62"/>
                </a:cubicBezTo>
                <a:cubicBezTo>
                  <a:pt x="38" y="1"/>
                  <a:pt x="38" y="1"/>
                  <a:pt x="38" y="1"/>
                </a:cubicBezTo>
                <a:cubicBezTo>
                  <a:pt x="38" y="1"/>
                  <a:pt x="37" y="0"/>
                  <a:pt x="36" y="0"/>
                </a:cubicBezTo>
                <a:close/>
                <a:moveTo>
                  <a:pt x="22" y="5"/>
                </a:moveTo>
                <a:cubicBezTo>
                  <a:pt x="22" y="4"/>
                  <a:pt x="22" y="4"/>
                  <a:pt x="23" y="4"/>
                </a:cubicBezTo>
                <a:cubicBezTo>
                  <a:pt x="34" y="4"/>
                  <a:pt x="34" y="4"/>
                  <a:pt x="34" y="4"/>
                </a:cubicBezTo>
                <a:cubicBezTo>
                  <a:pt x="35" y="4"/>
                  <a:pt x="35" y="4"/>
                  <a:pt x="35" y="5"/>
                </a:cubicBezTo>
                <a:cubicBezTo>
                  <a:pt x="35" y="28"/>
                  <a:pt x="35" y="28"/>
                  <a:pt x="35" y="28"/>
                </a:cubicBezTo>
                <a:cubicBezTo>
                  <a:pt x="35" y="28"/>
                  <a:pt x="35" y="29"/>
                  <a:pt x="34" y="29"/>
                </a:cubicBezTo>
                <a:cubicBezTo>
                  <a:pt x="23" y="29"/>
                  <a:pt x="23" y="29"/>
                  <a:pt x="23" y="29"/>
                </a:cubicBezTo>
                <a:cubicBezTo>
                  <a:pt x="22" y="29"/>
                  <a:pt x="22" y="28"/>
                  <a:pt x="22" y="28"/>
                </a:cubicBezTo>
                <a:lnTo>
                  <a:pt x="22" y="5"/>
                </a:lnTo>
                <a:close/>
                <a:moveTo>
                  <a:pt x="35" y="56"/>
                </a:moveTo>
                <a:cubicBezTo>
                  <a:pt x="22" y="56"/>
                  <a:pt x="22" y="56"/>
                  <a:pt x="22" y="56"/>
                </a:cubicBezTo>
                <a:cubicBezTo>
                  <a:pt x="22" y="56"/>
                  <a:pt x="21" y="56"/>
                  <a:pt x="21" y="56"/>
                </a:cubicBezTo>
                <a:cubicBezTo>
                  <a:pt x="21" y="55"/>
                  <a:pt x="22" y="55"/>
                  <a:pt x="22" y="55"/>
                </a:cubicBezTo>
                <a:cubicBezTo>
                  <a:pt x="35" y="55"/>
                  <a:pt x="35" y="55"/>
                  <a:pt x="35" y="55"/>
                </a:cubicBezTo>
                <a:cubicBezTo>
                  <a:pt x="35" y="55"/>
                  <a:pt x="36" y="55"/>
                  <a:pt x="36" y="56"/>
                </a:cubicBezTo>
                <a:cubicBezTo>
                  <a:pt x="36" y="56"/>
                  <a:pt x="35" y="56"/>
                  <a:pt x="35" y="56"/>
                </a:cubicBezTo>
                <a:close/>
                <a:moveTo>
                  <a:pt x="35" y="52"/>
                </a:moveTo>
                <a:cubicBezTo>
                  <a:pt x="22" y="52"/>
                  <a:pt x="22" y="52"/>
                  <a:pt x="22" y="52"/>
                </a:cubicBezTo>
                <a:cubicBezTo>
                  <a:pt x="22" y="52"/>
                  <a:pt x="21" y="52"/>
                  <a:pt x="21" y="52"/>
                </a:cubicBezTo>
                <a:cubicBezTo>
                  <a:pt x="21" y="52"/>
                  <a:pt x="22" y="51"/>
                  <a:pt x="22" y="51"/>
                </a:cubicBezTo>
                <a:cubicBezTo>
                  <a:pt x="35" y="51"/>
                  <a:pt x="35" y="51"/>
                  <a:pt x="35" y="51"/>
                </a:cubicBezTo>
                <a:cubicBezTo>
                  <a:pt x="35" y="51"/>
                  <a:pt x="36" y="52"/>
                  <a:pt x="36" y="52"/>
                </a:cubicBezTo>
                <a:cubicBezTo>
                  <a:pt x="36" y="52"/>
                  <a:pt x="35" y="52"/>
                  <a:pt x="35" y="52"/>
                </a:cubicBezTo>
                <a:close/>
                <a:moveTo>
                  <a:pt x="85" y="53"/>
                </a:moveTo>
                <a:cubicBezTo>
                  <a:pt x="53" y="1"/>
                  <a:pt x="53" y="1"/>
                  <a:pt x="53" y="1"/>
                </a:cubicBezTo>
                <a:cubicBezTo>
                  <a:pt x="53" y="1"/>
                  <a:pt x="52" y="1"/>
                  <a:pt x="51" y="1"/>
                </a:cubicBezTo>
                <a:cubicBezTo>
                  <a:pt x="38" y="9"/>
                  <a:pt x="38" y="9"/>
                  <a:pt x="38" y="9"/>
                </a:cubicBezTo>
                <a:cubicBezTo>
                  <a:pt x="38" y="10"/>
                  <a:pt x="37" y="10"/>
                  <a:pt x="38" y="11"/>
                </a:cubicBezTo>
                <a:cubicBezTo>
                  <a:pt x="69" y="62"/>
                  <a:pt x="69" y="62"/>
                  <a:pt x="69" y="62"/>
                </a:cubicBezTo>
                <a:cubicBezTo>
                  <a:pt x="70" y="63"/>
                  <a:pt x="70" y="63"/>
                  <a:pt x="71" y="62"/>
                </a:cubicBezTo>
                <a:cubicBezTo>
                  <a:pt x="84" y="55"/>
                  <a:pt x="84" y="55"/>
                  <a:pt x="84" y="55"/>
                </a:cubicBezTo>
                <a:cubicBezTo>
                  <a:pt x="85" y="54"/>
                  <a:pt x="85" y="53"/>
                  <a:pt x="85" y="53"/>
                </a:cubicBezTo>
                <a:close/>
                <a:moveTo>
                  <a:pt x="64" y="27"/>
                </a:moveTo>
                <a:cubicBezTo>
                  <a:pt x="55" y="32"/>
                  <a:pt x="55" y="32"/>
                  <a:pt x="55" y="32"/>
                </a:cubicBezTo>
                <a:cubicBezTo>
                  <a:pt x="54" y="33"/>
                  <a:pt x="54" y="33"/>
                  <a:pt x="53" y="32"/>
                </a:cubicBezTo>
                <a:cubicBezTo>
                  <a:pt x="42" y="13"/>
                  <a:pt x="42" y="13"/>
                  <a:pt x="42" y="13"/>
                </a:cubicBezTo>
                <a:cubicBezTo>
                  <a:pt x="41" y="12"/>
                  <a:pt x="41" y="11"/>
                  <a:pt x="42" y="11"/>
                </a:cubicBezTo>
                <a:cubicBezTo>
                  <a:pt x="51" y="5"/>
                  <a:pt x="51" y="5"/>
                  <a:pt x="51" y="5"/>
                </a:cubicBezTo>
                <a:cubicBezTo>
                  <a:pt x="52" y="5"/>
                  <a:pt x="53" y="5"/>
                  <a:pt x="53" y="6"/>
                </a:cubicBezTo>
                <a:cubicBezTo>
                  <a:pt x="65" y="25"/>
                  <a:pt x="65" y="25"/>
                  <a:pt x="65" y="25"/>
                </a:cubicBezTo>
                <a:cubicBezTo>
                  <a:pt x="65" y="26"/>
                  <a:pt x="65" y="26"/>
                  <a:pt x="64" y="27"/>
                </a:cubicBezTo>
                <a:close/>
                <a:moveTo>
                  <a:pt x="66" y="53"/>
                </a:moveTo>
                <a:cubicBezTo>
                  <a:pt x="66" y="53"/>
                  <a:pt x="66" y="53"/>
                  <a:pt x="66" y="52"/>
                </a:cubicBezTo>
                <a:cubicBezTo>
                  <a:pt x="77" y="45"/>
                  <a:pt x="77" y="45"/>
                  <a:pt x="77" y="45"/>
                </a:cubicBezTo>
                <a:cubicBezTo>
                  <a:pt x="78" y="45"/>
                  <a:pt x="78" y="45"/>
                  <a:pt x="78" y="46"/>
                </a:cubicBezTo>
                <a:cubicBezTo>
                  <a:pt x="78" y="46"/>
                  <a:pt x="78" y="46"/>
                  <a:pt x="78" y="46"/>
                </a:cubicBezTo>
                <a:cubicBezTo>
                  <a:pt x="66" y="53"/>
                  <a:pt x="66" y="53"/>
                  <a:pt x="66" y="53"/>
                </a:cubicBezTo>
                <a:cubicBezTo>
                  <a:pt x="66" y="53"/>
                  <a:pt x="66" y="53"/>
                  <a:pt x="66" y="53"/>
                </a:cubicBezTo>
                <a:close/>
                <a:moveTo>
                  <a:pt x="80" y="49"/>
                </a:moveTo>
                <a:cubicBezTo>
                  <a:pt x="68" y="56"/>
                  <a:pt x="68" y="56"/>
                  <a:pt x="68" y="56"/>
                </a:cubicBezTo>
                <a:cubicBezTo>
                  <a:pt x="68" y="56"/>
                  <a:pt x="68" y="56"/>
                  <a:pt x="68" y="56"/>
                </a:cubicBezTo>
                <a:cubicBezTo>
                  <a:pt x="68" y="56"/>
                  <a:pt x="68" y="56"/>
                  <a:pt x="68" y="56"/>
                </a:cubicBezTo>
                <a:cubicBezTo>
                  <a:pt x="79" y="49"/>
                  <a:pt x="79" y="49"/>
                  <a:pt x="79" y="49"/>
                </a:cubicBezTo>
                <a:cubicBezTo>
                  <a:pt x="80" y="48"/>
                  <a:pt x="80" y="49"/>
                  <a:pt x="80" y="49"/>
                </a:cubicBezTo>
                <a:cubicBezTo>
                  <a:pt x="80" y="49"/>
                  <a:pt x="80" y="49"/>
                  <a:pt x="80" y="49"/>
                </a:cubicBezTo>
                <a:close/>
              </a:path>
            </a:pathLst>
          </a:custGeom>
          <a:solidFill>
            <a:srgbClr val="5DCEAF"/>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7" name="TextBox 25"/>
          <p:cNvSpPr txBox="1"/>
          <p:nvPr/>
        </p:nvSpPr>
        <p:spPr>
          <a:xfrm>
            <a:off x="4323653" y="5899431"/>
            <a:ext cx="3638495" cy="338554"/>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pPr algn="ctr"/>
            <a:r>
              <a:rPr lang="zh-CN" altLang="en-US" sz="1600" dirty="0"/>
              <a:t>导师</a:t>
            </a:r>
            <a:r>
              <a:rPr lang="zh-CN" altLang="en-US" sz="1600" dirty="0" smtClean="0"/>
              <a:t>：</a:t>
            </a:r>
            <a:r>
              <a:rPr lang="zh-CN" altLang="en-US" sz="1600" dirty="0"/>
              <a:t>徐华</a:t>
            </a:r>
            <a:r>
              <a:rPr lang="zh-CN" altLang="en-US" sz="1600" dirty="0" smtClean="0"/>
              <a:t>      </a:t>
            </a:r>
            <a:r>
              <a:rPr lang="zh-CN" altLang="en-US" sz="1600" dirty="0"/>
              <a:t>答辩人</a:t>
            </a:r>
            <a:r>
              <a:rPr lang="zh-CN" altLang="en-US" sz="1600" dirty="0" smtClean="0"/>
              <a:t>：</a:t>
            </a:r>
            <a:r>
              <a:rPr lang="zh-CN" altLang="en-US" sz="1600" dirty="0"/>
              <a:t>周建宇</a:t>
            </a:r>
          </a:p>
        </p:txBody>
      </p:sp>
    </p:spTree>
    <p:extLst>
      <p:ext uri="{BB962C8B-B14F-4D97-AF65-F5344CB8AC3E}">
        <p14:creationId xmlns:p14="http://schemas.microsoft.com/office/powerpoint/2010/main" val="310206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right)">
                                      <p:cBhvr>
                                        <p:cTn id="8" dur="500"/>
                                        <p:tgtEl>
                                          <p:spTgt spid="42"/>
                                        </p:tgtEl>
                                      </p:cBhvr>
                                    </p:animEffect>
                                  </p:childTnLst>
                                </p:cTn>
                              </p:par>
                              <p:par>
                                <p:cTn id="9" presetID="1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ppt_x</p:attrName>
                                        </p:attrNameLst>
                                      </p:cBhvr>
                                      <p:tavLst>
                                        <p:tav tm="0">
                                          <p:val>
                                            <p:strVal val="#ppt_x+#ppt_w*1.125000"/>
                                          </p:val>
                                        </p:tav>
                                        <p:tav tm="100000">
                                          <p:val>
                                            <p:strVal val="#ppt_x"/>
                                          </p:val>
                                        </p:tav>
                                      </p:tavLst>
                                    </p:anim>
                                    <p:animEffect transition="in" filter="wipe(left)">
                                      <p:cBhvr>
                                        <p:cTn id="12" dur="500"/>
                                        <p:tgtEl>
                                          <p:spTgt spid="25"/>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anim calcmode="lin" valueType="num">
                                      <p:cBhvr>
                                        <p:cTn id="17" dur="500" fill="hold"/>
                                        <p:tgtEl>
                                          <p:spTgt spid="55"/>
                                        </p:tgtEl>
                                        <p:attrNameLst>
                                          <p:attrName>ppt_x</p:attrName>
                                        </p:attrNameLst>
                                      </p:cBhvr>
                                      <p:tavLst>
                                        <p:tav tm="0">
                                          <p:val>
                                            <p:strVal val="#ppt_x"/>
                                          </p:val>
                                        </p:tav>
                                        <p:tav tm="100000">
                                          <p:val>
                                            <p:strVal val="#ppt_x"/>
                                          </p:val>
                                        </p:tav>
                                      </p:tavLst>
                                    </p:anim>
                                    <p:anim calcmode="lin" valueType="num">
                                      <p:cBhvr>
                                        <p:cTn id="18" dur="500" fill="hold"/>
                                        <p:tgtEl>
                                          <p:spTgt spid="55"/>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1000"/>
                                        <p:tgtEl>
                                          <p:spTgt spid="7"/>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p:tgtEl>
                                          <p:spTgt spid="6"/>
                                        </p:tgtEl>
                                        <p:attrNameLst>
                                          <p:attrName>ppt_y</p:attrName>
                                        </p:attrNameLst>
                                      </p:cBhvr>
                                      <p:tavLst>
                                        <p:tav tm="0">
                                          <p:val>
                                            <p:strVal val="#ppt_y+#ppt_h*1.125000"/>
                                          </p:val>
                                        </p:tav>
                                        <p:tav tm="100000">
                                          <p:val>
                                            <p:strVal val="#ppt_y"/>
                                          </p:val>
                                        </p:tav>
                                      </p:tavLst>
                                    </p:anim>
                                    <p:animEffect transition="in" filter="wipe(up)">
                                      <p:cBhvr>
                                        <p:cTn id="27" dur="500"/>
                                        <p:tgtEl>
                                          <p:spTgt spid="6"/>
                                        </p:tgtEl>
                                      </p:cBhvr>
                                    </p:animEffect>
                                  </p:childTnLst>
                                </p:cTn>
                              </p:par>
                              <p:par>
                                <p:cTn id="28" presetID="9" presetClass="entr" presetSubtype="0" fill="hold" grpId="0"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par>
                          <p:cTn id="31" fill="hold">
                            <p:stCondLst>
                              <p:cond delay="2750"/>
                            </p:stCondLst>
                            <p:childTnLst>
                              <p:par>
                                <p:cTn id="32" presetID="49" presetClass="entr" presetSubtype="0" decel="10000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par>
                                <p:cTn id="38" presetID="49" presetClass="entr" presetSubtype="0" decel="10000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p:cTn id="40" dur="500" fill="hold"/>
                                        <p:tgtEl>
                                          <p:spTgt spid="57"/>
                                        </p:tgtEl>
                                        <p:attrNameLst>
                                          <p:attrName>ppt_w</p:attrName>
                                        </p:attrNameLst>
                                      </p:cBhvr>
                                      <p:tavLst>
                                        <p:tav tm="0">
                                          <p:val>
                                            <p:fltVal val="0"/>
                                          </p:val>
                                        </p:tav>
                                        <p:tav tm="100000">
                                          <p:val>
                                            <p:strVal val="#ppt_w"/>
                                          </p:val>
                                        </p:tav>
                                      </p:tavLst>
                                    </p:anim>
                                    <p:anim calcmode="lin" valueType="num">
                                      <p:cBhvr>
                                        <p:cTn id="41" dur="500" fill="hold"/>
                                        <p:tgtEl>
                                          <p:spTgt spid="57"/>
                                        </p:tgtEl>
                                        <p:attrNameLst>
                                          <p:attrName>ppt_h</p:attrName>
                                        </p:attrNameLst>
                                      </p:cBhvr>
                                      <p:tavLst>
                                        <p:tav tm="0">
                                          <p:val>
                                            <p:fltVal val="0"/>
                                          </p:val>
                                        </p:tav>
                                        <p:tav tm="100000">
                                          <p:val>
                                            <p:strVal val="#ppt_h"/>
                                          </p:val>
                                        </p:tav>
                                      </p:tavLst>
                                    </p:anim>
                                    <p:anim calcmode="lin" valueType="num">
                                      <p:cBhvr>
                                        <p:cTn id="42" dur="500" fill="hold"/>
                                        <p:tgtEl>
                                          <p:spTgt spid="57"/>
                                        </p:tgtEl>
                                        <p:attrNameLst>
                                          <p:attrName>style.rotation</p:attrName>
                                        </p:attrNameLst>
                                      </p:cBhvr>
                                      <p:tavLst>
                                        <p:tav tm="0">
                                          <p:val>
                                            <p:fltVal val="360"/>
                                          </p:val>
                                        </p:tav>
                                        <p:tav tm="100000">
                                          <p:val>
                                            <p:fltVal val="0"/>
                                          </p:val>
                                        </p:tav>
                                      </p:tavLst>
                                    </p:anim>
                                    <p:animEffect transition="in" filter="fade">
                                      <p:cBhvr>
                                        <p:cTn id="4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8" grpId="0" animBg="1"/>
      <p:bldP spid="55" grpId="0" animBg="1"/>
      <p:bldP spid="5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22"/>
          <p:cNvSpPr>
            <a:spLocks noChangeArrowheads="1"/>
          </p:cNvSpPr>
          <p:nvPr/>
        </p:nvSpPr>
        <p:spPr bwMode="auto">
          <a:xfrm>
            <a:off x="5751545" y="1618268"/>
            <a:ext cx="1302980" cy="1302141"/>
          </a:xfrm>
          <a:prstGeom prst="ellipse">
            <a:avLst/>
          </a:prstGeom>
          <a:solidFill>
            <a:srgbClr val="333333"/>
          </a:solidFill>
          <a:ln>
            <a:noFill/>
          </a:ln>
        </p:spPr>
        <p:txBody>
          <a:bodyPr vert="horz" wrap="square" lIns="75493" tIns="37746" rIns="75493" bIns="37746" numCol="1" anchor="ctr" anchorCtr="0" compatLnSpc="1">
            <a:prstTxWarp prst="textNoShape">
              <a:avLst/>
            </a:prstTxWarp>
          </a:bodyPr>
          <a:lstStyle/>
          <a:p>
            <a:pPr algn="ctr"/>
            <a:r>
              <a:rPr lang="zh-CN" altLang="en-US" sz="2000" b="1" dirty="0">
                <a:solidFill>
                  <a:srgbClr val="FFC000"/>
                </a:solidFill>
                <a:latin typeface="微软雅黑" pitchFamily="34" charset="-122"/>
                <a:ea typeface="微软雅黑" pitchFamily="34" charset="-122"/>
              </a:rPr>
              <a:t>主要</a:t>
            </a:r>
            <a:endParaRPr lang="en-US" altLang="zh-CN" sz="2000" b="1" dirty="0">
              <a:solidFill>
                <a:srgbClr val="FFC000"/>
              </a:solidFill>
              <a:latin typeface="微软雅黑" pitchFamily="34" charset="-122"/>
              <a:ea typeface="微软雅黑" pitchFamily="34" charset="-122"/>
            </a:endParaRPr>
          </a:p>
          <a:p>
            <a:pPr algn="ctr"/>
            <a:r>
              <a:rPr lang="zh-CN" altLang="en-US" sz="2800" b="1" dirty="0">
                <a:solidFill>
                  <a:srgbClr val="FFC000"/>
                </a:solidFill>
                <a:latin typeface="微软雅黑" pitchFamily="34" charset="-122"/>
                <a:ea typeface="微软雅黑" pitchFamily="34" charset="-122"/>
              </a:rPr>
              <a:t>创新</a:t>
            </a:r>
            <a:endParaRPr lang="zh-CN" altLang="en-US" sz="2800" b="1" baseline="-3000" dirty="0">
              <a:solidFill>
                <a:srgbClr val="FFC000"/>
              </a:solidFill>
              <a:latin typeface="微软雅黑" pitchFamily="34" charset="-122"/>
              <a:ea typeface="微软雅黑" pitchFamily="34" charset="-122"/>
            </a:endParaRPr>
          </a:p>
        </p:txBody>
      </p:sp>
      <p:sp>
        <p:nvSpPr>
          <p:cNvPr id="7" name="Line 23"/>
          <p:cNvSpPr>
            <a:spLocks noChangeShapeType="1"/>
          </p:cNvSpPr>
          <p:nvPr/>
        </p:nvSpPr>
        <p:spPr bwMode="auto">
          <a:xfrm flipH="1">
            <a:off x="2588604" y="2270987"/>
            <a:ext cx="3162941" cy="0"/>
          </a:xfrm>
          <a:prstGeom prst="line">
            <a:avLst/>
          </a:prstGeom>
          <a:noFill/>
          <a:ln w="5" cap="flat">
            <a:solidFill>
              <a:srgbClr val="333333"/>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8" name="Freeform 24"/>
          <p:cNvSpPr>
            <a:spLocks noEditPoints="1"/>
          </p:cNvSpPr>
          <p:nvPr/>
        </p:nvSpPr>
        <p:spPr bwMode="auto">
          <a:xfrm>
            <a:off x="4795805" y="2092974"/>
            <a:ext cx="367084" cy="365918"/>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333333"/>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11" name="Freeform 25"/>
          <p:cNvSpPr>
            <a:spLocks noEditPoints="1"/>
          </p:cNvSpPr>
          <p:nvPr/>
        </p:nvSpPr>
        <p:spPr bwMode="auto">
          <a:xfrm>
            <a:off x="3935970" y="2092974"/>
            <a:ext cx="370391" cy="365918"/>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333333"/>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12" name="Freeform 26"/>
          <p:cNvSpPr>
            <a:spLocks noEditPoints="1"/>
          </p:cNvSpPr>
          <p:nvPr/>
        </p:nvSpPr>
        <p:spPr bwMode="auto">
          <a:xfrm>
            <a:off x="3079443" y="2092974"/>
            <a:ext cx="373697" cy="365918"/>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333333"/>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13" name="Freeform 27"/>
          <p:cNvSpPr>
            <a:spLocks/>
          </p:cNvSpPr>
          <p:nvPr/>
        </p:nvSpPr>
        <p:spPr bwMode="auto">
          <a:xfrm>
            <a:off x="4904937" y="2373180"/>
            <a:ext cx="1742819" cy="148015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333333"/>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14" name="Freeform 28"/>
          <p:cNvSpPr>
            <a:spLocks/>
          </p:cNvSpPr>
          <p:nvPr/>
        </p:nvSpPr>
        <p:spPr bwMode="auto">
          <a:xfrm>
            <a:off x="4021954" y="2373181"/>
            <a:ext cx="2625803" cy="2360336"/>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333333"/>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15" name="Freeform 29"/>
          <p:cNvSpPr>
            <a:spLocks/>
          </p:cNvSpPr>
          <p:nvPr/>
        </p:nvSpPr>
        <p:spPr bwMode="auto">
          <a:xfrm>
            <a:off x="3165427" y="2373180"/>
            <a:ext cx="3482331" cy="321744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333333"/>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18" name="TextBox 17"/>
          <p:cNvSpPr txBox="1"/>
          <p:nvPr/>
        </p:nvSpPr>
        <p:spPr>
          <a:xfrm>
            <a:off x="6709191" y="3240640"/>
            <a:ext cx="558021" cy="768726"/>
          </a:xfrm>
          <a:prstGeom prst="rect">
            <a:avLst/>
          </a:prstGeom>
          <a:noFill/>
        </p:spPr>
        <p:txBody>
          <a:bodyPr wrap="none" lIns="75493" tIns="37746" rIns="75493" bIns="37746" rtlCol="0" anchor="ctr">
            <a:spAutoFit/>
          </a:bodyPr>
          <a:lstStyle/>
          <a:p>
            <a:r>
              <a:rPr lang="en-US" altLang="zh-CN" sz="4500" dirty="0">
                <a:solidFill>
                  <a:srgbClr val="21AB82"/>
                </a:solidFill>
                <a:latin typeface="微软雅黑" pitchFamily="34" charset="-122"/>
                <a:ea typeface="微软雅黑" pitchFamily="34" charset="-122"/>
              </a:rPr>
              <a:t>A</a:t>
            </a:r>
            <a:endParaRPr lang="zh-CN" altLang="en-US" sz="4500" dirty="0">
              <a:solidFill>
                <a:srgbClr val="21AB82"/>
              </a:solidFill>
              <a:latin typeface="微软雅黑" pitchFamily="34" charset="-122"/>
              <a:ea typeface="微软雅黑" pitchFamily="34" charset="-122"/>
            </a:endParaRPr>
          </a:p>
        </p:txBody>
      </p:sp>
      <p:sp>
        <p:nvSpPr>
          <p:cNvPr id="19" name="TextBox 18"/>
          <p:cNvSpPr txBox="1"/>
          <p:nvPr/>
        </p:nvSpPr>
        <p:spPr>
          <a:xfrm>
            <a:off x="6709191" y="4102896"/>
            <a:ext cx="514739" cy="768726"/>
          </a:xfrm>
          <a:prstGeom prst="rect">
            <a:avLst/>
          </a:prstGeom>
          <a:noFill/>
        </p:spPr>
        <p:txBody>
          <a:bodyPr wrap="none" lIns="75493" tIns="37746" rIns="75493" bIns="37746" rtlCol="0" anchor="ctr">
            <a:spAutoFit/>
          </a:bodyPr>
          <a:lstStyle/>
          <a:p>
            <a:r>
              <a:rPr lang="en-US" altLang="zh-CN" sz="4500" dirty="0">
                <a:solidFill>
                  <a:srgbClr val="F14124"/>
                </a:solidFill>
                <a:latin typeface="微软雅黑" pitchFamily="34" charset="-122"/>
                <a:ea typeface="微软雅黑" pitchFamily="34" charset="-122"/>
              </a:rPr>
              <a:t>B</a:t>
            </a:r>
            <a:endParaRPr lang="zh-CN" altLang="en-US" sz="4500" dirty="0">
              <a:solidFill>
                <a:srgbClr val="F14124"/>
              </a:solidFill>
              <a:latin typeface="微软雅黑" pitchFamily="34" charset="-122"/>
              <a:ea typeface="微软雅黑" pitchFamily="34" charset="-122"/>
            </a:endParaRPr>
          </a:p>
        </p:txBody>
      </p:sp>
      <p:sp>
        <p:nvSpPr>
          <p:cNvPr id="20" name="TextBox 19"/>
          <p:cNvSpPr txBox="1"/>
          <p:nvPr/>
        </p:nvSpPr>
        <p:spPr>
          <a:xfrm>
            <a:off x="6709190" y="4993245"/>
            <a:ext cx="538785" cy="768726"/>
          </a:xfrm>
          <a:prstGeom prst="rect">
            <a:avLst/>
          </a:prstGeom>
          <a:noFill/>
        </p:spPr>
        <p:txBody>
          <a:bodyPr wrap="none" lIns="75493" tIns="37746" rIns="75493" bIns="37746" rtlCol="0" anchor="ctr">
            <a:spAutoFit/>
          </a:bodyPr>
          <a:lstStyle/>
          <a:p>
            <a:r>
              <a:rPr lang="en-US" altLang="zh-CN" sz="4500" dirty="0">
                <a:solidFill>
                  <a:srgbClr val="05BAC8"/>
                </a:solidFill>
                <a:latin typeface="微软雅黑" pitchFamily="34" charset="-122"/>
                <a:ea typeface="微软雅黑" pitchFamily="34" charset="-122"/>
              </a:rPr>
              <a:t>C</a:t>
            </a:r>
            <a:endParaRPr lang="zh-CN" altLang="en-US" sz="4500" dirty="0">
              <a:solidFill>
                <a:srgbClr val="05BAC8"/>
              </a:solidFill>
              <a:latin typeface="微软雅黑" pitchFamily="34" charset="-122"/>
              <a:ea typeface="微软雅黑" pitchFamily="34" charset="-122"/>
            </a:endParaRPr>
          </a:p>
        </p:txBody>
      </p:sp>
      <p:sp>
        <p:nvSpPr>
          <p:cNvPr id="21" name="TextBox 20"/>
          <p:cNvSpPr txBox="1"/>
          <p:nvPr/>
        </p:nvSpPr>
        <p:spPr>
          <a:xfrm>
            <a:off x="7352252" y="3286882"/>
            <a:ext cx="3878125" cy="803031"/>
          </a:xfrm>
          <a:prstGeom prst="rect">
            <a:avLst/>
          </a:prstGeom>
          <a:noFill/>
        </p:spPr>
        <p:txBody>
          <a:bodyPr wrap="square" lIns="75493" tIns="37746" rIns="75493" bIns="37746" rtlCol="0">
            <a:spAutoFit/>
          </a:bodyPr>
          <a:lstStyle/>
          <a:p>
            <a:pPr>
              <a:lnSpc>
                <a:spcPct val="120000"/>
              </a:lnSpc>
              <a:spcBef>
                <a:spcPct val="0"/>
              </a:spcBef>
              <a:buNone/>
            </a:pPr>
            <a:r>
              <a:rPr lang="zh-CN" altLang="en-US" sz="135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r>
              <a:rPr lang="zh-CN" altLang="en-US" sz="1350" dirty="0">
                <a:solidFill>
                  <a:schemeClr val="tx1">
                    <a:lumMod val="75000"/>
                    <a:lumOff val="25000"/>
                  </a:schemeClr>
                </a:solidFill>
                <a:latin typeface="微软雅黑" pitchFamily="34" charset="-122"/>
                <a:ea typeface="微软雅黑" pitchFamily="34" charset="-122"/>
                <a:sym typeface="微软雅黑" pitchFamily="34" charset="-122"/>
              </a:rPr>
              <a:t>在此录入上述图表的综合描述说明。</a:t>
            </a:r>
          </a:p>
        </p:txBody>
      </p:sp>
      <p:sp>
        <p:nvSpPr>
          <p:cNvPr id="22" name="TextBox 21"/>
          <p:cNvSpPr txBox="1"/>
          <p:nvPr/>
        </p:nvSpPr>
        <p:spPr>
          <a:xfrm>
            <a:off x="7352252" y="4205837"/>
            <a:ext cx="3878125" cy="803031"/>
          </a:xfrm>
          <a:prstGeom prst="rect">
            <a:avLst/>
          </a:prstGeom>
          <a:noFill/>
        </p:spPr>
        <p:txBody>
          <a:bodyPr wrap="square" lIns="75493" tIns="37746" rIns="75493" bIns="37746" rtlCol="0">
            <a:spAutoFit/>
          </a:bodyPr>
          <a:lstStyle/>
          <a:p>
            <a:pPr>
              <a:lnSpc>
                <a:spcPct val="120000"/>
              </a:lnSpc>
              <a:spcBef>
                <a:spcPct val="0"/>
              </a:spcBef>
              <a:buNone/>
            </a:pPr>
            <a:r>
              <a:rPr lang="zh-CN" altLang="en-US" sz="135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r>
              <a:rPr lang="zh-CN" altLang="en-US" sz="1350" dirty="0">
                <a:solidFill>
                  <a:schemeClr val="tx1">
                    <a:lumMod val="75000"/>
                    <a:lumOff val="25000"/>
                  </a:schemeClr>
                </a:solidFill>
                <a:latin typeface="微软雅黑" pitchFamily="34" charset="-122"/>
                <a:ea typeface="微软雅黑" pitchFamily="34" charset="-122"/>
                <a:sym typeface="微软雅黑" pitchFamily="34" charset="-122"/>
              </a:rPr>
              <a:t>在此录入上述图表的综合描述说明。</a:t>
            </a:r>
          </a:p>
        </p:txBody>
      </p:sp>
      <p:sp>
        <p:nvSpPr>
          <p:cNvPr id="23" name="TextBox 22"/>
          <p:cNvSpPr txBox="1"/>
          <p:nvPr/>
        </p:nvSpPr>
        <p:spPr>
          <a:xfrm>
            <a:off x="7352252" y="5105858"/>
            <a:ext cx="3878125" cy="803031"/>
          </a:xfrm>
          <a:prstGeom prst="rect">
            <a:avLst/>
          </a:prstGeom>
          <a:noFill/>
        </p:spPr>
        <p:txBody>
          <a:bodyPr wrap="square" lIns="75493" tIns="37746" rIns="75493" bIns="37746" rtlCol="0">
            <a:spAutoFit/>
          </a:bodyPr>
          <a:lstStyle/>
          <a:p>
            <a:pPr>
              <a:lnSpc>
                <a:spcPct val="120000"/>
              </a:lnSpc>
            </a:pPr>
            <a:r>
              <a:rPr lang="zh-CN" altLang="en-US" sz="135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r>
              <a:rPr lang="zh-CN" altLang="en-US" sz="1350" dirty="0">
                <a:solidFill>
                  <a:schemeClr val="tx1">
                    <a:lumMod val="75000"/>
                    <a:lumOff val="25000"/>
                  </a:schemeClr>
                </a:solidFill>
                <a:latin typeface="微软雅黑" pitchFamily="34" charset="-122"/>
                <a:ea typeface="微软雅黑" pitchFamily="34" charset="-122"/>
                <a:sym typeface="微软雅黑" pitchFamily="34" charset="-122"/>
              </a:rPr>
              <a:t>在此录入上述图表的综合描述说明。</a:t>
            </a:r>
          </a:p>
        </p:txBody>
      </p:sp>
      <p:sp>
        <p:nvSpPr>
          <p:cNvPr id="16"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主要创新</a:t>
            </a:r>
          </a:p>
        </p:txBody>
      </p:sp>
      <p:grpSp>
        <p:nvGrpSpPr>
          <p:cNvPr id="17" name="组合 16"/>
          <p:cNvGrpSpPr/>
          <p:nvPr/>
        </p:nvGrpSpPr>
        <p:grpSpPr>
          <a:xfrm>
            <a:off x="5334856" y="570216"/>
            <a:ext cx="263341" cy="395013"/>
            <a:chOff x="5284519" y="1508166"/>
            <a:chExt cx="213756" cy="427512"/>
          </a:xfrm>
        </p:grpSpPr>
        <p:cxnSp>
          <p:nvCxnSpPr>
            <p:cNvPr id="24" name="直接连接符 2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6218513"/>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 calcmode="lin" valueType="num">
                                      <p:cBhvr>
                                        <p:cTn id="27" dur="500" fill="hold"/>
                                        <p:tgtEl>
                                          <p:spTgt spid="8"/>
                                        </p:tgtEl>
                                        <p:attrNameLst>
                                          <p:attrName>style.rotation</p:attrName>
                                        </p:attrNameLst>
                                      </p:cBhvr>
                                      <p:tavLst>
                                        <p:tav tm="0">
                                          <p:val>
                                            <p:fltVal val="360"/>
                                          </p:val>
                                        </p:tav>
                                        <p:tav tm="100000">
                                          <p:val>
                                            <p:fltVal val="0"/>
                                          </p:val>
                                        </p:tav>
                                      </p:tavLst>
                                    </p:anim>
                                    <p:animEffect transition="in" filter="fade">
                                      <p:cBhvr>
                                        <p:cTn id="28" dur="500"/>
                                        <p:tgtEl>
                                          <p:spTgt spid="8"/>
                                        </p:tgtEl>
                                      </p:cBhvr>
                                    </p:animEffect>
                                  </p:childTnLst>
                                </p:cTn>
                              </p:par>
                              <p:par>
                                <p:cTn id="29" presetID="49" presetClass="entr" presetSubtype="0" decel="100000" fill="hold" grpId="0" nodeType="withEffect">
                                  <p:stCondLst>
                                    <p:cond delay="20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 calcmode="lin" valueType="num">
                                      <p:cBhvr>
                                        <p:cTn id="33" dur="500" fill="hold"/>
                                        <p:tgtEl>
                                          <p:spTgt spid="11"/>
                                        </p:tgtEl>
                                        <p:attrNameLst>
                                          <p:attrName>style.rotation</p:attrName>
                                        </p:attrNameLst>
                                      </p:cBhvr>
                                      <p:tavLst>
                                        <p:tav tm="0">
                                          <p:val>
                                            <p:fltVal val="360"/>
                                          </p:val>
                                        </p:tav>
                                        <p:tav tm="100000">
                                          <p:val>
                                            <p:fltVal val="0"/>
                                          </p:val>
                                        </p:tav>
                                      </p:tavLst>
                                    </p:anim>
                                    <p:animEffect transition="in" filter="fade">
                                      <p:cBhvr>
                                        <p:cTn id="34" dur="500"/>
                                        <p:tgtEl>
                                          <p:spTgt spid="11"/>
                                        </p:tgtEl>
                                      </p:cBhvr>
                                    </p:animEffect>
                                  </p:childTnLst>
                                </p:cTn>
                              </p:par>
                              <p:par>
                                <p:cTn id="35" presetID="49" presetClass="entr" presetSubtype="0" decel="100000" fill="hold" grpId="0" nodeType="withEffect">
                                  <p:stCondLst>
                                    <p:cond delay="40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 calcmode="lin" valueType="num">
                                      <p:cBhvr>
                                        <p:cTn id="39" dur="500" fill="hold"/>
                                        <p:tgtEl>
                                          <p:spTgt spid="12"/>
                                        </p:tgtEl>
                                        <p:attrNameLst>
                                          <p:attrName>style.rotation</p:attrName>
                                        </p:attrNameLst>
                                      </p:cBhvr>
                                      <p:tavLst>
                                        <p:tav tm="0">
                                          <p:val>
                                            <p:fltVal val="360"/>
                                          </p:val>
                                        </p:tav>
                                        <p:tav tm="100000">
                                          <p:val>
                                            <p:fltVal val="0"/>
                                          </p:val>
                                        </p:tav>
                                      </p:tavLst>
                                    </p:anim>
                                    <p:animEffect transition="in" filter="fade">
                                      <p:cBhvr>
                                        <p:cTn id="40" dur="500"/>
                                        <p:tgtEl>
                                          <p:spTgt spid="12"/>
                                        </p:tgtEl>
                                      </p:cBhvr>
                                    </p:animEffect>
                                  </p:childTnLst>
                                </p:cTn>
                              </p:par>
                            </p:childTnLst>
                          </p:cTn>
                        </p:par>
                        <p:par>
                          <p:cTn id="41" fill="hold">
                            <p:stCondLst>
                              <p:cond delay="29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p:stCondLst>
                              <p:cond delay="3400"/>
                            </p:stCondLst>
                            <p:childTnLst>
                              <p:par>
                                <p:cTn id="46" presetID="45"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anim calcmode="lin" valueType="num">
                                      <p:cBhvr>
                                        <p:cTn id="49" dur="500" fill="hold"/>
                                        <p:tgtEl>
                                          <p:spTgt spid="18"/>
                                        </p:tgtEl>
                                        <p:attrNameLst>
                                          <p:attrName>ppt_w</p:attrName>
                                        </p:attrNameLst>
                                      </p:cBhvr>
                                      <p:tavLst>
                                        <p:tav tm="0" fmla="#ppt_w*sin(2.5*pi*$)">
                                          <p:val>
                                            <p:fltVal val="0"/>
                                          </p:val>
                                        </p:tav>
                                        <p:tav tm="100000">
                                          <p:val>
                                            <p:fltVal val="1"/>
                                          </p:val>
                                        </p:tav>
                                      </p:tavLst>
                                    </p:anim>
                                    <p:anim calcmode="lin" valueType="num">
                                      <p:cBhvr>
                                        <p:cTn id="50" dur="500" fill="hold"/>
                                        <p:tgtEl>
                                          <p:spTgt spid="18"/>
                                        </p:tgtEl>
                                        <p:attrNameLst>
                                          <p:attrName>ppt_h</p:attrName>
                                        </p:attrNameLst>
                                      </p:cBhvr>
                                      <p:tavLst>
                                        <p:tav tm="0">
                                          <p:val>
                                            <p:strVal val="#ppt_h"/>
                                          </p:val>
                                        </p:tav>
                                        <p:tav tm="100000">
                                          <p:val>
                                            <p:strVal val="#ppt_h"/>
                                          </p:val>
                                        </p:tav>
                                      </p:tavLst>
                                    </p:anim>
                                  </p:childTnLst>
                                </p:cTn>
                              </p:par>
                              <p:par>
                                <p:cTn id="51" presetID="22" presetClass="entr" presetSubtype="8"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par>
                          <p:cTn id="54" fill="hold">
                            <p:stCondLst>
                              <p:cond delay="3900"/>
                            </p:stCondLst>
                            <p:childTnLst>
                              <p:par>
                                <p:cTn id="55" presetID="22" presetClass="entr" presetSubtype="8"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par>
                          <p:cTn id="58" fill="hold">
                            <p:stCondLst>
                              <p:cond delay="4400"/>
                            </p:stCondLst>
                            <p:childTnLst>
                              <p:par>
                                <p:cTn id="59" presetID="45"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anim calcmode="lin" valueType="num">
                                      <p:cBhvr>
                                        <p:cTn id="62" dur="500" fill="hold"/>
                                        <p:tgtEl>
                                          <p:spTgt spid="19"/>
                                        </p:tgtEl>
                                        <p:attrNameLst>
                                          <p:attrName>ppt_w</p:attrName>
                                        </p:attrNameLst>
                                      </p:cBhvr>
                                      <p:tavLst>
                                        <p:tav tm="0" fmla="#ppt_w*sin(2.5*pi*$)">
                                          <p:val>
                                            <p:fltVal val="0"/>
                                          </p:val>
                                        </p:tav>
                                        <p:tav tm="100000">
                                          <p:val>
                                            <p:fltVal val="1"/>
                                          </p:val>
                                        </p:tav>
                                      </p:tavLst>
                                    </p:anim>
                                    <p:anim calcmode="lin" valueType="num">
                                      <p:cBhvr>
                                        <p:cTn id="63" dur="500" fill="hold"/>
                                        <p:tgtEl>
                                          <p:spTgt spid="19"/>
                                        </p:tgtEl>
                                        <p:attrNameLst>
                                          <p:attrName>ppt_h</p:attrName>
                                        </p:attrNameLst>
                                      </p:cBhvr>
                                      <p:tavLst>
                                        <p:tav tm="0">
                                          <p:val>
                                            <p:strVal val="#ppt_h"/>
                                          </p:val>
                                        </p:tav>
                                        <p:tav tm="100000">
                                          <p:val>
                                            <p:strVal val="#ppt_h"/>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4900"/>
                            </p:stCondLst>
                            <p:childTnLst>
                              <p:par>
                                <p:cTn id="68" presetID="22" presetClass="entr" presetSubtype="8"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left)">
                                      <p:cBhvr>
                                        <p:cTn id="70" dur="500"/>
                                        <p:tgtEl>
                                          <p:spTgt spid="15"/>
                                        </p:tgtEl>
                                      </p:cBhvr>
                                    </p:animEffect>
                                  </p:childTnLst>
                                </p:cTn>
                              </p:par>
                            </p:childTnLst>
                          </p:cTn>
                        </p:par>
                        <p:par>
                          <p:cTn id="71" fill="hold">
                            <p:stCondLst>
                              <p:cond delay="5400"/>
                            </p:stCondLst>
                            <p:childTnLst>
                              <p:par>
                                <p:cTn id="72" presetID="45" presetClass="entr" presetSubtype="0"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anim calcmode="lin" valueType="num">
                                      <p:cBhvr>
                                        <p:cTn id="75" dur="500" fill="hold"/>
                                        <p:tgtEl>
                                          <p:spTgt spid="20"/>
                                        </p:tgtEl>
                                        <p:attrNameLst>
                                          <p:attrName>ppt_w</p:attrName>
                                        </p:attrNameLst>
                                      </p:cBhvr>
                                      <p:tavLst>
                                        <p:tav tm="0" fmla="#ppt_w*sin(2.5*pi*$)">
                                          <p:val>
                                            <p:fltVal val="0"/>
                                          </p:val>
                                        </p:tav>
                                        <p:tav tm="100000">
                                          <p:val>
                                            <p:fltVal val="1"/>
                                          </p:val>
                                        </p:tav>
                                      </p:tavLst>
                                    </p:anim>
                                    <p:anim calcmode="lin" valueType="num">
                                      <p:cBhvr>
                                        <p:cTn id="76" dur="500" fill="hold"/>
                                        <p:tgtEl>
                                          <p:spTgt spid="20"/>
                                        </p:tgtEl>
                                        <p:attrNameLst>
                                          <p:attrName>ppt_h</p:attrName>
                                        </p:attrNameLst>
                                      </p:cBhvr>
                                      <p:tavLst>
                                        <p:tav tm="0">
                                          <p:val>
                                            <p:strVal val="#ppt_h"/>
                                          </p:val>
                                        </p:tav>
                                        <p:tav tm="100000">
                                          <p:val>
                                            <p:strVal val="#ppt_h"/>
                                          </p:val>
                                        </p:tav>
                                      </p:tavLst>
                                    </p:anim>
                                  </p:childTnLst>
                                </p:cTn>
                              </p:par>
                              <p:par>
                                <p:cTn id="77" presetID="22" presetClass="entr" presetSubtype="8"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left)">
                                      <p:cBhvr>
                                        <p:cTn id="7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3" grpId="0" animBg="1"/>
      <p:bldP spid="14" grpId="0" animBg="1"/>
      <p:bldP spid="15" grpId="0" animBg="1"/>
      <p:bldP spid="18" grpId="0"/>
      <p:bldP spid="19" grpId="0"/>
      <p:bldP spid="20" grpId="0"/>
      <p:bldP spid="21" grpId="0"/>
      <p:bldP spid="22" grpId="0"/>
      <p:bldP spid="23"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研究方案</a:t>
            </a: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6" name="组合 145"/>
          <p:cNvGrpSpPr/>
          <p:nvPr/>
        </p:nvGrpSpPr>
        <p:grpSpPr>
          <a:xfrm>
            <a:off x="7650123" y="3591927"/>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a:spLocks/>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150" name="Freeform 38"/>
              <p:cNvSpPr>
                <a:spLocks/>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grpSp>
      </p:grpSp>
      <p:grpSp>
        <p:nvGrpSpPr>
          <p:cNvPr id="152" name="组合 151"/>
          <p:cNvGrpSpPr/>
          <p:nvPr/>
        </p:nvGrpSpPr>
        <p:grpSpPr>
          <a:xfrm>
            <a:off x="5192169" y="5531731"/>
            <a:ext cx="830668" cy="950026"/>
            <a:chOff x="3299776" y="3943350"/>
            <a:chExt cx="659325" cy="754063"/>
          </a:xfrm>
        </p:grpSpPr>
        <p:sp>
          <p:nvSpPr>
            <p:cNvPr id="15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nvGrpSpPr>
            <p:cNvPr id="154" name="Group 4"/>
            <p:cNvGrpSpPr>
              <a:grpSpLocks/>
            </p:cNvGrpSpPr>
            <p:nvPr/>
          </p:nvGrpSpPr>
          <p:grpSpPr bwMode="auto">
            <a:xfrm>
              <a:off x="3299776" y="3943350"/>
              <a:ext cx="659325" cy="658462"/>
              <a:chOff x="0" y="0"/>
              <a:chExt cx="1089" cy="1089"/>
            </a:xfrm>
          </p:grpSpPr>
          <p:sp>
            <p:nvSpPr>
              <p:cNvPr id="155"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nvGrpSpPr>
              <p:cNvPr id="156" name="Group 6"/>
              <p:cNvGrpSpPr>
                <a:grpSpLocks/>
              </p:cNvGrpSpPr>
              <p:nvPr/>
            </p:nvGrpSpPr>
            <p:grpSpPr bwMode="auto">
              <a:xfrm>
                <a:off x="91" y="30"/>
                <a:ext cx="908" cy="296"/>
                <a:chOff x="0" y="0"/>
                <a:chExt cx="907" cy="295"/>
              </a:xfrm>
            </p:grpSpPr>
            <p:sp>
              <p:nvSpPr>
                <p:cNvPr id="157"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4"/>
                </a:p>
              </p:txBody>
            </p:sp>
            <p:sp>
              <p:nvSpPr>
                <p:cNvPr id="158"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grpSp>
      </p:grpSp>
      <p:sp>
        <p:nvSpPr>
          <p:cNvPr id="159" name="AutoShape 66"/>
          <p:cNvSpPr>
            <a:spLocks noChangeArrowheads="1"/>
          </p:cNvSpPr>
          <p:nvPr/>
        </p:nvSpPr>
        <p:spPr bwMode="auto">
          <a:xfrm rot="20883400">
            <a:off x="4633741" y="1527889"/>
            <a:ext cx="1360036" cy="1360036"/>
          </a:xfrm>
          <a:custGeom>
            <a:avLst/>
            <a:gdLst>
              <a:gd name="T0" fmla="*/ 600 w 21600"/>
              <a:gd name="T1" fmla="*/ 0 h 21600"/>
              <a:gd name="T2" fmla="*/ 250 w 21600"/>
              <a:gd name="T3" fmla="*/ 200 h 21600"/>
              <a:gd name="T4" fmla="*/ 550 w 21600"/>
              <a:gd name="T5" fmla="*/ 250 h 21600"/>
              <a:gd name="T6" fmla="*/ 1099 w 21600"/>
              <a:gd name="T7" fmla="*/ 150 h 21600"/>
              <a:gd name="T8" fmla="*/ 1000 w 21600"/>
              <a:gd name="T9" fmla="*/ 500 h 21600"/>
              <a:gd name="T10" fmla="*/ 650 w 21600"/>
              <a:gd name="T11" fmla="*/ 45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0" y="7584"/>
                </a:moveTo>
                <a:cubicBezTo>
                  <a:pt x="14367" y="6072"/>
                  <a:pt x="12642" y="5171"/>
                  <a:pt x="10800" y="5171"/>
                </a:cubicBezTo>
                <a:cubicBezTo>
                  <a:pt x="9480" y="5170"/>
                  <a:pt x="8203" y="5634"/>
                  <a:pt x="7191" y="6479"/>
                </a:cubicBezTo>
                <a:lnTo>
                  <a:pt x="3876" y="2511"/>
                </a:lnTo>
                <a:cubicBezTo>
                  <a:pt x="5818" y="888"/>
                  <a:pt x="8269" y="-1"/>
                  <a:pt x="10800" y="0"/>
                </a:cubicBezTo>
                <a:cubicBezTo>
                  <a:pt x="14334" y="0"/>
                  <a:pt x="17645" y="1729"/>
                  <a:pt x="19664" y="4630"/>
                </a:cubicBezTo>
                <a:lnTo>
                  <a:pt x="21880" y="3088"/>
                </a:lnTo>
                <a:lnTo>
                  <a:pt x="20561" y="10445"/>
                </a:lnTo>
                <a:lnTo>
                  <a:pt x="13204" y="9126"/>
                </a:lnTo>
                <a:lnTo>
                  <a:pt x="15420" y="7584"/>
                </a:lnTo>
                <a:close/>
              </a:path>
            </a:pathLst>
          </a:custGeom>
          <a:solidFill>
            <a:srgbClr val="000000">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5196" tIns="57598" rIns="115196" bIns="57598" anchor="ctr"/>
          <a:lstStyle/>
          <a:p>
            <a:endParaRPr lang="zh-CN" altLang="en-US" sz="3024"/>
          </a:p>
        </p:txBody>
      </p:sp>
      <p:grpSp>
        <p:nvGrpSpPr>
          <p:cNvPr id="160" name="组合 159"/>
          <p:cNvGrpSpPr/>
          <p:nvPr/>
        </p:nvGrpSpPr>
        <p:grpSpPr>
          <a:xfrm>
            <a:off x="6234843" y="5303725"/>
            <a:ext cx="591052" cy="678019"/>
            <a:chOff x="4127375" y="3762375"/>
            <a:chExt cx="469135" cy="538163"/>
          </a:xfrm>
        </p:grpSpPr>
        <p:sp>
          <p:nvSpPr>
            <p:cNvPr id="161"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nvGrpSpPr>
            <p:cNvPr id="162" name="Group 17"/>
            <p:cNvGrpSpPr>
              <a:grpSpLocks/>
            </p:cNvGrpSpPr>
            <p:nvPr/>
          </p:nvGrpSpPr>
          <p:grpSpPr bwMode="auto">
            <a:xfrm>
              <a:off x="4127375" y="3762375"/>
              <a:ext cx="469135" cy="469934"/>
              <a:chOff x="-1" y="0"/>
              <a:chExt cx="1089" cy="1089"/>
            </a:xfrm>
          </p:grpSpPr>
          <p:sp>
            <p:nvSpPr>
              <p:cNvPr id="163"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nvGrpSpPr>
              <p:cNvPr id="164" name="Group 19"/>
              <p:cNvGrpSpPr>
                <a:grpSpLocks/>
              </p:cNvGrpSpPr>
              <p:nvPr/>
            </p:nvGrpSpPr>
            <p:grpSpPr bwMode="auto">
              <a:xfrm>
                <a:off x="91" y="30"/>
                <a:ext cx="908" cy="296"/>
                <a:chOff x="0" y="0"/>
                <a:chExt cx="907" cy="295"/>
              </a:xfrm>
            </p:grpSpPr>
            <p:sp>
              <p:nvSpPr>
                <p:cNvPr id="165"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4"/>
                </a:p>
              </p:txBody>
            </p:sp>
            <p:sp>
              <p:nvSpPr>
                <p:cNvPr id="166"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grpSp>
      </p:grpSp>
      <p:grpSp>
        <p:nvGrpSpPr>
          <p:cNvPr id="167" name="组合 166"/>
          <p:cNvGrpSpPr/>
          <p:nvPr/>
        </p:nvGrpSpPr>
        <p:grpSpPr>
          <a:xfrm>
            <a:off x="5554823" y="4941715"/>
            <a:ext cx="435301" cy="496012"/>
            <a:chOff x="3587625" y="3475038"/>
            <a:chExt cx="345511" cy="393699"/>
          </a:xfrm>
        </p:grpSpPr>
        <p:sp>
          <p:nvSpPr>
            <p:cNvPr id="168"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nvGrpSpPr>
            <p:cNvPr id="169" name="Group 24"/>
            <p:cNvGrpSpPr>
              <a:grpSpLocks/>
            </p:cNvGrpSpPr>
            <p:nvPr/>
          </p:nvGrpSpPr>
          <p:grpSpPr bwMode="auto">
            <a:xfrm>
              <a:off x="3587625" y="3475038"/>
              <a:ext cx="345511" cy="343786"/>
              <a:chOff x="-1" y="0"/>
              <a:chExt cx="1089" cy="1089"/>
            </a:xfrm>
          </p:grpSpPr>
          <p:sp>
            <p:nvSpPr>
              <p:cNvPr id="170"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nvGrpSpPr>
              <p:cNvPr id="171" name="Group 26"/>
              <p:cNvGrpSpPr>
                <a:grpSpLocks/>
              </p:cNvGrpSpPr>
              <p:nvPr/>
            </p:nvGrpSpPr>
            <p:grpSpPr bwMode="auto">
              <a:xfrm>
                <a:off x="91" y="30"/>
                <a:ext cx="908" cy="296"/>
                <a:chOff x="0" y="0"/>
                <a:chExt cx="907" cy="295"/>
              </a:xfrm>
            </p:grpSpPr>
            <p:sp>
              <p:nvSpPr>
                <p:cNvPr id="172"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4"/>
                </a:p>
              </p:txBody>
            </p:sp>
            <p:sp>
              <p:nvSpPr>
                <p:cNvPr id="173"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grpSp>
      </p:grpSp>
      <p:grpSp>
        <p:nvGrpSpPr>
          <p:cNvPr id="174" name="组合 173"/>
          <p:cNvGrpSpPr/>
          <p:nvPr/>
        </p:nvGrpSpPr>
        <p:grpSpPr>
          <a:xfrm>
            <a:off x="2278505" y="1850284"/>
            <a:ext cx="2904811" cy="4688533"/>
            <a:chOff x="1081088" y="980798"/>
            <a:chExt cx="2368550" cy="3822977"/>
          </a:xfrm>
        </p:grpSpPr>
        <p:sp>
          <p:nvSpPr>
            <p:cNvPr id="175" name="Oval 5"/>
            <p:cNvSpPr>
              <a:spLocks noChangeArrowheads="1"/>
            </p:cNvSpPr>
            <p:nvPr/>
          </p:nvSpPr>
          <p:spPr bwMode="auto">
            <a:xfrm>
              <a:off x="1260476" y="3990975"/>
              <a:ext cx="1981200" cy="812800"/>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nvGrpSpPr>
            <p:cNvPr id="176" name="Group 32"/>
            <p:cNvGrpSpPr>
              <a:grpSpLocks/>
            </p:cNvGrpSpPr>
            <p:nvPr/>
          </p:nvGrpSpPr>
          <p:grpSpPr bwMode="auto">
            <a:xfrm>
              <a:off x="1081088" y="1296988"/>
              <a:ext cx="2368550" cy="3257550"/>
              <a:chOff x="0" y="0"/>
              <a:chExt cx="1492" cy="2052"/>
            </a:xfrm>
          </p:grpSpPr>
          <p:sp>
            <p:nvSpPr>
              <p:cNvPr id="205" name="Freeform 20"/>
              <p:cNvSpPr>
                <a:spLocks noChangeArrowheads="1"/>
              </p:cNvSpPr>
              <p:nvPr/>
            </p:nvSpPr>
            <p:spPr bwMode="auto">
              <a:xfrm>
                <a:off x="0" y="0"/>
                <a:ext cx="1492" cy="2052"/>
              </a:xfrm>
              <a:custGeom>
                <a:avLst/>
                <a:gdLst>
                  <a:gd name="T0" fmla="*/ 1492 w 1492"/>
                  <a:gd name="T1" fmla="*/ 373 h 2052"/>
                  <a:gd name="T2" fmla="*/ 1488 w 1492"/>
                  <a:gd name="T3" fmla="*/ 336 h 2052"/>
                  <a:gd name="T4" fmla="*/ 1476 w 1492"/>
                  <a:gd name="T5" fmla="*/ 298 h 2052"/>
                  <a:gd name="T6" fmla="*/ 1458 w 1492"/>
                  <a:gd name="T7" fmla="*/ 262 h 2052"/>
                  <a:gd name="T8" fmla="*/ 1434 w 1492"/>
                  <a:gd name="T9" fmla="*/ 228 h 2052"/>
                  <a:gd name="T10" fmla="*/ 1401 w 1492"/>
                  <a:gd name="T11" fmla="*/ 196 h 2052"/>
                  <a:gd name="T12" fmla="*/ 1365 w 1492"/>
                  <a:gd name="T13" fmla="*/ 165 h 2052"/>
                  <a:gd name="T14" fmla="*/ 1321 w 1492"/>
                  <a:gd name="T15" fmla="*/ 136 h 2052"/>
                  <a:gd name="T16" fmla="*/ 1273 w 1492"/>
                  <a:gd name="T17" fmla="*/ 109 h 2052"/>
                  <a:gd name="T18" fmla="*/ 1220 w 1492"/>
                  <a:gd name="T19" fmla="*/ 86 h 2052"/>
                  <a:gd name="T20" fmla="*/ 1163 w 1492"/>
                  <a:gd name="T21" fmla="*/ 63 h 2052"/>
                  <a:gd name="T22" fmla="*/ 1102 w 1492"/>
                  <a:gd name="T23" fmla="*/ 45 h 2052"/>
                  <a:gd name="T24" fmla="*/ 1036 w 1492"/>
                  <a:gd name="T25" fmla="*/ 30 h 2052"/>
                  <a:gd name="T26" fmla="*/ 967 w 1492"/>
                  <a:gd name="T27" fmla="*/ 17 h 2052"/>
                  <a:gd name="T28" fmla="*/ 896 w 1492"/>
                  <a:gd name="T29" fmla="*/ 8 h 2052"/>
                  <a:gd name="T30" fmla="*/ 822 w 1492"/>
                  <a:gd name="T31" fmla="*/ 1 h 2052"/>
                  <a:gd name="T32" fmla="*/ 746 w 1492"/>
                  <a:gd name="T33" fmla="*/ 0 h 2052"/>
                  <a:gd name="T34" fmla="*/ 707 w 1492"/>
                  <a:gd name="T35" fmla="*/ 0 h 2052"/>
                  <a:gd name="T36" fmla="*/ 632 w 1492"/>
                  <a:gd name="T37" fmla="*/ 4 h 2052"/>
                  <a:gd name="T38" fmla="*/ 560 w 1492"/>
                  <a:gd name="T39" fmla="*/ 12 h 2052"/>
                  <a:gd name="T40" fmla="*/ 490 w 1492"/>
                  <a:gd name="T41" fmla="*/ 22 h 2052"/>
                  <a:gd name="T42" fmla="*/ 422 w 1492"/>
                  <a:gd name="T43" fmla="*/ 36 h 2052"/>
                  <a:gd name="T44" fmla="*/ 359 w 1492"/>
                  <a:gd name="T45" fmla="*/ 54 h 2052"/>
                  <a:gd name="T46" fmla="*/ 299 w 1492"/>
                  <a:gd name="T47" fmla="*/ 74 h 2052"/>
                  <a:gd name="T48" fmla="*/ 245 w 1492"/>
                  <a:gd name="T49" fmla="*/ 97 h 2052"/>
                  <a:gd name="T50" fmla="*/ 194 w 1492"/>
                  <a:gd name="T51" fmla="*/ 122 h 2052"/>
                  <a:gd name="T52" fmla="*/ 148 w 1492"/>
                  <a:gd name="T53" fmla="*/ 150 h 2052"/>
                  <a:gd name="T54" fmla="*/ 107 w 1492"/>
                  <a:gd name="T55" fmla="*/ 180 h 2052"/>
                  <a:gd name="T56" fmla="*/ 74 w 1492"/>
                  <a:gd name="T57" fmla="*/ 211 h 2052"/>
                  <a:gd name="T58" fmla="*/ 45 w 1492"/>
                  <a:gd name="T59" fmla="*/ 245 h 2052"/>
                  <a:gd name="T60" fmla="*/ 23 w 1492"/>
                  <a:gd name="T61" fmla="*/ 280 h 2052"/>
                  <a:gd name="T62" fmla="*/ 9 w 1492"/>
                  <a:gd name="T63" fmla="*/ 316 h 2052"/>
                  <a:gd name="T64" fmla="*/ 1 w 1492"/>
                  <a:gd name="T65" fmla="*/ 354 h 2052"/>
                  <a:gd name="T66" fmla="*/ 0 w 1492"/>
                  <a:gd name="T67" fmla="*/ 373 h 2052"/>
                  <a:gd name="T68" fmla="*/ 6 w 1492"/>
                  <a:gd name="T69" fmla="*/ 420 h 2052"/>
                  <a:gd name="T70" fmla="*/ 376 w 1492"/>
                  <a:gd name="T71" fmla="*/ 1889 h 2052"/>
                  <a:gd name="T72" fmla="*/ 376 w 1492"/>
                  <a:gd name="T73" fmla="*/ 1889 h 2052"/>
                  <a:gd name="T74" fmla="*/ 391 w 1492"/>
                  <a:gd name="T75" fmla="*/ 1922 h 2052"/>
                  <a:gd name="T76" fmla="*/ 417 w 1492"/>
                  <a:gd name="T77" fmla="*/ 1954 h 2052"/>
                  <a:gd name="T78" fmla="*/ 453 w 1492"/>
                  <a:gd name="T79" fmla="*/ 1981 h 2052"/>
                  <a:gd name="T80" fmla="*/ 499 w 1492"/>
                  <a:gd name="T81" fmla="*/ 2005 h 2052"/>
                  <a:gd name="T82" fmla="*/ 552 w 1492"/>
                  <a:gd name="T83" fmla="*/ 2025 h 2052"/>
                  <a:gd name="T84" fmla="*/ 611 w 1492"/>
                  <a:gd name="T85" fmla="*/ 2039 h 2052"/>
                  <a:gd name="T86" fmla="*/ 676 w 1492"/>
                  <a:gd name="T87" fmla="*/ 2048 h 2052"/>
                  <a:gd name="T88" fmla="*/ 746 w 1492"/>
                  <a:gd name="T89" fmla="*/ 2052 h 2052"/>
                  <a:gd name="T90" fmla="*/ 781 w 1492"/>
                  <a:gd name="T91" fmla="*/ 2051 h 2052"/>
                  <a:gd name="T92" fmla="*/ 848 w 1492"/>
                  <a:gd name="T93" fmla="*/ 2044 h 2052"/>
                  <a:gd name="T94" fmla="*/ 912 w 1492"/>
                  <a:gd name="T95" fmla="*/ 2033 h 2052"/>
                  <a:gd name="T96" fmla="*/ 967 w 1492"/>
                  <a:gd name="T97" fmla="*/ 2016 h 2052"/>
                  <a:gd name="T98" fmla="*/ 1018 w 1492"/>
                  <a:gd name="T99" fmla="*/ 1994 h 2052"/>
                  <a:gd name="T100" fmla="*/ 1058 w 1492"/>
                  <a:gd name="T101" fmla="*/ 1968 h 2052"/>
                  <a:gd name="T102" fmla="*/ 1089 w 1492"/>
                  <a:gd name="T103" fmla="*/ 1938 h 2052"/>
                  <a:gd name="T104" fmla="*/ 1110 w 1492"/>
                  <a:gd name="T105" fmla="*/ 1906 h 2052"/>
                  <a:gd name="T106" fmla="*/ 1116 w 1492"/>
                  <a:gd name="T107" fmla="*/ 1889 h 2052"/>
                  <a:gd name="T108" fmla="*/ 1486 w 1492"/>
                  <a:gd name="T109" fmla="*/ 420 h 2052"/>
                  <a:gd name="T110" fmla="*/ 1491 w 1492"/>
                  <a:gd name="T111" fmla="*/ 396 h 2052"/>
                  <a:gd name="T112" fmla="*/ 1492 w 1492"/>
                  <a:gd name="T113" fmla="*/ 373 h 20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2052"/>
                  <a:gd name="T173" fmla="*/ 1492 w 1492"/>
                  <a:gd name="T174" fmla="*/ 2052 h 20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2052">
                    <a:moveTo>
                      <a:pt x="1492" y="373"/>
                    </a:move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6"/>
                    </a:lnTo>
                    <a:lnTo>
                      <a:pt x="6" y="420"/>
                    </a:lnTo>
                    <a:lnTo>
                      <a:pt x="5" y="420"/>
                    </a:lnTo>
                    <a:lnTo>
                      <a:pt x="376" y="1889"/>
                    </a:lnTo>
                    <a:lnTo>
                      <a:pt x="382" y="1906"/>
                    </a:lnTo>
                    <a:lnTo>
                      <a:pt x="391" y="1922"/>
                    </a:lnTo>
                    <a:lnTo>
                      <a:pt x="403" y="1938"/>
                    </a:lnTo>
                    <a:lnTo>
                      <a:pt x="417" y="1954"/>
                    </a:lnTo>
                    <a:lnTo>
                      <a:pt x="434" y="1968"/>
                    </a:lnTo>
                    <a:lnTo>
                      <a:pt x="453" y="1981"/>
                    </a:lnTo>
                    <a:lnTo>
                      <a:pt x="474" y="1994"/>
                    </a:lnTo>
                    <a:lnTo>
                      <a:pt x="499" y="2005"/>
                    </a:lnTo>
                    <a:lnTo>
                      <a:pt x="525" y="2016"/>
                    </a:lnTo>
                    <a:lnTo>
                      <a:pt x="552" y="2025"/>
                    </a:lnTo>
                    <a:lnTo>
                      <a:pt x="580" y="2033"/>
                    </a:lnTo>
                    <a:lnTo>
                      <a:pt x="611" y="2039"/>
                    </a:lnTo>
                    <a:lnTo>
                      <a:pt x="644" y="2044"/>
                    </a:lnTo>
                    <a:lnTo>
                      <a:pt x="676" y="2048"/>
                    </a:lnTo>
                    <a:lnTo>
                      <a:pt x="711" y="2051"/>
                    </a:lnTo>
                    <a:lnTo>
                      <a:pt x="746" y="2052"/>
                    </a:lnTo>
                    <a:lnTo>
                      <a:pt x="781" y="2051"/>
                    </a:lnTo>
                    <a:lnTo>
                      <a:pt x="816" y="2048"/>
                    </a:lnTo>
                    <a:lnTo>
                      <a:pt x="848" y="2044"/>
                    </a:lnTo>
                    <a:lnTo>
                      <a:pt x="881" y="2039"/>
                    </a:lnTo>
                    <a:lnTo>
                      <a:pt x="912" y="2033"/>
                    </a:lnTo>
                    <a:lnTo>
                      <a:pt x="940" y="2025"/>
                    </a:lnTo>
                    <a:lnTo>
                      <a:pt x="967" y="2016"/>
                    </a:lnTo>
                    <a:lnTo>
                      <a:pt x="993" y="2005"/>
                    </a:lnTo>
                    <a:lnTo>
                      <a:pt x="1018" y="1994"/>
                    </a:lnTo>
                    <a:lnTo>
                      <a:pt x="1039" y="1981"/>
                    </a:lnTo>
                    <a:lnTo>
                      <a:pt x="1058" y="1968"/>
                    </a:lnTo>
                    <a:lnTo>
                      <a:pt x="1075" y="1954"/>
                    </a:lnTo>
                    <a:lnTo>
                      <a:pt x="1089" y="1938"/>
                    </a:lnTo>
                    <a:lnTo>
                      <a:pt x="1101" y="1922"/>
                    </a:lnTo>
                    <a:lnTo>
                      <a:pt x="1110" y="1906"/>
                    </a:lnTo>
                    <a:lnTo>
                      <a:pt x="1116" y="1889"/>
                    </a:lnTo>
                    <a:lnTo>
                      <a:pt x="1487" y="420"/>
                    </a:lnTo>
                    <a:lnTo>
                      <a:pt x="1486" y="420"/>
                    </a:lnTo>
                    <a:lnTo>
                      <a:pt x="1491" y="396"/>
                    </a:lnTo>
                    <a:lnTo>
                      <a:pt x="1492" y="373"/>
                    </a:lnTo>
                    <a:close/>
                  </a:path>
                </a:pathLst>
              </a:custGeom>
              <a:gradFill rotWithShape="1">
                <a:gsLst>
                  <a:gs pos="0">
                    <a:srgbClr val="5B5B5B"/>
                  </a:gs>
                  <a:gs pos="50000">
                    <a:srgbClr val="B2B2B2"/>
                  </a:gs>
                  <a:gs pos="100000">
                    <a:srgbClr val="5B5B5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sp>
            <p:nvSpPr>
              <p:cNvPr id="206" name="Freeform 21"/>
              <p:cNvSpPr>
                <a:spLocks noEditPoints="1" noChangeArrowheads="1"/>
              </p:cNvSpPr>
              <p:nvPr/>
            </p:nvSpPr>
            <p:spPr bwMode="auto">
              <a:xfrm>
                <a:off x="0" y="0"/>
                <a:ext cx="1492" cy="746"/>
              </a:xfrm>
              <a:custGeom>
                <a:avLst/>
                <a:gdLst>
                  <a:gd name="T0" fmla="*/ 632 w 1492"/>
                  <a:gd name="T1" fmla="*/ 4 h 746"/>
                  <a:gd name="T2" fmla="*/ 456 w 1492"/>
                  <a:gd name="T3" fmla="*/ 30 h 746"/>
                  <a:gd name="T4" fmla="*/ 299 w 1492"/>
                  <a:gd name="T5" fmla="*/ 74 h 746"/>
                  <a:gd name="T6" fmla="*/ 171 w 1492"/>
                  <a:gd name="T7" fmla="*/ 136 h 746"/>
                  <a:gd name="T8" fmla="*/ 74 w 1492"/>
                  <a:gd name="T9" fmla="*/ 211 h 746"/>
                  <a:gd name="T10" fmla="*/ 16 w 1492"/>
                  <a:gd name="T11" fmla="*/ 298 h 746"/>
                  <a:gd name="T12" fmla="*/ 0 w 1492"/>
                  <a:gd name="T13" fmla="*/ 373 h 746"/>
                  <a:gd name="T14" fmla="*/ 23 w 1492"/>
                  <a:gd name="T15" fmla="*/ 466 h 746"/>
                  <a:gd name="T16" fmla="*/ 91 w 1492"/>
                  <a:gd name="T17" fmla="*/ 551 h 746"/>
                  <a:gd name="T18" fmla="*/ 194 w 1492"/>
                  <a:gd name="T19" fmla="*/ 624 h 746"/>
                  <a:gd name="T20" fmla="*/ 329 w 1492"/>
                  <a:gd name="T21" fmla="*/ 683 h 746"/>
                  <a:gd name="T22" fmla="*/ 490 w 1492"/>
                  <a:gd name="T23" fmla="*/ 724 h 746"/>
                  <a:gd name="T24" fmla="*/ 670 w 1492"/>
                  <a:gd name="T25" fmla="*/ 745 h 746"/>
                  <a:gd name="T26" fmla="*/ 822 w 1492"/>
                  <a:gd name="T27" fmla="*/ 745 h 746"/>
                  <a:gd name="T28" fmla="*/ 1002 w 1492"/>
                  <a:gd name="T29" fmla="*/ 724 h 746"/>
                  <a:gd name="T30" fmla="*/ 1163 w 1492"/>
                  <a:gd name="T31" fmla="*/ 683 h 746"/>
                  <a:gd name="T32" fmla="*/ 1298 w 1492"/>
                  <a:gd name="T33" fmla="*/ 624 h 746"/>
                  <a:gd name="T34" fmla="*/ 1401 w 1492"/>
                  <a:gd name="T35" fmla="*/ 551 h 746"/>
                  <a:gd name="T36" fmla="*/ 1469 w 1492"/>
                  <a:gd name="T37" fmla="*/ 466 h 746"/>
                  <a:gd name="T38" fmla="*/ 1492 w 1492"/>
                  <a:gd name="T39" fmla="*/ 373 h 746"/>
                  <a:gd name="T40" fmla="*/ 1476 w 1492"/>
                  <a:gd name="T41" fmla="*/ 298 h 746"/>
                  <a:gd name="T42" fmla="*/ 1418 w 1492"/>
                  <a:gd name="T43" fmla="*/ 211 h 746"/>
                  <a:gd name="T44" fmla="*/ 1321 w 1492"/>
                  <a:gd name="T45" fmla="*/ 136 h 746"/>
                  <a:gd name="T46" fmla="*/ 1193 w 1492"/>
                  <a:gd name="T47" fmla="*/ 74 h 746"/>
                  <a:gd name="T48" fmla="*/ 1036 w 1492"/>
                  <a:gd name="T49" fmla="*/ 30 h 746"/>
                  <a:gd name="T50" fmla="*/ 860 w 1492"/>
                  <a:gd name="T51" fmla="*/ 4 h 746"/>
                  <a:gd name="T52" fmla="*/ 746 w 1492"/>
                  <a:gd name="T53" fmla="*/ 723 h 746"/>
                  <a:gd name="T54" fmla="*/ 605 w 1492"/>
                  <a:gd name="T55" fmla="*/ 716 h 746"/>
                  <a:gd name="T56" fmla="*/ 443 w 1492"/>
                  <a:gd name="T57" fmla="*/ 689 h 746"/>
                  <a:gd name="T58" fmla="*/ 302 w 1492"/>
                  <a:gd name="T59" fmla="*/ 644 h 746"/>
                  <a:gd name="T60" fmla="*/ 185 w 1492"/>
                  <a:gd name="T61" fmla="*/ 583 h 746"/>
                  <a:gd name="T62" fmla="*/ 101 w 1492"/>
                  <a:gd name="T63" fmla="*/ 509 h 746"/>
                  <a:gd name="T64" fmla="*/ 54 w 1492"/>
                  <a:gd name="T65" fmla="*/ 426 h 746"/>
                  <a:gd name="T66" fmla="*/ 48 w 1492"/>
                  <a:gd name="T67" fmla="*/ 355 h 746"/>
                  <a:gd name="T68" fmla="*/ 78 w 1492"/>
                  <a:gd name="T69" fmla="*/ 269 h 746"/>
                  <a:gd name="T70" fmla="*/ 148 w 1492"/>
                  <a:gd name="T71" fmla="*/ 192 h 746"/>
                  <a:gd name="T72" fmla="*/ 251 w 1492"/>
                  <a:gd name="T73" fmla="*/ 126 h 746"/>
                  <a:gd name="T74" fmla="*/ 383 w 1492"/>
                  <a:gd name="T75" fmla="*/ 74 h 746"/>
                  <a:gd name="T76" fmla="*/ 537 w 1492"/>
                  <a:gd name="T77" fmla="*/ 39 h 746"/>
                  <a:gd name="T78" fmla="*/ 710 w 1492"/>
                  <a:gd name="T79" fmla="*/ 23 h 746"/>
                  <a:gd name="T80" fmla="*/ 852 w 1492"/>
                  <a:gd name="T81" fmla="*/ 27 h 746"/>
                  <a:gd name="T82" fmla="*/ 1018 w 1492"/>
                  <a:gd name="T83" fmla="*/ 51 h 746"/>
                  <a:gd name="T84" fmla="*/ 1164 w 1492"/>
                  <a:gd name="T85" fmla="*/ 92 h 746"/>
                  <a:gd name="T86" fmla="*/ 1286 w 1492"/>
                  <a:gd name="T87" fmla="*/ 150 h 746"/>
                  <a:gd name="T88" fmla="*/ 1377 w 1492"/>
                  <a:gd name="T89" fmla="*/ 222 h 746"/>
                  <a:gd name="T90" fmla="*/ 1431 w 1492"/>
                  <a:gd name="T91" fmla="*/ 302 h 746"/>
                  <a:gd name="T92" fmla="*/ 1445 w 1492"/>
                  <a:gd name="T93" fmla="*/ 373 h 746"/>
                  <a:gd name="T94" fmla="*/ 1423 w 1492"/>
                  <a:gd name="T95" fmla="*/ 461 h 746"/>
                  <a:gd name="T96" fmla="*/ 1361 w 1492"/>
                  <a:gd name="T97" fmla="*/ 540 h 746"/>
                  <a:gd name="T98" fmla="*/ 1264 w 1492"/>
                  <a:gd name="T99" fmla="*/ 609 h 746"/>
                  <a:gd name="T100" fmla="*/ 1137 w 1492"/>
                  <a:gd name="T101" fmla="*/ 663 h 746"/>
                  <a:gd name="T102" fmla="*/ 987 w 1492"/>
                  <a:gd name="T103" fmla="*/ 702 h 746"/>
                  <a:gd name="T104" fmla="*/ 817 w 1492"/>
                  <a:gd name="T105" fmla="*/ 722 h 7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92"/>
                  <a:gd name="T160" fmla="*/ 0 h 746"/>
                  <a:gd name="T161" fmla="*/ 1492 w 1492"/>
                  <a:gd name="T162" fmla="*/ 746 h 7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92" h="746">
                    <a:moveTo>
                      <a:pt x="746" y="0"/>
                    </a:move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3"/>
                    </a:lnTo>
                    <a:lnTo>
                      <a:pt x="4" y="411"/>
                    </a:lnTo>
                    <a:lnTo>
                      <a:pt x="9" y="430"/>
                    </a:lnTo>
                    <a:lnTo>
                      <a:pt x="16" y="448"/>
                    </a:lnTo>
                    <a:lnTo>
                      <a:pt x="23" y="466"/>
                    </a:lnTo>
                    <a:lnTo>
                      <a:pt x="34" y="485"/>
                    </a:lnTo>
                    <a:lnTo>
                      <a:pt x="45" y="501"/>
                    </a:lnTo>
                    <a:lnTo>
                      <a:pt x="58" y="518"/>
                    </a:lnTo>
                    <a:lnTo>
                      <a:pt x="74" y="535"/>
                    </a:lnTo>
                    <a:lnTo>
                      <a:pt x="91" y="551"/>
                    </a:lnTo>
                    <a:lnTo>
                      <a:pt x="107" y="566"/>
                    </a:lnTo>
                    <a:lnTo>
                      <a:pt x="127" y="582"/>
                    </a:lnTo>
                    <a:lnTo>
                      <a:pt x="148" y="596"/>
                    </a:lnTo>
                    <a:lnTo>
                      <a:pt x="171" y="610"/>
                    </a:lnTo>
                    <a:lnTo>
                      <a:pt x="194" y="624"/>
                    </a:lnTo>
                    <a:lnTo>
                      <a:pt x="219" y="637"/>
                    </a:lnTo>
                    <a:lnTo>
                      <a:pt x="245" y="649"/>
                    </a:lnTo>
                    <a:lnTo>
                      <a:pt x="272" y="661"/>
                    </a:lnTo>
                    <a:lnTo>
                      <a:pt x="299" y="672"/>
                    </a:lnTo>
                    <a:lnTo>
                      <a:pt x="329" y="683"/>
                    </a:lnTo>
                    <a:lnTo>
                      <a:pt x="359" y="692"/>
                    </a:lnTo>
                    <a:lnTo>
                      <a:pt x="390" y="701"/>
                    </a:lnTo>
                    <a:lnTo>
                      <a:pt x="422" y="710"/>
                    </a:lnTo>
                    <a:lnTo>
                      <a:pt x="456" y="716"/>
                    </a:lnTo>
                    <a:lnTo>
                      <a:pt x="490" y="724"/>
                    </a:lnTo>
                    <a:lnTo>
                      <a:pt x="525" y="729"/>
                    </a:lnTo>
                    <a:lnTo>
                      <a:pt x="560" y="735"/>
                    </a:lnTo>
                    <a:lnTo>
                      <a:pt x="596" y="738"/>
                    </a:lnTo>
                    <a:lnTo>
                      <a:pt x="632" y="742"/>
                    </a:lnTo>
                    <a:lnTo>
                      <a:pt x="670" y="745"/>
                    </a:lnTo>
                    <a:lnTo>
                      <a:pt x="707" y="746"/>
                    </a:lnTo>
                    <a:lnTo>
                      <a:pt x="746" y="746"/>
                    </a:lnTo>
                    <a:lnTo>
                      <a:pt x="785" y="746"/>
                    </a:lnTo>
                    <a:lnTo>
                      <a:pt x="822" y="745"/>
                    </a:lnTo>
                    <a:lnTo>
                      <a:pt x="860" y="742"/>
                    </a:lnTo>
                    <a:lnTo>
                      <a:pt x="896" y="738"/>
                    </a:lnTo>
                    <a:lnTo>
                      <a:pt x="933" y="735"/>
                    </a:lnTo>
                    <a:lnTo>
                      <a:pt x="967" y="729"/>
                    </a:lnTo>
                    <a:lnTo>
                      <a:pt x="1002" y="724"/>
                    </a:lnTo>
                    <a:lnTo>
                      <a:pt x="1036" y="716"/>
                    </a:lnTo>
                    <a:lnTo>
                      <a:pt x="1070" y="710"/>
                    </a:lnTo>
                    <a:lnTo>
                      <a:pt x="1102" y="701"/>
                    </a:lnTo>
                    <a:lnTo>
                      <a:pt x="1133" y="692"/>
                    </a:lnTo>
                    <a:lnTo>
                      <a:pt x="1163" y="683"/>
                    </a:lnTo>
                    <a:lnTo>
                      <a:pt x="1193" y="672"/>
                    </a:lnTo>
                    <a:lnTo>
                      <a:pt x="1220" y="661"/>
                    </a:lnTo>
                    <a:lnTo>
                      <a:pt x="1247" y="649"/>
                    </a:lnTo>
                    <a:lnTo>
                      <a:pt x="1273" y="637"/>
                    </a:lnTo>
                    <a:lnTo>
                      <a:pt x="1298" y="624"/>
                    </a:lnTo>
                    <a:lnTo>
                      <a:pt x="1321" y="610"/>
                    </a:lnTo>
                    <a:lnTo>
                      <a:pt x="1344" y="596"/>
                    </a:lnTo>
                    <a:lnTo>
                      <a:pt x="1365" y="582"/>
                    </a:lnTo>
                    <a:lnTo>
                      <a:pt x="1385" y="566"/>
                    </a:lnTo>
                    <a:lnTo>
                      <a:pt x="1401" y="551"/>
                    </a:lnTo>
                    <a:lnTo>
                      <a:pt x="1418" y="535"/>
                    </a:lnTo>
                    <a:lnTo>
                      <a:pt x="1434" y="518"/>
                    </a:lnTo>
                    <a:lnTo>
                      <a:pt x="1447" y="501"/>
                    </a:lnTo>
                    <a:lnTo>
                      <a:pt x="1458" y="485"/>
                    </a:lnTo>
                    <a:lnTo>
                      <a:pt x="1469" y="466"/>
                    </a:lnTo>
                    <a:lnTo>
                      <a:pt x="1476" y="448"/>
                    </a:lnTo>
                    <a:lnTo>
                      <a:pt x="1483" y="430"/>
                    </a:lnTo>
                    <a:lnTo>
                      <a:pt x="1488" y="411"/>
                    </a:lnTo>
                    <a:lnTo>
                      <a:pt x="1491" y="393"/>
                    </a:ln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close/>
                    <a:moveTo>
                      <a:pt x="746" y="723"/>
                    </a:moveTo>
                    <a:lnTo>
                      <a:pt x="746" y="723"/>
                    </a:lnTo>
                    <a:lnTo>
                      <a:pt x="710" y="723"/>
                    </a:lnTo>
                    <a:lnTo>
                      <a:pt x="675" y="722"/>
                    </a:lnTo>
                    <a:lnTo>
                      <a:pt x="640" y="719"/>
                    </a:lnTo>
                    <a:lnTo>
                      <a:pt x="605" y="716"/>
                    </a:lnTo>
                    <a:lnTo>
                      <a:pt x="571" y="713"/>
                    </a:lnTo>
                    <a:lnTo>
                      <a:pt x="537" y="707"/>
                    </a:lnTo>
                    <a:lnTo>
                      <a:pt x="505" y="702"/>
                    </a:lnTo>
                    <a:lnTo>
                      <a:pt x="474" y="696"/>
                    </a:lnTo>
                    <a:lnTo>
                      <a:pt x="443" y="689"/>
                    </a:lnTo>
                    <a:lnTo>
                      <a:pt x="413" y="681"/>
                    </a:lnTo>
                    <a:lnTo>
                      <a:pt x="383" y="672"/>
                    </a:lnTo>
                    <a:lnTo>
                      <a:pt x="355" y="663"/>
                    </a:lnTo>
                    <a:lnTo>
                      <a:pt x="328" y="654"/>
                    </a:lnTo>
                    <a:lnTo>
                      <a:pt x="302" y="644"/>
                    </a:lnTo>
                    <a:lnTo>
                      <a:pt x="276" y="632"/>
                    </a:lnTo>
                    <a:lnTo>
                      <a:pt x="251" y="621"/>
                    </a:lnTo>
                    <a:lnTo>
                      <a:pt x="228" y="609"/>
                    </a:lnTo>
                    <a:lnTo>
                      <a:pt x="206" y="596"/>
                    </a:lnTo>
                    <a:lnTo>
                      <a:pt x="185" y="583"/>
                    </a:lnTo>
                    <a:lnTo>
                      <a:pt x="166" y="569"/>
                    </a:lnTo>
                    <a:lnTo>
                      <a:pt x="148" y="554"/>
                    </a:lnTo>
                    <a:lnTo>
                      <a:pt x="131" y="540"/>
                    </a:lnTo>
                    <a:lnTo>
                      <a:pt x="115" y="525"/>
                    </a:lnTo>
                    <a:lnTo>
                      <a:pt x="101" y="509"/>
                    </a:lnTo>
                    <a:lnTo>
                      <a:pt x="89" y="494"/>
                    </a:lnTo>
                    <a:lnTo>
                      <a:pt x="78" y="477"/>
                    </a:lnTo>
                    <a:lnTo>
                      <a:pt x="69" y="461"/>
                    </a:lnTo>
                    <a:lnTo>
                      <a:pt x="61" y="444"/>
                    </a:lnTo>
                    <a:lnTo>
                      <a:pt x="54" y="426"/>
                    </a:lnTo>
                    <a:lnTo>
                      <a:pt x="51" y="409"/>
                    </a:lnTo>
                    <a:lnTo>
                      <a:pt x="48" y="391"/>
                    </a:lnTo>
                    <a:lnTo>
                      <a:pt x="47" y="373"/>
                    </a:lnTo>
                    <a:lnTo>
                      <a:pt x="48" y="355"/>
                    </a:lnTo>
                    <a:lnTo>
                      <a:pt x="51" y="337"/>
                    </a:lnTo>
                    <a:lnTo>
                      <a:pt x="54" y="320"/>
                    </a:lnTo>
                    <a:lnTo>
                      <a:pt x="61" y="302"/>
                    </a:lnTo>
                    <a:lnTo>
                      <a:pt x="69" y="285"/>
                    </a:lnTo>
                    <a:lnTo>
                      <a:pt x="78" y="269"/>
                    </a:lnTo>
                    <a:lnTo>
                      <a:pt x="89" y="253"/>
                    </a:lnTo>
                    <a:lnTo>
                      <a:pt x="101" y="237"/>
                    </a:lnTo>
                    <a:lnTo>
                      <a:pt x="115" y="222"/>
                    </a:lnTo>
                    <a:lnTo>
                      <a:pt x="131" y="206"/>
                    </a:lnTo>
                    <a:lnTo>
                      <a:pt x="148" y="192"/>
                    </a:lnTo>
                    <a:lnTo>
                      <a:pt x="166" y="177"/>
                    </a:lnTo>
                    <a:lnTo>
                      <a:pt x="185" y="163"/>
                    </a:lnTo>
                    <a:lnTo>
                      <a:pt x="206" y="150"/>
                    </a:lnTo>
                    <a:lnTo>
                      <a:pt x="228" y="137"/>
                    </a:lnTo>
                    <a:lnTo>
                      <a:pt x="251" y="126"/>
                    </a:lnTo>
                    <a:lnTo>
                      <a:pt x="276" y="114"/>
                    </a:lnTo>
                    <a:lnTo>
                      <a:pt x="302" y="102"/>
                    </a:lnTo>
                    <a:lnTo>
                      <a:pt x="328" y="92"/>
                    </a:lnTo>
                    <a:lnTo>
                      <a:pt x="355" y="83"/>
                    </a:lnTo>
                    <a:lnTo>
                      <a:pt x="383" y="74"/>
                    </a:lnTo>
                    <a:lnTo>
                      <a:pt x="413" y="65"/>
                    </a:lnTo>
                    <a:lnTo>
                      <a:pt x="443" y="57"/>
                    </a:lnTo>
                    <a:lnTo>
                      <a:pt x="474" y="51"/>
                    </a:lnTo>
                    <a:lnTo>
                      <a:pt x="505" y="44"/>
                    </a:lnTo>
                    <a:lnTo>
                      <a:pt x="537" y="39"/>
                    </a:lnTo>
                    <a:lnTo>
                      <a:pt x="571" y="34"/>
                    </a:lnTo>
                    <a:lnTo>
                      <a:pt x="605" y="30"/>
                    </a:lnTo>
                    <a:lnTo>
                      <a:pt x="640" y="27"/>
                    </a:lnTo>
                    <a:lnTo>
                      <a:pt x="675" y="25"/>
                    </a:lnTo>
                    <a:lnTo>
                      <a:pt x="710" y="23"/>
                    </a:lnTo>
                    <a:lnTo>
                      <a:pt x="746" y="23"/>
                    </a:lnTo>
                    <a:lnTo>
                      <a:pt x="782" y="23"/>
                    </a:lnTo>
                    <a:lnTo>
                      <a:pt x="817" y="25"/>
                    </a:lnTo>
                    <a:lnTo>
                      <a:pt x="852" y="27"/>
                    </a:lnTo>
                    <a:lnTo>
                      <a:pt x="887" y="30"/>
                    </a:lnTo>
                    <a:lnTo>
                      <a:pt x="921" y="34"/>
                    </a:lnTo>
                    <a:lnTo>
                      <a:pt x="955" y="39"/>
                    </a:lnTo>
                    <a:lnTo>
                      <a:pt x="987" y="44"/>
                    </a:lnTo>
                    <a:lnTo>
                      <a:pt x="1018" y="51"/>
                    </a:lnTo>
                    <a:lnTo>
                      <a:pt x="1049" y="57"/>
                    </a:lnTo>
                    <a:lnTo>
                      <a:pt x="1079" y="65"/>
                    </a:lnTo>
                    <a:lnTo>
                      <a:pt x="1109" y="74"/>
                    </a:lnTo>
                    <a:lnTo>
                      <a:pt x="1137" y="83"/>
                    </a:lnTo>
                    <a:lnTo>
                      <a:pt x="1164" y="92"/>
                    </a:lnTo>
                    <a:lnTo>
                      <a:pt x="1190" y="102"/>
                    </a:lnTo>
                    <a:lnTo>
                      <a:pt x="1216" y="114"/>
                    </a:lnTo>
                    <a:lnTo>
                      <a:pt x="1241" y="126"/>
                    </a:lnTo>
                    <a:lnTo>
                      <a:pt x="1264" y="137"/>
                    </a:lnTo>
                    <a:lnTo>
                      <a:pt x="1286" y="150"/>
                    </a:lnTo>
                    <a:lnTo>
                      <a:pt x="1307" y="163"/>
                    </a:lnTo>
                    <a:lnTo>
                      <a:pt x="1326" y="177"/>
                    </a:lnTo>
                    <a:lnTo>
                      <a:pt x="1344" y="192"/>
                    </a:lnTo>
                    <a:lnTo>
                      <a:pt x="1361" y="206"/>
                    </a:lnTo>
                    <a:lnTo>
                      <a:pt x="1377" y="222"/>
                    </a:lnTo>
                    <a:lnTo>
                      <a:pt x="1391" y="237"/>
                    </a:lnTo>
                    <a:lnTo>
                      <a:pt x="1403" y="253"/>
                    </a:lnTo>
                    <a:lnTo>
                      <a:pt x="1414" y="269"/>
                    </a:lnTo>
                    <a:lnTo>
                      <a:pt x="1423" y="285"/>
                    </a:lnTo>
                    <a:lnTo>
                      <a:pt x="1431" y="302"/>
                    </a:lnTo>
                    <a:lnTo>
                      <a:pt x="1438" y="320"/>
                    </a:lnTo>
                    <a:lnTo>
                      <a:pt x="1441" y="337"/>
                    </a:lnTo>
                    <a:lnTo>
                      <a:pt x="1444" y="355"/>
                    </a:lnTo>
                    <a:lnTo>
                      <a:pt x="1445" y="373"/>
                    </a:lnTo>
                    <a:lnTo>
                      <a:pt x="1444" y="391"/>
                    </a:lnTo>
                    <a:lnTo>
                      <a:pt x="1441" y="409"/>
                    </a:lnTo>
                    <a:lnTo>
                      <a:pt x="1438" y="426"/>
                    </a:lnTo>
                    <a:lnTo>
                      <a:pt x="1431" y="444"/>
                    </a:lnTo>
                    <a:lnTo>
                      <a:pt x="1423" y="461"/>
                    </a:lnTo>
                    <a:lnTo>
                      <a:pt x="1414" y="477"/>
                    </a:lnTo>
                    <a:lnTo>
                      <a:pt x="1403" y="494"/>
                    </a:lnTo>
                    <a:lnTo>
                      <a:pt x="1391" y="509"/>
                    </a:lnTo>
                    <a:lnTo>
                      <a:pt x="1377" y="525"/>
                    </a:lnTo>
                    <a:lnTo>
                      <a:pt x="1361" y="540"/>
                    </a:lnTo>
                    <a:lnTo>
                      <a:pt x="1344" y="554"/>
                    </a:lnTo>
                    <a:lnTo>
                      <a:pt x="1326" y="569"/>
                    </a:lnTo>
                    <a:lnTo>
                      <a:pt x="1307" y="583"/>
                    </a:lnTo>
                    <a:lnTo>
                      <a:pt x="1286" y="596"/>
                    </a:lnTo>
                    <a:lnTo>
                      <a:pt x="1264" y="609"/>
                    </a:lnTo>
                    <a:lnTo>
                      <a:pt x="1241" y="621"/>
                    </a:lnTo>
                    <a:lnTo>
                      <a:pt x="1216" y="632"/>
                    </a:lnTo>
                    <a:lnTo>
                      <a:pt x="1190" y="644"/>
                    </a:lnTo>
                    <a:lnTo>
                      <a:pt x="1164" y="654"/>
                    </a:lnTo>
                    <a:lnTo>
                      <a:pt x="1137" y="663"/>
                    </a:lnTo>
                    <a:lnTo>
                      <a:pt x="1109" y="672"/>
                    </a:lnTo>
                    <a:lnTo>
                      <a:pt x="1079" y="681"/>
                    </a:lnTo>
                    <a:lnTo>
                      <a:pt x="1049" y="689"/>
                    </a:lnTo>
                    <a:lnTo>
                      <a:pt x="1018" y="696"/>
                    </a:lnTo>
                    <a:lnTo>
                      <a:pt x="987" y="702"/>
                    </a:lnTo>
                    <a:lnTo>
                      <a:pt x="955" y="707"/>
                    </a:lnTo>
                    <a:lnTo>
                      <a:pt x="921" y="713"/>
                    </a:lnTo>
                    <a:lnTo>
                      <a:pt x="887" y="716"/>
                    </a:lnTo>
                    <a:lnTo>
                      <a:pt x="852" y="719"/>
                    </a:lnTo>
                    <a:lnTo>
                      <a:pt x="817" y="722"/>
                    </a:lnTo>
                    <a:lnTo>
                      <a:pt x="782" y="723"/>
                    </a:lnTo>
                    <a:lnTo>
                      <a:pt x="746" y="723"/>
                    </a:lnTo>
                    <a:close/>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sp>
            <p:nvSpPr>
              <p:cNvPr id="207" name="Freeform 22"/>
              <p:cNvSpPr>
                <a:spLocks noChangeArrowheads="1"/>
              </p:cNvSpPr>
              <p:nvPr/>
            </p:nvSpPr>
            <p:spPr bwMode="auto">
              <a:xfrm>
                <a:off x="47" y="23"/>
                <a:ext cx="1398" cy="700"/>
              </a:xfrm>
              <a:custGeom>
                <a:avLst/>
                <a:gdLst>
                  <a:gd name="T0" fmla="*/ 1397 w 1398"/>
                  <a:gd name="T1" fmla="*/ 368 h 700"/>
                  <a:gd name="T2" fmla="*/ 1384 w 1398"/>
                  <a:gd name="T3" fmla="*/ 421 h 700"/>
                  <a:gd name="T4" fmla="*/ 1356 w 1398"/>
                  <a:gd name="T5" fmla="*/ 471 h 700"/>
                  <a:gd name="T6" fmla="*/ 1314 w 1398"/>
                  <a:gd name="T7" fmla="*/ 517 h 700"/>
                  <a:gd name="T8" fmla="*/ 1260 w 1398"/>
                  <a:gd name="T9" fmla="*/ 560 h 700"/>
                  <a:gd name="T10" fmla="*/ 1194 w 1398"/>
                  <a:gd name="T11" fmla="*/ 598 h 700"/>
                  <a:gd name="T12" fmla="*/ 1117 w 1398"/>
                  <a:gd name="T13" fmla="*/ 631 h 700"/>
                  <a:gd name="T14" fmla="*/ 1032 w 1398"/>
                  <a:gd name="T15" fmla="*/ 658 h 700"/>
                  <a:gd name="T16" fmla="*/ 940 w 1398"/>
                  <a:gd name="T17" fmla="*/ 679 h 700"/>
                  <a:gd name="T18" fmla="*/ 840 w 1398"/>
                  <a:gd name="T19" fmla="*/ 693 h 700"/>
                  <a:gd name="T20" fmla="*/ 735 w 1398"/>
                  <a:gd name="T21" fmla="*/ 700 h 700"/>
                  <a:gd name="T22" fmla="*/ 663 w 1398"/>
                  <a:gd name="T23" fmla="*/ 700 h 700"/>
                  <a:gd name="T24" fmla="*/ 558 w 1398"/>
                  <a:gd name="T25" fmla="*/ 693 h 700"/>
                  <a:gd name="T26" fmla="*/ 458 w 1398"/>
                  <a:gd name="T27" fmla="*/ 679 h 700"/>
                  <a:gd name="T28" fmla="*/ 366 w 1398"/>
                  <a:gd name="T29" fmla="*/ 658 h 700"/>
                  <a:gd name="T30" fmla="*/ 281 w 1398"/>
                  <a:gd name="T31" fmla="*/ 631 h 700"/>
                  <a:gd name="T32" fmla="*/ 204 w 1398"/>
                  <a:gd name="T33" fmla="*/ 598 h 700"/>
                  <a:gd name="T34" fmla="*/ 138 w 1398"/>
                  <a:gd name="T35" fmla="*/ 560 h 700"/>
                  <a:gd name="T36" fmla="*/ 84 w 1398"/>
                  <a:gd name="T37" fmla="*/ 517 h 700"/>
                  <a:gd name="T38" fmla="*/ 42 w 1398"/>
                  <a:gd name="T39" fmla="*/ 471 h 700"/>
                  <a:gd name="T40" fmla="*/ 14 w 1398"/>
                  <a:gd name="T41" fmla="*/ 421 h 700"/>
                  <a:gd name="T42" fmla="*/ 1 w 1398"/>
                  <a:gd name="T43" fmla="*/ 368 h 700"/>
                  <a:gd name="T44" fmla="*/ 1 w 1398"/>
                  <a:gd name="T45" fmla="*/ 332 h 700"/>
                  <a:gd name="T46" fmla="*/ 14 w 1398"/>
                  <a:gd name="T47" fmla="*/ 279 h 700"/>
                  <a:gd name="T48" fmla="*/ 42 w 1398"/>
                  <a:gd name="T49" fmla="*/ 230 h 700"/>
                  <a:gd name="T50" fmla="*/ 84 w 1398"/>
                  <a:gd name="T51" fmla="*/ 183 h 700"/>
                  <a:gd name="T52" fmla="*/ 138 w 1398"/>
                  <a:gd name="T53" fmla="*/ 140 h 700"/>
                  <a:gd name="T54" fmla="*/ 204 w 1398"/>
                  <a:gd name="T55" fmla="*/ 103 h 700"/>
                  <a:gd name="T56" fmla="*/ 281 w 1398"/>
                  <a:gd name="T57" fmla="*/ 69 h 700"/>
                  <a:gd name="T58" fmla="*/ 366 w 1398"/>
                  <a:gd name="T59" fmla="*/ 42 h 700"/>
                  <a:gd name="T60" fmla="*/ 458 w 1398"/>
                  <a:gd name="T61" fmla="*/ 21 h 700"/>
                  <a:gd name="T62" fmla="*/ 558 w 1398"/>
                  <a:gd name="T63" fmla="*/ 7 h 700"/>
                  <a:gd name="T64" fmla="*/ 663 w 1398"/>
                  <a:gd name="T65" fmla="*/ 0 h 700"/>
                  <a:gd name="T66" fmla="*/ 735 w 1398"/>
                  <a:gd name="T67" fmla="*/ 0 h 700"/>
                  <a:gd name="T68" fmla="*/ 840 w 1398"/>
                  <a:gd name="T69" fmla="*/ 7 h 700"/>
                  <a:gd name="T70" fmla="*/ 940 w 1398"/>
                  <a:gd name="T71" fmla="*/ 21 h 700"/>
                  <a:gd name="T72" fmla="*/ 1032 w 1398"/>
                  <a:gd name="T73" fmla="*/ 42 h 700"/>
                  <a:gd name="T74" fmla="*/ 1117 w 1398"/>
                  <a:gd name="T75" fmla="*/ 69 h 700"/>
                  <a:gd name="T76" fmla="*/ 1194 w 1398"/>
                  <a:gd name="T77" fmla="*/ 103 h 700"/>
                  <a:gd name="T78" fmla="*/ 1260 w 1398"/>
                  <a:gd name="T79" fmla="*/ 140 h 700"/>
                  <a:gd name="T80" fmla="*/ 1314 w 1398"/>
                  <a:gd name="T81" fmla="*/ 183 h 700"/>
                  <a:gd name="T82" fmla="*/ 1356 w 1398"/>
                  <a:gd name="T83" fmla="*/ 230 h 700"/>
                  <a:gd name="T84" fmla="*/ 1384 w 1398"/>
                  <a:gd name="T85" fmla="*/ 279 h 700"/>
                  <a:gd name="T86" fmla="*/ 1397 w 1398"/>
                  <a:gd name="T87" fmla="*/ 332 h 7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98"/>
                  <a:gd name="T133" fmla="*/ 0 h 700"/>
                  <a:gd name="T134" fmla="*/ 1398 w 1398"/>
                  <a:gd name="T135" fmla="*/ 700 h 7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98" h="700">
                    <a:moveTo>
                      <a:pt x="1398" y="350"/>
                    </a:moveTo>
                    <a:lnTo>
                      <a:pt x="1398" y="350"/>
                    </a:lnTo>
                    <a:lnTo>
                      <a:pt x="1397" y="368"/>
                    </a:lnTo>
                    <a:lnTo>
                      <a:pt x="1394" y="386"/>
                    </a:lnTo>
                    <a:lnTo>
                      <a:pt x="1391" y="403"/>
                    </a:lnTo>
                    <a:lnTo>
                      <a:pt x="1384" y="421"/>
                    </a:lnTo>
                    <a:lnTo>
                      <a:pt x="1376" y="438"/>
                    </a:lnTo>
                    <a:lnTo>
                      <a:pt x="1367" y="454"/>
                    </a:lnTo>
                    <a:lnTo>
                      <a:pt x="1356" y="471"/>
                    </a:lnTo>
                    <a:lnTo>
                      <a:pt x="1344" y="486"/>
                    </a:lnTo>
                    <a:lnTo>
                      <a:pt x="1330" y="502"/>
                    </a:lnTo>
                    <a:lnTo>
                      <a:pt x="1314" y="517"/>
                    </a:lnTo>
                    <a:lnTo>
                      <a:pt x="1297" y="531"/>
                    </a:lnTo>
                    <a:lnTo>
                      <a:pt x="1279" y="546"/>
                    </a:lnTo>
                    <a:lnTo>
                      <a:pt x="1260" y="560"/>
                    </a:lnTo>
                    <a:lnTo>
                      <a:pt x="1239" y="573"/>
                    </a:lnTo>
                    <a:lnTo>
                      <a:pt x="1217" y="586"/>
                    </a:lnTo>
                    <a:lnTo>
                      <a:pt x="1194" y="598"/>
                    </a:lnTo>
                    <a:lnTo>
                      <a:pt x="1169" y="609"/>
                    </a:lnTo>
                    <a:lnTo>
                      <a:pt x="1143" y="621"/>
                    </a:lnTo>
                    <a:lnTo>
                      <a:pt x="1117" y="631"/>
                    </a:lnTo>
                    <a:lnTo>
                      <a:pt x="1090" y="640"/>
                    </a:lnTo>
                    <a:lnTo>
                      <a:pt x="1062" y="649"/>
                    </a:lnTo>
                    <a:lnTo>
                      <a:pt x="1032" y="658"/>
                    </a:lnTo>
                    <a:lnTo>
                      <a:pt x="1002" y="666"/>
                    </a:lnTo>
                    <a:lnTo>
                      <a:pt x="971" y="673"/>
                    </a:lnTo>
                    <a:lnTo>
                      <a:pt x="940" y="679"/>
                    </a:lnTo>
                    <a:lnTo>
                      <a:pt x="908" y="684"/>
                    </a:lnTo>
                    <a:lnTo>
                      <a:pt x="874" y="690"/>
                    </a:lnTo>
                    <a:lnTo>
                      <a:pt x="840" y="693"/>
                    </a:lnTo>
                    <a:lnTo>
                      <a:pt x="805" y="696"/>
                    </a:lnTo>
                    <a:lnTo>
                      <a:pt x="770" y="699"/>
                    </a:lnTo>
                    <a:lnTo>
                      <a:pt x="735" y="700"/>
                    </a:lnTo>
                    <a:lnTo>
                      <a:pt x="699" y="700"/>
                    </a:lnTo>
                    <a:lnTo>
                      <a:pt x="663" y="700"/>
                    </a:lnTo>
                    <a:lnTo>
                      <a:pt x="628" y="699"/>
                    </a:lnTo>
                    <a:lnTo>
                      <a:pt x="593" y="696"/>
                    </a:lnTo>
                    <a:lnTo>
                      <a:pt x="558" y="693"/>
                    </a:lnTo>
                    <a:lnTo>
                      <a:pt x="524" y="690"/>
                    </a:lnTo>
                    <a:lnTo>
                      <a:pt x="490" y="684"/>
                    </a:lnTo>
                    <a:lnTo>
                      <a:pt x="458" y="679"/>
                    </a:lnTo>
                    <a:lnTo>
                      <a:pt x="427" y="673"/>
                    </a:lnTo>
                    <a:lnTo>
                      <a:pt x="396" y="666"/>
                    </a:lnTo>
                    <a:lnTo>
                      <a:pt x="366" y="658"/>
                    </a:lnTo>
                    <a:lnTo>
                      <a:pt x="336" y="649"/>
                    </a:lnTo>
                    <a:lnTo>
                      <a:pt x="308" y="640"/>
                    </a:lnTo>
                    <a:lnTo>
                      <a:pt x="281" y="631"/>
                    </a:lnTo>
                    <a:lnTo>
                      <a:pt x="255" y="621"/>
                    </a:lnTo>
                    <a:lnTo>
                      <a:pt x="229" y="609"/>
                    </a:lnTo>
                    <a:lnTo>
                      <a:pt x="204" y="598"/>
                    </a:lnTo>
                    <a:lnTo>
                      <a:pt x="181" y="586"/>
                    </a:lnTo>
                    <a:lnTo>
                      <a:pt x="159" y="573"/>
                    </a:lnTo>
                    <a:lnTo>
                      <a:pt x="138" y="560"/>
                    </a:lnTo>
                    <a:lnTo>
                      <a:pt x="119" y="546"/>
                    </a:lnTo>
                    <a:lnTo>
                      <a:pt x="101" y="531"/>
                    </a:lnTo>
                    <a:lnTo>
                      <a:pt x="84" y="517"/>
                    </a:lnTo>
                    <a:lnTo>
                      <a:pt x="68" y="502"/>
                    </a:lnTo>
                    <a:lnTo>
                      <a:pt x="54" y="486"/>
                    </a:lnTo>
                    <a:lnTo>
                      <a:pt x="42" y="471"/>
                    </a:lnTo>
                    <a:lnTo>
                      <a:pt x="31" y="454"/>
                    </a:lnTo>
                    <a:lnTo>
                      <a:pt x="22" y="438"/>
                    </a:lnTo>
                    <a:lnTo>
                      <a:pt x="14" y="421"/>
                    </a:lnTo>
                    <a:lnTo>
                      <a:pt x="7" y="403"/>
                    </a:lnTo>
                    <a:lnTo>
                      <a:pt x="4" y="386"/>
                    </a:lnTo>
                    <a:lnTo>
                      <a:pt x="1" y="368"/>
                    </a:lnTo>
                    <a:lnTo>
                      <a:pt x="0" y="350"/>
                    </a:lnTo>
                    <a:lnTo>
                      <a:pt x="1" y="332"/>
                    </a:lnTo>
                    <a:lnTo>
                      <a:pt x="4" y="314"/>
                    </a:lnTo>
                    <a:lnTo>
                      <a:pt x="7" y="297"/>
                    </a:lnTo>
                    <a:lnTo>
                      <a:pt x="14" y="279"/>
                    </a:lnTo>
                    <a:lnTo>
                      <a:pt x="22" y="262"/>
                    </a:lnTo>
                    <a:lnTo>
                      <a:pt x="31" y="246"/>
                    </a:lnTo>
                    <a:lnTo>
                      <a:pt x="42" y="230"/>
                    </a:lnTo>
                    <a:lnTo>
                      <a:pt x="54" y="214"/>
                    </a:lnTo>
                    <a:lnTo>
                      <a:pt x="68" y="199"/>
                    </a:lnTo>
                    <a:lnTo>
                      <a:pt x="84" y="183"/>
                    </a:lnTo>
                    <a:lnTo>
                      <a:pt x="101" y="169"/>
                    </a:lnTo>
                    <a:lnTo>
                      <a:pt x="119" y="154"/>
                    </a:lnTo>
                    <a:lnTo>
                      <a:pt x="138" y="140"/>
                    </a:lnTo>
                    <a:lnTo>
                      <a:pt x="159" y="127"/>
                    </a:lnTo>
                    <a:lnTo>
                      <a:pt x="181" y="114"/>
                    </a:lnTo>
                    <a:lnTo>
                      <a:pt x="204" y="103"/>
                    </a:lnTo>
                    <a:lnTo>
                      <a:pt x="229" y="91"/>
                    </a:lnTo>
                    <a:lnTo>
                      <a:pt x="255" y="79"/>
                    </a:lnTo>
                    <a:lnTo>
                      <a:pt x="281" y="69"/>
                    </a:lnTo>
                    <a:lnTo>
                      <a:pt x="308" y="60"/>
                    </a:lnTo>
                    <a:lnTo>
                      <a:pt x="336" y="51"/>
                    </a:lnTo>
                    <a:lnTo>
                      <a:pt x="366" y="42"/>
                    </a:lnTo>
                    <a:lnTo>
                      <a:pt x="396" y="34"/>
                    </a:lnTo>
                    <a:lnTo>
                      <a:pt x="427" y="28"/>
                    </a:lnTo>
                    <a:lnTo>
                      <a:pt x="458" y="21"/>
                    </a:lnTo>
                    <a:lnTo>
                      <a:pt x="490" y="16"/>
                    </a:lnTo>
                    <a:lnTo>
                      <a:pt x="524" y="11"/>
                    </a:lnTo>
                    <a:lnTo>
                      <a:pt x="558" y="7"/>
                    </a:lnTo>
                    <a:lnTo>
                      <a:pt x="593" y="4"/>
                    </a:lnTo>
                    <a:lnTo>
                      <a:pt x="628" y="2"/>
                    </a:lnTo>
                    <a:lnTo>
                      <a:pt x="663" y="0"/>
                    </a:lnTo>
                    <a:lnTo>
                      <a:pt x="699" y="0"/>
                    </a:lnTo>
                    <a:lnTo>
                      <a:pt x="735" y="0"/>
                    </a:lnTo>
                    <a:lnTo>
                      <a:pt x="770" y="2"/>
                    </a:lnTo>
                    <a:lnTo>
                      <a:pt x="805" y="4"/>
                    </a:lnTo>
                    <a:lnTo>
                      <a:pt x="840" y="7"/>
                    </a:lnTo>
                    <a:lnTo>
                      <a:pt x="874" y="11"/>
                    </a:lnTo>
                    <a:lnTo>
                      <a:pt x="908" y="16"/>
                    </a:lnTo>
                    <a:lnTo>
                      <a:pt x="940" y="21"/>
                    </a:lnTo>
                    <a:lnTo>
                      <a:pt x="971" y="28"/>
                    </a:lnTo>
                    <a:lnTo>
                      <a:pt x="1002" y="34"/>
                    </a:lnTo>
                    <a:lnTo>
                      <a:pt x="1032" y="42"/>
                    </a:lnTo>
                    <a:lnTo>
                      <a:pt x="1062" y="51"/>
                    </a:lnTo>
                    <a:lnTo>
                      <a:pt x="1090" y="60"/>
                    </a:lnTo>
                    <a:lnTo>
                      <a:pt x="1117" y="69"/>
                    </a:lnTo>
                    <a:lnTo>
                      <a:pt x="1143" y="79"/>
                    </a:lnTo>
                    <a:lnTo>
                      <a:pt x="1169" y="91"/>
                    </a:lnTo>
                    <a:lnTo>
                      <a:pt x="1194" y="103"/>
                    </a:lnTo>
                    <a:lnTo>
                      <a:pt x="1217" y="114"/>
                    </a:lnTo>
                    <a:lnTo>
                      <a:pt x="1239" y="127"/>
                    </a:lnTo>
                    <a:lnTo>
                      <a:pt x="1260" y="140"/>
                    </a:lnTo>
                    <a:lnTo>
                      <a:pt x="1279" y="154"/>
                    </a:lnTo>
                    <a:lnTo>
                      <a:pt x="1297" y="169"/>
                    </a:lnTo>
                    <a:lnTo>
                      <a:pt x="1314" y="183"/>
                    </a:lnTo>
                    <a:lnTo>
                      <a:pt x="1330" y="199"/>
                    </a:lnTo>
                    <a:lnTo>
                      <a:pt x="1344" y="214"/>
                    </a:lnTo>
                    <a:lnTo>
                      <a:pt x="1356" y="230"/>
                    </a:lnTo>
                    <a:lnTo>
                      <a:pt x="1367" y="246"/>
                    </a:lnTo>
                    <a:lnTo>
                      <a:pt x="1376" y="262"/>
                    </a:lnTo>
                    <a:lnTo>
                      <a:pt x="1384" y="279"/>
                    </a:lnTo>
                    <a:lnTo>
                      <a:pt x="1391" y="297"/>
                    </a:lnTo>
                    <a:lnTo>
                      <a:pt x="1394" y="314"/>
                    </a:lnTo>
                    <a:lnTo>
                      <a:pt x="1397" y="332"/>
                    </a:lnTo>
                    <a:lnTo>
                      <a:pt x="1398" y="35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grpSp>
        <p:grpSp>
          <p:nvGrpSpPr>
            <p:cNvPr id="177" name="组合 176"/>
            <p:cNvGrpSpPr/>
            <p:nvPr/>
          </p:nvGrpSpPr>
          <p:grpSpPr>
            <a:xfrm>
              <a:off x="2306530" y="980798"/>
              <a:ext cx="1005165" cy="1005165"/>
              <a:chOff x="5003908" y="1229805"/>
              <a:chExt cx="897741" cy="897741"/>
            </a:xfrm>
          </p:grpSpPr>
          <p:sp>
            <p:nvSpPr>
              <p:cNvPr id="202" name="Freeform 36"/>
              <p:cNvSpPr>
                <a:spLocks/>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203" name="Freeform 38"/>
              <p:cNvSpPr>
                <a:spLocks/>
              </p:cNvSpPr>
              <p:nvPr/>
            </p:nvSpPr>
            <p:spPr bwMode="auto">
              <a:xfrm>
                <a:off x="5060897" y="1255263"/>
                <a:ext cx="783764" cy="256483"/>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204"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grpSp>
        <p:grpSp>
          <p:nvGrpSpPr>
            <p:cNvPr id="178" name="Group 41"/>
            <p:cNvGrpSpPr>
              <a:grpSpLocks/>
            </p:cNvGrpSpPr>
            <p:nvPr/>
          </p:nvGrpSpPr>
          <p:grpSpPr bwMode="auto">
            <a:xfrm>
              <a:off x="1189038" y="1373188"/>
              <a:ext cx="755650" cy="755650"/>
              <a:chOff x="0" y="0"/>
              <a:chExt cx="1089" cy="1089"/>
            </a:xfrm>
          </p:grpSpPr>
          <p:sp>
            <p:nvSpPr>
              <p:cNvPr id="200" name="Oval 2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sp>
            <p:nvSpPr>
              <p:cNvPr id="201" name="Oval 3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grpSp>
        <p:grpSp>
          <p:nvGrpSpPr>
            <p:cNvPr id="179" name="Group 46"/>
            <p:cNvGrpSpPr>
              <a:grpSpLocks/>
            </p:cNvGrpSpPr>
            <p:nvPr/>
          </p:nvGrpSpPr>
          <p:grpSpPr bwMode="auto">
            <a:xfrm>
              <a:off x="1838326" y="1230313"/>
              <a:ext cx="755650" cy="755650"/>
              <a:chOff x="0" y="0"/>
              <a:chExt cx="1089" cy="1089"/>
            </a:xfrm>
          </p:grpSpPr>
          <p:sp>
            <p:nvSpPr>
              <p:cNvPr id="198" name="Oval 34"/>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sp>
            <p:nvSpPr>
              <p:cNvPr id="199" name="Oval 37"/>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grpSp>
          <p:nvGrpSpPr>
            <p:cNvPr id="180" name="Group 51"/>
            <p:cNvGrpSpPr>
              <a:grpSpLocks/>
            </p:cNvGrpSpPr>
            <p:nvPr/>
          </p:nvGrpSpPr>
          <p:grpSpPr bwMode="auto">
            <a:xfrm>
              <a:off x="1730376" y="1554163"/>
              <a:ext cx="755650" cy="755650"/>
              <a:chOff x="0" y="0"/>
              <a:chExt cx="1089" cy="1089"/>
            </a:xfrm>
          </p:grpSpPr>
          <p:sp>
            <p:nvSpPr>
              <p:cNvPr id="196" name="Oval 3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headEnd/>
                <a:tailEnd/>
              </a:ln>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sp>
            <p:nvSpPr>
              <p:cNvPr id="197" name="Oval 4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grpSp>
          <p:nvGrpSpPr>
            <p:cNvPr id="181" name="Group 56"/>
            <p:cNvGrpSpPr>
              <a:grpSpLocks/>
            </p:cNvGrpSpPr>
            <p:nvPr/>
          </p:nvGrpSpPr>
          <p:grpSpPr bwMode="auto">
            <a:xfrm>
              <a:off x="1262063" y="1697038"/>
              <a:ext cx="755650" cy="755650"/>
              <a:chOff x="0" y="0"/>
              <a:chExt cx="1089" cy="1089"/>
            </a:xfrm>
          </p:grpSpPr>
          <p:sp>
            <p:nvSpPr>
              <p:cNvPr id="194" name="Oval 44"/>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3024">
                  <a:solidFill>
                    <a:srgbClr val="000000"/>
                  </a:solidFill>
                  <a:latin typeface="Calibri" pitchFamily="34" charset="0"/>
                  <a:sym typeface="宋体" pitchFamily="2" charset="-122"/>
                </a:endParaRPr>
              </a:p>
            </p:txBody>
          </p:sp>
          <p:sp>
            <p:nvSpPr>
              <p:cNvPr id="195" name="Oval 47"/>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grpSp>
          <p:nvGrpSpPr>
            <p:cNvPr id="182" name="Group 61"/>
            <p:cNvGrpSpPr>
              <a:grpSpLocks/>
            </p:cNvGrpSpPr>
            <p:nvPr/>
          </p:nvGrpSpPr>
          <p:grpSpPr bwMode="auto">
            <a:xfrm>
              <a:off x="1765301" y="1985963"/>
              <a:ext cx="755650" cy="755650"/>
              <a:chOff x="0" y="0"/>
              <a:chExt cx="1089" cy="1089"/>
            </a:xfrm>
          </p:grpSpPr>
          <p:sp>
            <p:nvSpPr>
              <p:cNvPr id="192" name="Oval 4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headEnd/>
                <a:tailEnd/>
              </a:ln>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sp>
            <p:nvSpPr>
              <p:cNvPr id="193" name="Oval 5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grpSp>
          <p:nvGrpSpPr>
            <p:cNvPr id="183" name="Group 66"/>
            <p:cNvGrpSpPr>
              <a:grpSpLocks/>
            </p:cNvGrpSpPr>
            <p:nvPr/>
          </p:nvGrpSpPr>
          <p:grpSpPr bwMode="auto">
            <a:xfrm>
              <a:off x="2270126" y="1770063"/>
              <a:ext cx="755650" cy="755650"/>
              <a:chOff x="0" y="0"/>
              <a:chExt cx="1089" cy="1089"/>
            </a:xfrm>
          </p:grpSpPr>
          <p:sp>
            <p:nvSpPr>
              <p:cNvPr id="190" name="Oval 54"/>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headEnd/>
                <a:tailEnd/>
              </a:ln>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sp>
            <p:nvSpPr>
              <p:cNvPr id="191" name="Oval 57"/>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grpSp>
          <p:nvGrpSpPr>
            <p:cNvPr id="184" name="Group 71"/>
            <p:cNvGrpSpPr>
              <a:grpSpLocks/>
            </p:cNvGrpSpPr>
            <p:nvPr/>
          </p:nvGrpSpPr>
          <p:grpSpPr bwMode="auto">
            <a:xfrm>
              <a:off x="2630488" y="1697038"/>
              <a:ext cx="755650" cy="755648"/>
              <a:chOff x="0" y="0"/>
              <a:chExt cx="1089" cy="1089"/>
            </a:xfrm>
          </p:grpSpPr>
          <p:sp>
            <p:nvSpPr>
              <p:cNvPr id="188" name="Oval 5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headEnd/>
                <a:tailEnd/>
              </a:ln>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sp>
            <p:nvSpPr>
              <p:cNvPr id="189" name="Oval 6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grpSp>
          <p:nvGrpSpPr>
            <p:cNvPr id="185" name="Group 76"/>
            <p:cNvGrpSpPr>
              <a:grpSpLocks/>
            </p:cNvGrpSpPr>
            <p:nvPr/>
          </p:nvGrpSpPr>
          <p:grpSpPr bwMode="auto">
            <a:xfrm>
              <a:off x="1081088" y="1889125"/>
              <a:ext cx="2368550" cy="2665412"/>
              <a:chOff x="0" y="0"/>
              <a:chExt cx="1492" cy="1679"/>
            </a:xfrm>
          </p:grpSpPr>
          <p:sp>
            <p:nvSpPr>
              <p:cNvPr id="186" name="Freeform 64"/>
              <p:cNvSpPr>
                <a:spLocks noChangeArrowheads="1"/>
              </p:cNvSpPr>
              <p:nvPr/>
            </p:nvSpPr>
            <p:spPr bwMode="auto">
              <a:xfrm>
                <a:off x="0" y="0"/>
                <a:ext cx="1492" cy="373"/>
              </a:xfrm>
              <a:custGeom>
                <a:avLst/>
                <a:gdLst>
                  <a:gd name="T0" fmla="*/ 710 w 1492"/>
                  <a:gd name="T1" fmla="*/ 350 h 373"/>
                  <a:gd name="T2" fmla="*/ 605 w 1492"/>
                  <a:gd name="T3" fmla="*/ 343 h 373"/>
                  <a:gd name="T4" fmla="*/ 505 w 1492"/>
                  <a:gd name="T5" fmla="*/ 329 h 373"/>
                  <a:gd name="T6" fmla="*/ 413 w 1492"/>
                  <a:gd name="T7" fmla="*/ 308 h 373"/>
                  <a:gd name="T8" fmla="*/ 328 w 1492"/>
                  <a:gd name="T9" fmla="*/ 281 h 373"/>
                  <a:gd name="T10" fmla="*/ 251 w 1492"/>
                  <a:gd name="T11" fmla="*/ 248 h 373"/>
                  <a:gd name="T12" fmla="*/ 185 w 1492"/>
                  <a:gd name="T13" fmla="*/ 210 h 373"/>
                  <a:gd name="T14" fmla="*/ 131 w 1492"/>
                  <a:gd name="T15" fmla="*/ 167 h 373"/>
                  <a:gd name="T16" fmla="*/ 89 w 1492"/>
                  <a:gd name="T17" fmla="*/ 121 h 373"/>
                  <a:gd name="T18" fmla="*/ 61 w 1492"/>
                  <a:gd name="T19" fmla="*/ 71 h 373"/>
                  <a:gd name="T20" fmla="*/ 48 w 1492"/>
                  <a:gd name="T21" fmla="*/ 18 h 373"/>
                  <a:gd name="T22" fmla="*/ 0 w 1492"/>
                  <a:gd name="T23" fmla="*/ 0 h 373"/>
                  <a:gd name="T24" fmla="*/ 9 w 1492"/>
                  <a:gd name="T25" fmla="*/ 57 h 373"/>
                  <a:gd name="T26" fmla="*/ 34 w 1492"/>
                  <a:gd name="T27" fmla="*/ 112 h 373"/>
                  <a:gd name="T28" fmla="*/ 74 w 1492"/>
                  <a:gd name="T29" fmla="*/ 162 h 373"/>
                  <a:gd name="T30" fmla="*/ 127 w 1492"/>
                  <a:gd name="T31" fmla="*/ 209 h 373"/>
                  <a:gd name="T32" fmla="*/ 194 w 1492"/>
                  <a:gd name="T33" fmla="*/ 251 h 373"/>
                  <a:gd name="T34" fmla="*/ 272 w 1492"/>
                  <a:gd name="T35" fmla="*/ 288 h 373"/>
                  <a:gd name="T36" fmla="*/ 359 w 1492"/>
                  <a:gd name="T37" fmla="*/ 319 h 373"/>
                  <a:gd name="T38" fmla="*/ 456 w 1492"/>
                  <a:gd name="T39" fmla="*/ 343 h 373"/>
                  <a:gd name="T40" fmla="*/ 560 w 1492"/>
                  <a:gd name="T41" fmla="*/ 362 h 373"/>
                  <a:gd name="T42" fmla="*/ 670 w 1492"/>
                  <a:gd name="T43" fmla="*/ 372 h 373"/>
                  <a:gd name="T44" fmla="*/ 746 w 1492"/>
                  <a:gd name="T45" fmla="*/ 373 h 373"/>
                  <a:gd name="T46" fmla="*/ 860 w 1492"/>
                  <a:gd name="T47" fmla="*/ 369 h 373"/>
                  <a:gd name="T48" fmla="*/ 967 w 1492"/>
                  <a:gd name="T49" fmla="*/ 356 h 373"/>
                  <a:gd name="T50" fmla="*/ 1070 w 1492"/>
                  <a:gd name="T51" fmla="*/ 337 h 373"/>
                  <a:gd name="T52" fmla="*/ 1163 w 1492"/>
                  <a:gd name="T53" fmla="*/ 310 h 373"/>
                  <a:gd name="T54" fmla="*/ 1247 w 1492"/>
                  <a:gd name="T55" fmla="*/ 276 h 373"/>
                  <a:gd name="T56" fmla="*/ 1321 w 1492"/>
                  <a:gd name="T57" fmla="*/ 237 h 373"/>
                  <a:gd name="T58" fmla="*/ 1385 w 1492"/>
                  <a:gd name="T59" fmla="*/ 193 h 373"/>
                  <a:gd name="T60" fmla="*/ 1434 w 1492"/>
                  <a:gd name="T61" fmla="*/ 145 h 373"/>
                  <a:gd name="T62" fmla="*/ 1469 w 1492"/>
                  <a:gd name="T63" fmla="*/ 93 h 373"/>
                  <a:gd name="T64" fmla="*/ 1488 w 1492"/>
                  <a:gd name="T65" fmla="*/ 38 h 373"/>
                  <a:gd name="T66" fmla="*/ 1445 w 1492"/>
                  <a:gd name="T67" fmla="*/ 0 h 373"/>
                  <a:gd name="T68" fmla="*/ 1441 w 1492"/>
                  <a:gd name="T69" fmla="*/ 36 h 373"/>
                  <a:gd name="T70" fmla="*/ 1423 w 1492"/>
                  <a:gd name="T71" fmla="*/ 88 h 373"/>
                  <a:gd name="T72" fmla="*/ 1391 w 1492"/>
                  <a:gd name="T73" fmla="*/ 136 h 373"/>
                  <a:gd name="T74" fmla="*/ 1344 w 1492"/>
                  <a:gd name="T75" fmla="*/ 181 h 373"/>
                  <a:gd name="T76" fmla="*/ 1286 w 1492"/>
                  <a:gd name="T77" fmla="*/ 223 h 373"/>
                  <a:gd name="T78" fmla="*/ 1216 w 1492"/>
                  <a:gd name="T79" fmla="*/ 259 h 373"/>
                  <a:gd name="T80" fmla="*/ 1137 w 1492"/>
                  <a:gd name="T81" fmla="*/ 290 h 373"/>
                  <a:gd name="T82" fmla="*/ 1049 w 1492"/>
                  <a:gd name="T83" fmla="*/ 316 h 373"/>
                  <a:gd name="T84" fmla="*/ 955 w 1492"/>
                  <a:gd name="T85" fmla="*/ 334 h 373"/>
                  <a:gd name="T86" fmla="*/ 852 w 1492"/>
                  <a:gd name="T87" fmla="*/ 346 h 373"/>
                  <a:gd name="T88" fmla="*/ 746 w 1492"/>
                  <a:gd name="T89" fmla="*/ 350 h 3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92"/>
                  <a:gd name="T136" fmla="*/ 0 h 373"/>
                  <a:gd name="T137" fmla="*/ 1492 w 1492"/>
                  <a:gd name="T138" fmla="*/ 373 h 3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92" h="373">
                    <a:moveTo>
                      <a:pt x="746" y="350"/>
                    </a:moveTo>
                    <a:lnTo>
                      <a:pt x="746" y="350"/>
                    </a:lnTo>
                    <a:lnTo>
                      <a:pt x="710" y="350"/>
                    </a:lnTo>
                    <a:lnTo>
                      <a:pt x="675" y="349"/>
                    </a:lnTo>
                    <a:lnTo>
                      <a:pt x="640" y="346"/>
                    </a:lnTo>
                    <a:lnTo>
                      <a:pt x="605" y="343"/>
                    </a:lnTo>
                    <a:lnTo>
                      <a:pt x="571" y="340"/>
                    </a:lnTo>
                    <a:lnTo>
                      <a:pt x="537" y="334"/>
                    </a:lnTo>
                    <a:lnTo>
                      <a:pt x="505" y="329"/>
                    </a:lnTo>
                    <a:lnTo>
                      <a:pt x="474" y="323"/>
                    </a:lnTo>
                    <a:lnTo>
                      <a:pt x="443" y="316"/>
                    </a:lnTo>
                    <a:lnTo>
                      <a:pt x="413" y="308"/>
                    </a:lnTo>
                    <a:lnTo>
                      <a:pt x="383" y="299"/>
                    </a:lnTo>
                    <a:lnTo>
                      <a:pt x="355" y="290"/>
                    </a:lnTo>
                    <a:lnTo>
                      <a:pt x="328" y="281"/>
                    </a:lnTo>
                    <a:lnTo>
                      <a:pt x="302" y="271"/>
                    </a:lnTo>
                    <a:lnTo>
                      <a:pt x="276" y="259"/>
                    </a:lnTo>
                    <a:lnTo>
                      <a:pt x="251" y="248"/>
                    </a:lnTo>
                    <a:lnTo>
                      <a:pt x="228" y="236"/>
                    </a:lnTo>
                    <a:lnTo>
                      <a:pt x="206" y="223"/>
                    </a:lnTo>
                    <a:lnTo>
                      <a:pt x="185" y="210"/>
                    </a:lnTo>
                    <a:lnTo>
                      <a:pt x="166" y="196"/>
                    </a:lnTo>
                    <a:lnTo>
                      <a:pt x="148" y="181"/>
                    </a:lnTo>
                    <a:lnTo>
                      <a:pt x="131" y="167"/>
                    </a:lnTo>
                    <a:lnTo>
                      <a:pt x="115" y="152"/>
                    </a:lnTo>
                    <a:lnTo>
                      <a:pt x="101" y="136"/>
                    </a:lnTo>
                    <a:lnTo>
                      <a:pt x="89" y="121"/>
                    </a:lnTo>
                    <a:lnTo>
                      <a:pt x="78" y="104"/>
                    </a:lnTo>
                    <a:lnTo>
                      <a:pt x="69" y="88"/>
                    </a:lnTo>
                    <a:lnTo>
                      <a:pt x="61" y="71"/>
                    </a:lnTo>
                    <a:lnTo>
                      <a:pt x="54" y="53"/>
                    </a:lnTo>
                    <a:lnTo>
                      <a:pt x="51" y="36"/>
                    </a:lnTo>
                    <a:lnTo>
                      <a:pt x="48" y="18"/>
                    </a:lnTo>
                    <a:lnTo>
                      <a:pt x="47" y="0"/>
                    </a:lnTo>
                    <a:lnTo>
                      <a:pt x="0" y="0"/>
                    </a:lnTo>
                    <a:lnTo>
                      <a:pt x="1" y="20"/>
                    </a:lnTo>
                    <a:lnTo>
                      <a:pt x="4" y="38"/>
                    </a:lnTo>
                    <a:lnTo>
                      <a:pt x="9" y="57"/>
                    </a:lnTo>
                    <a:lnTo>
                      <a:pt x="16" y="75"/>
                    </a:lnTo>
                    <a:lnTo>
                      <a:pt x="23" y="93"/>
                    </a:lnTo>
                    <a:lnTo>
                      <a:pt x="34" y="112"/>
                    </a:lnTo>
                    <a:lnTo>
                      <a:pt x="45" y="128"/>
                    </a:lnTo>
                    <a:lnTo>
                      <a:pt x="58" y="145"/>
                    </a:lnTo>
                    <a:lnTo>
                      <a:pt x="74" y="162"/>
                    </a:lnTo>
                    <a:lnTo>
                      <a:pt x="91" y="178"/>
                    </a:lnTo>
                    <a:lnTo>
                      <a:pt x="107" y="193"/>
                    </a:lnTo>
                    <a:lnTo>
                      <a:pt x="127" y="209"/>
                    </a:lnTo>
                    <a:lnTo>
                      <a:pt x="148" y="223"/>
                    </a:lnTo>
                    <a:lnTo>
                      <a:pt x="171" y="237"/>
                    </a:lnTo>
                    <a:lnTo>
                      <a:pt x="194" y="251"/>
                    </a:lnTo>
                    <a:lnTo>
                      <a:pt x="219" y="264"/>
                    </a:lnTo>
                    <a:lnTo>
                      <a:pt x="245" y="276"/>
                    </a:lnTo>
                    <a:lnTo>
                      <a:pt x="272" y="288"/>
                    </a:lnTo>
                    <a:lnTo>
                      <a:pt x="299" y="299"/>
                    </a:lnTo>
                    <a:lnTo>
                      <a:pt x="329" y="310"/>
                    </a:lnTo>
                    <a:lnTo>
                      <a:pt x="359" y="319"/>
                    </a:lnTo>
                    <a:lnTo>
                      <a:pt x="390" y="328"/>
                    </a:lnTo>
                    <a:lnTo>
                      <a:pt x="422" y="337"/>
                    </a:lnTo>
                    <a:lnTo>
                      <a:pt x="456" y="343"/>
                    </a:lnTo>
                    <a:lnTo>
                      <a:pt x="490" y="351"/>
                    </a:lnTo>
                    <a:lnTo>
                      <a:pt x="525" y="356"/>
                    </a:lnTo>
                    <a:lnTo>
                      <a:pt x="560" y="362"/>
                    </a:lnTo>
                    <a:lnTo>
                      <a:pt x="596" y="365"/>
                    </a:lnTo>
                    <a:lnTo>
                      <a:pt x="632" y="369"/>
                    </a:lnTo>
                    <a:lnTo>
                      <a:pt x="670" y="372"/>
                    </a:lnTo>
                    <a:lnTo>
                      <a:pt x="707" y="373"/>
                    </a:lnTo>
                    <a:lnTo>
                      <a:pt x="746" y="373"/>
                    </a:lnTo>
                    <a:lnTo>
                      <a:pt x="785" y="373"/>
                    </a:lnTo>
                    <a:lnTo>
                      <a:pt x="822" y="372"/>
                    </a:lnTo>
                    <a:lnTo>
                      <a:pt x="860" y="369"/>
                    </a:lnTo>
                    <a:lnTo>
                      <a:pt x="896" y="365"/>
                    </a:lnTo>
                    <a:lnTo>
                      <a:pt x="933" y="362"/>
                    </a:lnTo>
                    <a:lnTo>
                      <a:pt x="967" y="356"/>
                    </a:lnTo>
                    <a:lnTo>
                      <a:pt x="1002" y="351"/>
                    </a:lnTo>
                    <a:lnTo>
                      <a:pt x="1036" y="343"/>
                    </a:lnTo>
                    <a:lnTo>
                      <a:pt x="1070" y="337"/>
                    </a:lnTo>
                    <a:lnTo>
                      <a:pt x="1102" y="328"/>
                    </a:lnTo>
                    <a:lnTo>
                      <a:pt x="1133" y="319"/>
                    </a:lnTo>
                    <a:lnTo>
                      <a:pt x="1163" y="310"/>
                    </a:lnTo>
                    <a:lnTo>
                      <a:pt x="1193" y="299"/>
                    </a:lnTo>
                    <a:lnTo>
                      <a:pt x="1220" y="288"/>
                    </a:lnTo>
                    <a:lnTo>
                      <a:pt x="1247" y="276"/>
                    </a:lnTo>
                    <a:lnTo>
                      <a:pt x="1273" y="264"/>
                    </a:lnTo>
                    <a:lnTo>
                      <a:pt x="1298" y="251"/>
                    </a:lnTo>
                    <a:lnTo>
                      <a:pt x="1321" y="237"/>
                    </a:lnTo>
                    <a:lnTo>
                      <a:pt x="1344" y="223"/>
                    </a:lnTo>
                    <a:lnTo>
                      <a:pt x="1365" y="209"/>
                    </a:lnTo>
                    <a:lnTo>
                      <a:pt x="1385" y="193"/>
                    </a:lnTo>
                    <a:lnTo>
                      <a:pt x="1401" y="178"/>
                    </a:lnTo>
                    <a:lnTo>
                      <a:pt x="1418" y="162"/>
                    </a:lnTo>
                    <a:lnTo>
                      <a:pt x="1434" y="145"/>
                    </a:lnTo>
                    <a:lnTo>
                      <a:pt x="1447" y="128"/>
                    </a:lnTo>
                    <a:lnTo>
                      <a:pt x="1458" y="112"/>
                    </a:lnTo>
                    <a:lnTo>
                      <a:pt x="1469" y="93"/>
                    </a:lnTo>
                    <a:lnTo>
                      <a:pt x="1476" y="75"/>
                    </a:lnTo>
                    <a:lnTo>
                      <a:pt x="1483" y="57"/>
                    </a:lnTo>
                    <a:lnTo>
                      <a:pt x="1488" y="38"/>
                    </a:lnTo>
                    <a:lnTo>
                      <a:pt x="1491" y="20"/>
                    </a:lnTo>
                    <a:lnTo>
                      <a:pt x="1492" y="0"/>
                    </a:lnTo>
                    <a:lnTo>
                      <a:pt x="1445" y="0"/>
                    </a:lnTo>
                    <a:lnTo>
                      <a:pt x="1444" y="18"/>
                    </a:lnTo>
                    <a:lnTo>
                      <a:pt x="1441" y="36"/>
                    </a:lnTo>
                    <a:lnTo>
                      <a:pt x="1438" y="53"/>
                    </a:lnTo>
                    <a:lnTo>
                      <a:pt x="1431" y="71"/>
                    </a:lnTo>
                    <a:lnTo>
                      <a:pt x="1423" y="88"/>
                    </a:lnTo>
                    <a:lnTo>
                      <a:pt x="1414" y="104"/>
                    </a:lnTo>
                    <a:lnTo>
                      <a:pt x="1403" y="121"/>
                    </a:lnTo>
                    <a:lnTo>
                      <a:pt x="1391" y="136"/>
                    </a:lnTo>
                    <a:lnTo>
                      <a:pt x="1377" y="152"/>
                    </a:lnTo>
                    <a:lnTo>
                      <a:pt x="1361" y="167"/>
                    </a:lnTo>
                    <a:lnTo>
                      <a:pt x="1344" y="181"/>
                    </a:lnTo>
                    <a:lnTo>
                      <a:pt x="1326" y="196"/>
                    </a:lnTo>
                    <a:lnTo>
                      <a:pt x="1307" y="210"/>
                    </a:lnTo>
                    <a:lnTo>
                      <a:pt x="1286" y="223"/>
                    </a:lnTo>
                    <a:lnTo>
                      <a:pt x="1264" y="236"/>
                    </a:lnTo>
                    <a:lnTo>
                      <a:pt x="1241" y="248"/>
                    </a:lnTo>
                    <a:lnTo>
                      <a:pt x="1216" y="259"/>
                    </a:lnTo>
                    <a:lnTo>
                      <a:pt x="1190" y="271"/>
                    </a:lnTo>
                    <a:lnTo>
                      <a:pt x="1164" y="281"/>
                    </a:lnTo>
                    <a:lnTo>
                      <a:pt x="1137" y="290"/>
                    </a:lnTo>
                    <a:lnTo>
                      <a:pt x="1109" y="299"/>
                    </a:lnTo>
                    <a:lnTo>
                      <a:pt x="1079" y="308"/>
                    </a:lnTo>
                    <a:lnTo>
                      <a:pt x="1049" y="316"/>
                    </a:lnTo>
                    <a:lnTo>
                      <a:pt x="1018" y="323"/>
                    </a:lnTo>
                    <a:lnTo>
                      <a:pt x="987" y="329"/>
                    </a:lnTo>
                    <a:lnTo>
                      <a:pt x="955" y="334"/>
                    </a:lnTo>
                    <a:lnTo>
                      <a:pt x="921" y="340"/>
                    </a:lnTo>
                    <a:lnTo>
                      <a:pt x="887" y="343"/>
                    </a:lnTo>
                    <a:lnTo>
                      <a:pt x="852" y="346"/>
                    </a:lnTo>
                    <a:lnTo>
                      <a:pt x="817" y="349"/>
                    </a:lnTo>
                    <a:lnTo>
                      <a:pt x="782" y="350"/>
                    </a:lnTo>
                    <a:lnTo>
                      <a:pt x="746" y="350"/>
                    </a:lnTo>
                    <a:close/>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sp>
            <p:nvSpPr>
              <p:cNvPr id="187" name="Freeform 65"/>
              <p:cNvSpPr>
                <a:spLocks noChangeArrowheads="1"/>
              </p:cNvSpPr>
              <p:nvPr/>
            </p:nvSpPr>
            <p:spPr bwMode="auto">
              <a:xfrm>
                <a:off x="5" y="47"/>
                <a:ext cx="1482" cy="1632"/>
              </a:xfrm>
              <a:custGeom>
                <a:avLst/>
                <a:gdLst>
                  <a:gd name="T0" fmla="*/ 1481 w 1482"/>
                  <a:gd name="T1" fmla="*/ 0 h 1632"/>
                  <a:gd name="T2" fmla="*/ 1469 w 1482"/>
                  <a:gd name="T3" fmla="*/ 35 h 1632"/>
                  <a:gd name="T4" fmla="*/ 1452 w 1482"/>
                  <a:gd name="T5" fmla="*/ 67 h 1632"/>
                  <a:gd name="T6" fmla="*/ 1429 w 1482"/>
                  <a:gd name="T7" fmla="*/ 98 h 1632"/>
                  <a:gd name="T8" fmla="*/ 1399 w 1482"/>
                  <a:gd name="T9" fmla="*/ 129 h 1632"/>
                  <a:gd name="T10" fmla="*/ 1365 w 1482"/>
                  <a:gd name="T11" fmla="*/ 158 h 1632"/>
                  <a:gd name="T12" fmla="*/ 1326 w 1482"/>
                  <a:gd name="T13" fmla="*/ 184 h 1632"/>
                  <a:gd name="T14" fmla="*/ 1284 w 1482"/>
                  <a:gd name="T15" fmla="*/ 210 h 1632"/>
                  <a:gd name="T16" fmla="*/ 1236 w 1482"/>
                  <a:gd name="T17" fmla="*/ 232 h 1632"/>
                  <a:gd name="T18" fmla="*/ 1185 w 1482"/>
                  <a:gd name="T19" fmla="*/ 252 h 1632"/>
                  <a:gd name="T20" fmla="*/ 1130 w 1482"/>
                  <a:gd name="T21" fmla="*/ 272 h 1632"/>
                  <a:gd name="T22" fmla="*/ 1071 w 1482"/>
                  <a:gd name="T23" fmla="*/ 287 h 1632"/>
                  <a:gd name="T24" fmla="*/ 1010 w 1482"/>
                  <a:gd name="T25" fmla="*/ 302 h 1632"/>
                  <a:gd name="T26" fmla="*/ 947 w 1482"/>
                  <a:gd name="T27" fmla="*/ 312 h 1632"/>
                  <a:gd name="T28" fmla="*/ 880 w 1482"/>
                  <a:gd name="T29" fmla="*/ 320 h 1632"/>
                  <a:gd name="T30" fmla="*/ 811 w 1482"/>
                  <a:gd name="T31" fmla="*/ 325 h 1632"/>
                  <a:gd name="T32" fmla="*/ 741 w 1482"/>
                  <a:gd name="T33" fmla="*/ 326 h 1632"/>
                  <a:gd name="T34" fmla="*/ 706 w 1482"/>
                  <a:gd name="T35" fmla="*/ 326 h 1632"/>
                  <a:gd name="T36" fmla="*/ 636 w 1482"/>
                  <a:gd name="T37" fmla="*/ 322 h 1632"/>
                  <a:gd name="T38" fmla="*/ 569 w 1482"/>
                  <a:gd name="T39" fmla="*/ 316 h 1632"/>
                  <a:gd name="T40" fmla="*/ 503 w 1482"/>
                  <a:gd name="T41" fmla="*/ 307 h 1632"/>
                  <a:gd name="T42" fmla="*/ 441 w 1482"/>
                  <a:gd name="T43" fmla="*/ 295 h 1632"/>
                  <a:gd name="T44" fmla="*/ 381 w 1482"/>
                  <a:gd name="T45" fmla="*/ 280 h 1632"/>
                  <a:gd name="T46" fmla="*/ 324 w 1482"/>
                  <a:gd name="T47" fmla="*/ 263 h 1632"/>
                  <a:gd name="T48" fmla="*/ 271 w 1482"/>
                  <a:gd name="T49" fmla="*/ 243 h 1632"/>
                  <a:gd name="T50" fmla="*/ 222 w 1482"/>
                  <a:gd name="T51" fmla="*/ 221 h 1632"/>
                  <a:gd name="T52" fmla="*/ 176 w 1482"/>
                  <a:gd name="T53" fmla="*/ 197 h 1632"/>
                  <a:gd name="T54" fmla="*/ 135 w 1482"/>
                  <a:gd name="T55" fmla="*/ 171 h 1632"/>
                  <a:gd name="T56" fmla="*/ 99 w 1482"/>
                  <a:gd name="T57" fmla="*/ 144 h 1632"/>
                  <a:gd name="T58" fmla="*/ 68 w 1482"/>
                  <a:gd name="T59" fmla="*/ 114 h 1632"/>
                  <a:gd name="T60" fmla="*/ 42 w 1482"/>
                  <a:gd name="T61" fmla="*/ 83 h 1632"/>
                  <a:gd name="T62" fmla="*/ 21 w 1482"/>
                  <a:gd name="T63" fmla="*/ 50 h 1632"/>
                  <a:gd name="T64" fmla="*/ 5 w 1482"/>
                  <a:gd name="T65" fmla="*/ 18 h 1632"/>
                  <a:gd name="T66" fmla="*/ 1 w 1482"/>
                  <a:gd name="T67" fmla="*/ 0 h 1632"/>
                  <a:gd name="T68" fmla="*/ 0 w 1482"/>
                  <a:gd name="T69" fmla="*/ 0 h 1632"/>
                  <a:gd name="T70" fmla="*/ 371 w 1482"/>
                  <a:gd name="T71" fmla="*/ 1469 h 1632"/>
                  <a:gd name="T72" fmla="*/ 377 w 1482"/>
                  <a:gd name="T73" fmla="*/ 1486 h 1632"/>
                  <a:gd name="T74" fmla="*/ 398 w 1482"/>
                  <a:gd name="T75" fmla="*/ 1518 h 1632"/>
                  <a:gd name="T76" fmla="*/ 429 w 1482"/>
                  <a:gd name="T77" fmla="*/ 1548 h 1632"/>
                  <a:gd name="T78" fmla="*/ 469 w 1482"/>
                  <a:gd name="T79" fmla="*/ 1574 h 1632"/>
                  <a:gd name="T80" fmla="*/ 520 w 1482"/>
                  <a:gd name="T81" fmla="*/ 1596 h 1632"/>
                  <a:gd name="T82" fmla="*/ 575 w 1482"/>
                  <a:gd name="T83" fmla="*/ 1613 h 1632"/>
                  <a:gd name="T84" fmla="*/ 639 w 1482"/>
                  <a:gd name="T85" fmla="*/ 1624 h 1632"/>
                  <a:gd name="T86" fmla="*/ 706 w 1482"/>
                  <a:gd name="T87" fmla="*/ 1631 h 1632"/>
                  <a:gd name="T88" fmla="*/ 741 w 1482"/>
                  <a:gd name="T89" fmla="*/ 1632 h 1632"/>
                  <a:gd name="T90" fmla="*/ 811 w 1482"/>
                  <a:gd name="T91" fmla="*/ 1628 h 1632"/>
                  <a:gd name="T92" fmla="*/ 876 w 1482"/>
                  <a:gd name="T93" fmla="*/ 1619 h 1632"/>
                  <a:gd name="T94" fmla="*/ 935 w 1482"/>
                  <a:gd name="T95" fmla="*/ 1605 h 1632"/>
                  <a:gd name="T96" fmla="*/ 988 w 1482"/>
                  <a:gd name="T97" fmla="*/ 1585 h 1632"/>
                  <a:gd name="T98" fmla="*/ 1034 w 1482"/>
                  <a:gd name="T99" fmla="*/ 1561 h 1632"/>
                  <a:gd name="T100" fmla="*/ 1070 w 1482"/>
                  <a:gd name="T101" fmla="*/ 1534 h 1632"/>
                  <a:gd name="T102" fmla="*/ 1096 w 1482"/>
                  <a:gd name="T103" fmla="*/ 1502 h 1632"/>
                  <a:gd name="T104" fmla="*/ 1111 w 1482"/>
                  <a:gd name="T105" fmla="*/ 1469 h 1632"/>
                  <a:gd name="T106" fmla="*/ 1482 w 1482"/>
                  <a:gd name="T107" fmla="*/ 0 h 1632"/>
                  <a:gd name="T108" fmla="*/ 1481 w 1482"/>
                  <a:gd name="T109" fmla="*/ 0 h 1632"/>
                  <a:gd name="T110" fmla="*/ 1481 w 1482"/>
                  <a:gd name="T111" fmla="*/ 0 h 16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82"/>
                  <a:gd name="T169" fmla="*/ 0 h 1632"/>
                  <a:gd name="T170" fmla="*/ 1482 w 1482"/>
                  <a:gd name="T171" fmla="*/ 1632 h 16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82" h="1632">
                    <a:moveTo>
                      <a:pt x="1481" y="0"/>
                    </a:moveTo>
                    <a:lnTo>
                      <a:pt x="1481" y="0"/>
                    </a:lnTo>
                    <a:lnTo>
                      <a:pt x="1477" y="18"/>
                    </a:lnTo>
                    <a:lnTo>
                      <a:pt x="1469" y="35"/>
                    </a:lnTo>
                    <a:lnTo>
                      <a:pt x="1461" y="50"/>
                    </a:lnTo>
                    <a:lnTo>
                      <a:pt x="1452" y="67"/>
                    </a:lnTo>
                    <a:lnTo>
                      <a:pt x="1440" y="83"/>
                    </a:lnTo>
                    <a:lnTo>
                      <a:pt x="1429" y="98"/>
                    </a:lnTo>
                    <a:lnTo>
                      <a:pt x="1414" y="114"/>
                    </a:lnTo>
                    <a:lnTo>
                      <a:pt x="1399" y="129"/>
                    </a:lnTo>
                    <a:lnTo>
                      <a:pt x="1383" y="144"/>
                    </a:lnTo>
                    <a:lnTo>
                      <a:pt x="1365" y="158"/>
                    </a:lnTo>
                    <a:lnTo>
                      <a:pt x="1347" y="171"/>
                    </a:lnTo>
                    <a:lnTo>
                      <a:pt x="1326" y="184"/>
                    </a:lnTo>
                    <a:lnTo>
                      <a:pt x="1306" y="197"/>
                    </a:lnTo>
                    <a:lnTo>
                      <a:pt x="1284" y="210"/>
                    </a:lnTo>
                    <a:lnTo>
                      <a:pt x="1260" y="221"/>
                    </a:lnTo>
                    <a:lnTo>
                      <a:pt x="1236" y="232"/>
                    </a:lnTo>
                    <a:lnTo>
                      <a:pt x="1211" y="243"/>
                    </a:lnTo>
                    <a:lnTo>
                      <a:pt x="1185" y="252"/>
                    </a:lnTo>
                    <a:lnTo>
                      <a:pt x="1158" y="263"/>
                    </a:lnTo>
                    <a:lnTo>
                      <a:pt x="1130" y="272"/>
                    </a:lnTo>
                    <a:lnTo>
                      <a:pt x="1101" y="280"/>
                    </a:lnTo>
                    <a:lnTo>
                      <a:pt x="1071" y="287"/>
                    </a:lnTo>
                    <a:lnTo>
                      <a:pt x="1041" y="295"/>
                    </a:lnTo>
                    <a:lnTo>
                      <a:pt x="1010" y="302"/>
                    </a:lnTo>
                    <a:lnTo>
                      <a:pt x="979" y="307"/>
                    </a:lnTo>
                    <a:lnTo>
                      <a:pt x="947" y="312"/>
                    </a:lnTo>
                    <a:lnTo>
                      <a:pt x="913" y="316"/>
                    </a:lnTo>
                    <a:lnTo>
                      <a:pt x="880" y="320"/>
                    </a:lnTo>
                    <a:lnTo>
                      <a:pt x="846" y="322"/>
                    </a:lnTo>
                    <a:lnTo>
                      <a:pt x="811" y="325"/>
                    </a:lnTo>
                    <a:lnTo>
                      <a:pt x="776" y="326"/>
                    </a:lnTo>
                    <a:lnTo>
                      <a:pt x="741" y="326"/>
                    </a:lnTo>
                    <a:lnTo>
                      <a:pt x="706" y="326"/>
                    </a:lnTo>
                    <a:lnTo>
                      <a:pt x="671" y="325"/>
                    </a:lnTo>
                    <a:lnTo>
                      <a:pt x="636" y="322"/>
                    </a:lnTo>
                    <a:lnTo>
                      <a:pt x="602" y="320"/>
                    </a:lnTo>
                    <a:lnTo>
                      <a:pt x="569" y="316"/>
                    </a:lnTo>
                    <a:lnTo>
                      <a:pt x="535" y="312"/>
                    </a:lnTo>
                    <a:lnTo>
                      <a:pt x="503" y="307"/>
                    </a:lnTo>
                    <a:lnTo>
                      <a:pt x="472" y="302"/>
                    </a:lnTo>
                    <a:lnTo>
                      <a:pt x="441" y="295"/>
                    </a:lnTo>
                    <a:lnTo>
                      <a:pt x="411" y="287"/>
                    </a:lnTo>
                    <a:lnTo>
                      <a:pt x="381" y="280"/>
                    </a:lnTo>
                    <a:lnTo>
                      <a:pt x="352" y="272"/>
                    </a:lnTo>
                    <a:lnTo>
                      <a:pt x="324" y="263"/>
                    </a:lnTo>
                    <a:lnTo>
                      <a:pt x="297" y="252"/>
                    </a:lnTo>
                    <a:lnTo>
                      <a:pt x="271" y="243"/>
                    </a:lnTo>
                    <a:lnTo>
                      <a:pt x="246" y="232"/>
                    </a:lnTo>
                    <a:lnTo>
                      <a:pt x="222" y="221"/>
                    </a:lnTo>
                    <a:lnTo>
                      <a:pt x="198" y="210"/>
                    </a:lnTo>
                    <a:lnTo>
                      <a:pt x="176" y="197"/>
                    </a:lnTo>
                    <a:lnTo>
                      <a:pt x="156" y="184"/>
                    </a:lnTo>
                    <a:lnTo>
                      <a:pt x="135" y="171"/>
                    </a:lnTo>
                    <a:lnTo>
                      <a:pt x="117" y="158"/>
                    </a:lnTo>
                    <a:lnTo>
                      <a:pt x="99" y="144"/>
                    </a:lnTo>
                    <a:lnTo>
                      <a:pt x="83" y="129"/>
                    </a:lnTo>
                    <a:lnTo>
                      <a:pt x="68" y="114"/>
                    </a:lnTo>
                    <a:lnTo>
                      <a:pt x="53" y="98"/>
                    </a:lnTo>
                    <a:lnTo>
                      <a:pt x="42" y="83"/>
                    </a:lnTo>
                    <a:lnTo>
                      <a:pt x="30" y="67"/>
                    </a:lnTo>
                    <a:lnTo>
                      <a:pt x="21" y="50"/>
                    </a:lnTo>
                    <a:lnTo>
                      <a:pt x="13" y="35"/>
                    </a:lnTo>
                    <a:lnTo>
                      <a:pt x="5" y="18"/>
                    </a:lnTo>
                    <a:lnTo>
                      <a:pt x="1" y="0"/>
                    </a:lnTo>
                    <a:lnTo>
                      <a:pt x="0" y="0"/>
                    </a:lnTo>
                    <a:lnTo>
                      <a:pt x="371" y="1469"/>
                    </a:lnTo>
                    <a:lnTo>
                      <a:pt x="377" y="1486"/>
                    </a:lnTo>
                    <a:lnTo>
                      <a:pt x="386" y="1502"/>
                    </a:lnTo>
                    <a:lnTo>
                      <a:pt x="398" y="1518"/>
                    </a:lnTo>
                    <a:lnTo>
                      <a:pt x="412" y="1534"/>
                    </a:lnTo>
                    <a:lnTo>
                      <a:pt x="429" y="1548"/>
                    </a:lnTo>
                    <a:lnTo>
                      <a:pt x="448" y="1561"/>
                    </a:lnTo>
                    <a:lnTo>
                      <a:pt x="469" y="1574"/>
                    </a:lnTo>
                    <a:lnTo>
                      <a:pt x="494" y="1585"/>
                    </a:lnTo>
                    <a:lnTo>
                      <a:pt x="520" y="1596"/>
                    </a:lnTo>
                    <a:lnTo>
                      <a:pt x="547" y="1605"/>
                    </a:lnTo>
                    <a:lnTo>
                      <a:pt x="575" y="1613"/>
                    </a:lnTo>
                    <a:lnTo>
                      <a:pt x="606" y="1619"/>
                    </a:lnTo>
                    <a:lnTo>
                      <a:pt x="639" y="1624"/>
                    </a:lnTo>
                    <a:lnTo>
                      <a:pt x="671" y="1628"/>
                    </a:lnTo>
                    <a:lnTo>
                      <a:pt x="706" y="1631"/>
                    </a:lnTo>
                    <a:lnTo>
                      <a:pt x="741" y="1632"/>
                    </a:lnTo>
                    <a:lnTo>
                      <a:pt x="776" y="1631"/>
                    </a:lnTo>
                    <a:lnTo>
                      <a:pt x="811" y="1628"/>
                    </a:lnTo>
                    <a:lnTo>
                      <a:pt x="843" y="1624"/>
                    </a:lnTo>
                    <a:lnTo>
                      <a:pt x="876" y="1619"/>
                    </a:lnTo>
                    <a:lnTo>
                      <a:pt x="907" y="1613"/>
                    </a:lnTo>
                    <a:lnTo>
                      <a:pt x="935" y="1605"/>
                    </a:lnTo>
                    <a:lnTo>
                      <a:pt x="962" y="1596"/>
                    </a:lnTo>
                    <a:lnTo>
                      <a:pt x="988" y="1585"/>
                    </a:lnTo>
                    <a:lnTo>
                      <a:pt x="1013" y="1574"/>
                    </a:lnTo>
                    <a:lnTo>
                      <a:pt x="1034" y="1561"/>
                    </a:lnTo>
                    <a:lnTo>
                      <a:pt x="1053" y="1548"/>
                    </a:lnTo>
                    <a:lnTo>
                      <a:pt x="1070" y="1534"/>
                    </a:lnTo>
                    <a:lnTo>
                      <a:pt x="1084" y="1518"/>
                    </a:lnTo>
                    <a:lnTo>
                      <a:pt x="1096" y="1502"/>
                    </a:lnTo>
                    <a:lnTo>
                      <a:pt x="1105" y="1486"/>
                    </a:lnTo>
                    <a:lnTo>
                      <a:pt x="1111" y="1469"/>
                    </a:lnTo>
                    <a:lnTo>
                      <a:pt x="1482" y="0"/>
                    </a:lnTo>
                    <a:lnTo>
                      <a:pt x="1481" y="0"/>
                    </a:lnTo>
                    <a:close/>
                  </a:path>
                </a:pathLst>
              </a:custGeom>
              <a:gradFill rotWithShape="1">
                <a:gsLst>
                  <a:gs pos="0">
                    <a:srgbClr val="969696"/>
                  </a:gs>
                  <a:gs pos="50000">
                    <a:srgbClr val="FFFFFF"/>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grpSp>
      </p:grpSp>
      <p:grpSp>
        <p:nvGrpSpPr>
          <p:cNvPr id="208" name="组合 207"/>
          <p:cNvGrpSpPr/>
          <p:nvPr/>
        </p:nvGrpSpPr>
        <p:grpSpPr>
          <a:xfrm>
            <a:off x="7655586" y="5071683"/>
            <a:ext cx="496013" cy="700019"/>
            <a:chOff x="5815013" y="3460750"/>
            <a:chExt cx="393700" cy="555625"/>
          </a:xfrm>
        </p:grpSpPr>
        <p:sp>
          <p:nvSpPr>
            <p:cNvPr id="209" name="Oval 93"/>
            <p:cNvSpPr>
              <a:spLocks noChangeArrowheads="1"/>
            </p:cNvSpPr>
            <p:nvPr/>
          </p:nvSpPr>
          <p:spPr bwMode="auto">
            <a:xfrm>
              <a:off x="5815013" y="3881533"/>
              <a:ext cx="392112" cy="134842"/>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nvGrpSpPr>
            <p:cNvPr id="210" name="Group 90"/>
            <p:cNvGrpSpPr>
              <a:grpSpLocks/>
            </p:cNvGrpSpPr>
            <p:nvPr/>
          </p:nvGrpSpPr>
          <p:grpSpPr bwMode="auto">
            <a:xfrm>
              <a:off x="5816601" y="3460750"/>
              <a:ext cx="392112" cy="539367"/>
              <a:chOff x="0" y="0"/>
              <a:chExt cx="247" cy="340"/>
            </a:xfrm>
          </p:grpSpPr>
          <p:sp>
            <p:nvSpPr>
              <p:cNvPr id="211" name="Freeform 100"/>
              <p:cNvSpPr>
                <a:spLocks noChangeArrowheads="1"/>
              </p:cNvSpPr>
              <p:nvPr/>
            </p:nvSpPr>
            <p:spPr bwMode="auto">
              <a:xfrm>
                <a:off x="0" y="0"/>
                <a:ext cx="247" cy="340"/>
              </a:xfrm>
              <a:custGeom>
                <a:avLst/>
                <a:gdLst>
                  <a:gd name="T0" fmla="*/ 41 w 1492"/>
                  <a:gd name="T1" fmla="*/ 10 h 2052"/>
                  <a:gd name="T2" fmla="*/ 41 w 1492"/>
                  <a:gd name="T3" fmla="*/ 9 h 2052"/>
                  <a:gd name="T4" fmla="*/ 40 w 1492"/>
                  <a:gd name="T5" fmla="*/ 8 h 2052"/>
                  <a:gd name="T6" fmla="*/ 40 w 1492"/>
                  <a:gd name="T7" fmla="*/ 7 h 2052"/>
                  <a:gd name="T8" fmla="*/ 39 w 1492"/>
                  <a:gd name="T9" fmla="*/ 6 h 2052"/>
                  <a:gd name="T10" fmla="*/ 38 w 1492"/>
                  <a:gd name="T11" fmla="*/ 5 h 2052"/>
                  <a:gd name="T12" fmla="*/ 37 w 1492"/>
                  <a:gd name="T13" fmla="*/ 4 h 2052"/>
                  <a:gd name="T14" fmla="*/ 36 w 1492"/>
                  <a:gd name="T15" fmla="*/ 4 h 2052"/>
                  <a:gd name="T16" fmla="*/ 35 w 1492"/>
                  <a:gd name="T17" fmla="*/ 3 h 2052"/>
                  <a:gd name="T18" fmla="*/ 33 w 1492"/>
                  <a:gd name="T19" fmla="*/ 2 h 2052"/>
                  <a:gd name="T20" fmla="*/ 32 w 1492"/>
                  <a:gd name="T21" fmla="*/ 2 h 2052"/>
                  <a:gd name="T22" fmla="*/ 30 w 1492"/>
                  <a:gd name="T23" fmla="*/ 1 h 2052"/>
                  <a:gd name="T24" fmla="*/ 28 w 1492"/>
                  <a:gd name="T25" fmla="*/ 1 h 2052"/>
                  <a:gd name="T26" fmla="*/ 26 w 1492"/>
                  <a:gd name="T27" fmla="*/ 0 h 2052"/>
                  <a:gd name="T28" fmla="*/ 25 w 1492"/>
                  <a:gd name="T29" fmla="*/ 0 h 2052"/>
                  <a:gd name="T30" fmla="*/ 23 w 1492"/>
                  <a:gd name="T31" fmla="*/ 0 h 2052"/>
                  <a:gd name="T32" fmla="*/ 21 w 1492"/>
                  <a:gd name="T33" fmla="*/ 0 h 2052"/>
                  <a:gd name="T34" fmla="*/ 19 w 1492"/>
                  <a:gd name="T35" fmla="*/ 0 h 2052"/>
                  <a:gd name="T36" fmla="*/ 17 w 1492"/>
                  <a:gd name="T37" fmla="*/ 0 h 2052"/>
                  <a:gd name="T38" fmla="*/ 15 w 1492"/>
                  <a:gd name="T39" fmla="*/ 0 h 2052"/>
                  <a:gd name="T40" fmla="*/ 13 w 1492"/>
                  <a:gd name="T41" fmla="*/ 1 h 2052"/>
                  <a:gd name="T42" fmla="*/ 12 w 1492"/>
                  <a:gd name="T43" fmla="*/ 1 h 2052"/>
                  <a:gd name="T44" fmla="*/ 10 w 1492"/>
                  <a:gd name="T45" fmla="*/ 1 h 2052"/>
                  <a:gd name="T46" fmla="*/ 8 w 1492"/>
                  <a:gd name="T47" fmla="*/ 2 h 2052"/>
                  <a:gd name="T48" fmla="*/ 7 w 1492"/>
                  <a:gd name="T49" fmla="*/ 3 h 2052"/>
                  <a:gd name="T50" fmla="*/ 5 w 1492"/>
                  <a:gd name="T51" fmla="*/ 3 h 2052"/>
                  <a:gd name="T52" fmla="*/ 4 w 1492"/>
                  <a:gd name="T53" fmla="*/ 4 h 2052"/>
                  <a:gd name="T54" fmla="*/ 3 w 1492"/>
                  <a:gd name="T55" fmla="*/ 5 h 2052"/>
                  <a:gd name="T56" fmla="*/ 2 w 1492"/>
                  <a:gd name="T57" fmla="*/ 6 h 2052"/>
                  <a:gd name="T58" fmla="*/ 1 w 1492"/>
                  <a:gd name="T59" fmla="*/ 7 h 2052"/>
                  <a:gd name="T60" fmla="*/ 1 w 1492"/>
                  <a:gd name="T61" fmla="*/ 8 h 2052"/>
                  <a:gd name="T62" fmla="*/ 0 w 1492"/>
                  <a:gd name="T63" fmla="*/ 9 h 2052"/>
                  <a:gd name="T64" fmla="*/ 0 w 1492"/>
                  <a:gd name="T65" fmla="*/ 10 h 2052"/>
                  <a:gd name="T66" fmla="*/ 0 w 1492"/>
                  <a:gd name="T67" fmla="*/ 10 h 2052"/>
                  <a:gd name="T68" fmla="*/ 0 w 1492"/>
                  <a:gd name="T69" fmla="*/ 12 h 2052"/>
                  <a:gd name="T70" fmla="*/ 10 w 1492"/>
                  <a:gd name="T71" fmla="*/ 52 h 2052"/>
                  <a:gd name="T72" fmla="*/ 10 w 1492"/>
                  <a:gd name="T73" fmla="*/ 52 h 2052"/>
                  <a:gd name="T74" fmla="*/ 11 w 1492"/>
                  <a:gd name="T75" fmla="*/ 53 h 2052"/>
                  <a:gd name="T76" fmla="*/ 11 w 1492"/>
                  <a:gd name="T77" fmla="*/ 54 h 2052"/>
                  <a:gd name="T78" fmla="*/ 12 w 1492"/>
                  <a:gd name="T79" fmla="*/ 54 h 2052"/>
                  <a:gd name="T80" fmla="*/ 14 w 1492"/>
                  <a:gd name="T81" fmla="*/ 55 h 2052"/>
                  <a:gd name="T82" fmla="*/ 15 w 1492"/>
                  <a:gd name="T83" fmla="*/ 56 h 2052"/>
                  <a:gd name="T84" fmla="*/ 17 w 1492"/>
                  <a:gd name="T85" fmla="*/ 56 h 2052"/>
                  <a:gd name="T86" fmla="*/ 19 w 1492"/>
                  <a:gd name="T87" fmla="*/ 56 h 2052"/>
                  <a:gd name="T88" fmla="*/ 21 w 1492"/>
                  <a:gd name="T89" fmla="*/ 56 h 2052"/>
                  <a:gd name="T90" fmla="*/ 21 w 1492"/>
                  <a:gd name="T91" fmla="*/ 56 h 2052"/>
                  <a:gd name="T92" fmla="*/ 23 w 1492"/>
                  <a:gd name="T93" fmla="*/ 56 h 2052"/>
                  <a:gd name="T94" fmla="*/ 25 w 1492"/>
                  <a:gd name="T95" fmla="*/ 56 h 2052"/>
                  <a:gd name="T96" fmla="*/ 26 w 1492"/>
                  <a:gd name="T97" fmla="*/ 55 h 2052"/>
                  <a:gd name="T98" fmla="*/ 28 w 1492"/>
                  <a:gd name="T99" fmla="*/ 55 h 2052"/>
                  <a:gd name="T100" fmla="*/ 29 w 1492"/>
                  <a:gd name="T101" fmla="*/ 54 h 2052"/>
                  <a:gd name="T102" fmla="*/ 30 w 1492"/>
                  <a:gd name="T103" fmla="*/ 53 h 2052"/>
                  <a:gd name="T104" fmla="*/ 30 w 1492"/>
                  <a:gd name="T105" fmla="*/ 52 h 2052"/>
                  <a:gd name="T106" fmla="*/ 31 w 1492"/>
                  <a:gd name="T107" fmla="*/ 52 h 2052"/>
                  <a:gd name="T108" fmla="*/ 41 w 1492"/>
                  <a:gd name="T109" fmla="*/ 12 h 2052"/>
                  <a:gd name="T110" fmla="*/ 41 w 1492"/>
                  <a:gd name="T111" fmla="*/ 11 h 2052"/>
                  <a:gd name="T112" fmla="*/ 41 w 1492"/>
                  <a:gd name="T113" fmla="*/ 10 h 20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2052"/>
                  <a:gd name="T173" fmla="*/ 1492 w 1492"/>
                  <a:gd name="T174" fmla="*/ 2052 h 20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2052">
                    <a:moveTo>
                      <a:pt x="1492" y="373"/>
                    </a:move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6"/>
                    </a:lnTo>
                    <a:lnTo>
                      <a:pt x="6" y="420"/>
                    </a:lnTo>
                    <a:lnTo>
                      <a:pt x="5" y="420"/>
                    </a:lnTo>
                    <a:lnTo>
                      <a:pt x="376" y="1889"/>
                    </a:lnTo>
                    <a:lnTo>
                      <a:pt x="382" y="1906"/>
                    </a:lnTo>
                    <a:lnTo>
                      <a:pt x="391" y="1922"/>
                    </a:lnTo>
                    <a:lnTo>
                      <a:pt x="403" y="1938"/>
                    </a:lnTo>
                    <a:lnTo>
                      <a:pt x="417" y="1954"/>
                    </a:lnTo>
                    <a:lnTo>
                      <a:pt x="434" y="1968"/>
                    </a:lnTo>
                    <a:lnTo>
                      <a:pt x="453" y="1981"/>
                    </a:lnTo>
                    <a:lnTo>
                      <a:pt x="474" y="1994"/>
                    </a:lnTo>
                    <a:lnTo>
                      <a:pt x="499" y="2005"/>
                    </a:lnTo>
                    <a:lnTo>
                      <a:pt x="525" y="2016"/>
                    </a:lnTo>
                    <a:lnTo>
                      <a:pt x="552" y="2025"/>
                    </a:lnTo>
                    <a:lnTo>
                      <a:pt x="580" y="2033"/>
                    </a:lnTo>
                    <a:lnTo>
                      <a:pt x="611" y="2039"/>
                    </a:lnTo>
                    <a:lnTo>
                      <a:pt x="644" y="2044"/>
                    </a:lnTo>
                    <a:lnTo>
                      <a:pt x="676" y="2048"/>
                    </a:lnTo>
                    <a:lnTo>
                      <a:pt x="711" y="2051"/>
                    </a:lnTo>
                    <a:lnTo>
                      <a:pt x="746" y="2052"/>
                    </a:lnTo>
                    <a:lnTo>
                      <a:pt x="781" y="2051"/>
                    </a:lnTo>
                    <a:lnTo>
                      <a:pt x="816" y="2048"/>
                    </a:lnTo>
                    <a:lnTo>
                      <a:pt x="848" y="2044"/>
                    </a:lnTo>
                    <a:lnTo>
                      <a:pt x="881" y="2039"/>
                    </a:lnTo>
                    <a:lnTo>
                      <a:pt x="912" y="2033"/>
                    </a:lnTo>
                    <a:lnTo>
                      <a:pt x="940" y="2025"/>
                    </a:lnTo>
                    <a:lnTo>
                      <a:pt x="967" y="2016"/>
                    </a:lnTo>
                    <a:lnTo>
                      <a:pt x="993" y="2005"/>
                    </a:lnTo>
                    <a:lnTo>
                      <a:pt x="1018" y="1994"/>
                    </a:lnTo>
                    <a:lnTo>
                      <a:pt x="1039" y="1981"/>
                    </a:lnTo>
                    <a:lnTo>
                      <a:pt x="1058" y="1968"/>
                    </a:lnTo>
                    <a:lnTo>
                      <a:pt x="1075" y="1954"/>
                    </a:lnTo>
                    <a:lnTo>
                      <a:pt x="1089" y="1938"/>
                    </a:lnTo>
                    <a:lnTo>
                      <a:pt x="1101" y="1922"/>
                    </a:lnTo>
                    <a:lnTo>
                      <a:pt x="1110" y="1906"/>
                    </a:lnTo>
                    <a:lnTo>
                      <a:pt x="1116" y="1889"/>
                    </a:lnTo>
                    <a:lnTo>
                      <a:pt x="1487" y="420"/>
                    </a:lnTo>
                    <a:lnTo>
                      <a:pt x="1486" y="420"/>
                    </a:lnTo>
                    <a:lnTo>
                      <a:pt x="1491" y="396"/>
                    </a:lnTo>
                    <a:lnTo>
                      <a:pt x="1492" y="373"/>
                    </a:lnTo>
                    <a:close/>
                  </a:path>
                </a:pathLst>
              </a:custGeom>
              <a:gradFill rotWithShape="1">
                <a:gsLst>
                  <a:gs pos="0">
                    <a:srgbClr val="969696"/>
                  </a:gs>
                  <a:gs pos="50000">
                    <a:srgbClr val="FFFFFF"/>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sp>
            <p:nvSpPr>
              <p:cNvPr id="212" name="Freeform 101"/>
              <p:cNvSpPr>
                <a:spLocks noEditPoints="1" noChangeArrowheads="1"/>
              </p:cNvSpPr>
              <p:nvPr/>
            </p:nvSpPr>
            <p:spPr bwMode="auto">
              <a:xfrm>
                <a:off x="0" y="0"/>
                <a:ext cx="247" cy="124"/>
              </a:xfrm>
              <a:custGeom>
                <a:avLst/>
                <a:gdLst>
                  <a:gd name="T0" fmla="*/ 17 w 1492"/>
                  <a:gd name="T1" fmla="*/ 0 h 746"/>
                  <a:gd name="T2" fmla="*/ 12 w 1492"/>
                  <a:gd name="T3" fmla="*/ 1 h 746"/>
                  <a:gd name="T4" fmla="*/ 8 w 1492"/>
                  <a:gd name="T5" fmla="*/ 2 h 746"/>
                  <a:gd name="T6" fmla="*/ 5 w 1492"/>
                  <a:gd name="T7" fmla="*/ 4 h 746"/>
                  <a:gd name="T8" fmla="*/ 2 w 1492"/>
                  <a:gd name="T9" fmla="*/ 6 h 746"/>
                  <a:gd name="T10" fmla="*/ 0 w 1492"/>
                  <a:gd name="T11" fmla="*/ 8 h 746"/>
                  <a:gd name="T12" fmla="*/ 0 w 1492"/>
                  <a:gd name="T13" fmla="*/ 10 h 746"/>
                  <a:gd name="T14" fmla="*/ 1 w 1492"/>
                  <a:gd name="T15" fmla="*/ 13 h 746"/>
                  <a:gd name="T16" fmla="*/ 2 w 1492"/>
                  <a:gd name="T17" fmla="*/ 15 h 746"/>
                  <a:gd name="T18" fmla="*/ 5 w 1492"/>
                  <a:gd name="T19" fmla="*/ 17 h 746"/>
                  <a:gd name="T20" fmla="*/ 9 w 1492"/>
                  <a:gd name="T21" fmla="*/ 19 h 746"/>
                  <a:gd name="T22" fmla="*/ 13 w 1492"/>
                  <a:gd name="T23" fmla="*/ 20 h 746"/>
                  <a:gd name="T24" fmla="*/ 18 w 1492"/>
                  <a:gd name="T25" fmla="*/ 21 h 746"/>
                  <a:gd name="T26" fmla="*/ 23 w 1492"/>
                  <a:gd name="T27" fmla="*/ 21 h 746"/>
                  <a:gd name="T28" fmla="*/ 27 w 1492"/>
                  <a:gd name="T29" fmla="*/ 20 h 746"/>
                  <a:gd name="T30" fmla="*/ 32 w 1492"/>
                  <a:gd name="T31" fmla="*/ 19 h 746"/>
                  <a:gd name="T32" fmla="*/ 36 w 1492"/>
                  <a:gd name="T33" fmla="*/ 17 h 746"/>
                  <a:gd name="T34" fmla="*/ 38 w 1492"/>
                  <a:gd name="T35" fmla="*/ 15 h 746"/>
                  <a:gd name="T36" fmla="*/ 40 w 1492"/>
                  <a:gd name="T37" fmla="*/ 13 h 746"/>
                  <a:gd name="T38" fmla="*/ 41 w 1492"/>
                  <a:gd name="T39" fmla="*/ 10 h 746"/>
                  <a:gd name="T40" fmla="*/ 40 w 1492"/>
                  <a:gd name="T41" fmla="*/ 8 h 746"/>
                  <a:gd name="T42" fmla="*/ 39 w 1492"/>
                  <a:gd name="T43" fmla="*/ 6 h 746"/>
                  <a:gd name="T44" fmla="*/ 36 w 1492"/>
                  <a:gd name="T45" fmla="*/ 4 h 746"/>
                  <a:gd name="T46" fmla="*/ 33 w 1492"/>
                  <a:gd name="T47" fmla="*/ 2 h 746"/>
                  <a:gd name="T48" fmla="*/ 28 w 1492"/>
                  <a:gd name="T49" fmla="*/ 1 h 746"/>
                  <a:gd name="T50" fmla="*/ 24 w 1492"/>
                  <a:gd name="T51" fmla="*/ 0 h 746"/>
                  <a:gd name="T52" fmla="*/ 21 w 1492"/>
                  <a:gd name="T53" fmla="*/ 20 h 746"/>
                  <a:gd name="T54" fmla="*/ 17 w 1492"/>
                  <a:gd name="T55" fmla="*/ 20 h 746"/>
                  <a:gd name="T56" fmla="*/ 12 w 1492"/>
                  <a:gd name="T57" fmla="*/ 19 h 746"/>
                  <a:gd name="T58" fmla="*/ 8 w 1492"/>
                  <a:gd name="T59" fmla="*/ 18 h 746"/>
                  <a:gd name="T60" fmla="*/ 5 w 1492"/>
                  <a:gd name="T61" fmla="*/ 16 h 746"/>
                  <a:gd name="T62" fmla="*/ 3 w 1492"/>
                  <a:gd name="T63" fmla="*/ 14 h 746"/>
                  <a:gd name="T64" fmla="*/ 1 w 1492"/>
                  <a:gd name="T65" fmla="*/ 12 h 746"/>
                  <a:gd name="T66" fmla="*/ 1 w 1492"/>
                  <a:gd name="T67" fmla="*/ 10 h 746"/>
                  <a:gd name="T68" fmla="*/ 2 w 1492"/>
                  <a:gd name="T69" fmla="*/ 7 h 746"/>
                  <a:gd name="T70" fmla="*/ 4 w 1492"/>
                  <a:gd name="T71" fmla="*/ 5 h 746"/>
                  <a:gd name="T72" fmla="*/ 7 w 1492"/>
                  <a:gd name="T73" fmla="*/ 3 h 746"/>
                  <a:gd name="T74" fmla="*/ 10 w 1492"/>
                  <a:gd name="T75" fmla="*/ 2 h 746"/>
                  <a:gd name="T76" fmla="*/ 15 w 1492"/>
                  <a:gd name="T77" fmla="*/ 1 h 746"/>
                  <a:gd name="T78" fmla="*/ 20 w 1492"/>
                  <a:gd name="T79" fmla="*/ 1 h 746"/>
                  <a:gd name="T80" fmla="*/ 23 w 1492"/>
                  <a:gd name="T81" fmla="*/ 1 h 746"/>
                  <a:gd name="T82" fmla="*/ 28 w 1492"/>
                  <a:gd name="T83" fmla="*/ 1 h 746"/>
                  <a:gd name="T84" fmla="*/ 32 w 1492"/>
                  <a:gd name="T85" fmla="*/ 2 h 746"/>
                  <a:gd name="T86" fmla="*/ 35 w 1492"/>
                  <a:gd name="T87" fmla="*/ 4 h 746"/>
                  <a:gd name="T88" fmla="*/ 38 w 1492"/>
                  <a:gd name="T89" fmla="*/ 6 h 746"/>
                  <a:gd name="T90" fmla="*/ 39 w 1492"/>
                  <a:gd name="T91" fmla="*/ 8 h 746"/>
                  <a:gd name="T92" fmla="*/ 40 w 1492"/>
                  <a:gd name="T93" fmla="*/ 10 h 746"/>
                  <a:gd name="T94" fmla="*/ 39 w 1492"/>
                  <a:gd name="T95" fmla="*/ 13 h 746"/>
                  <a:gd name="T96" fmla="*/ 37 w 1492"/>
                  <a:gd name="T97" fmla="*/ 15 h 746"/>
                  <a:gd name="T98" fmla="*/ 35 w 1492"/>
                  <a:gd name="T99" fmla="*/ 17 h 746"/>
                  <a:gd name="T100" fmla="*/ 31 w 1492"/>
                  <a:gd name="T101" fmla="*/ 18 h 746"/>
                  <a:gd name="T102" fmla="*/ 27 w 1492"/>
                  <a:gd name="T103" fmla="*/ 19 h 746"/>
                  <a:gd name="T104" fmla="*/ 22 w 1492"/>
                  <a:gd name="T105" fmla="*/ 20 h 7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92"/>
                  <a:gd name="T160" fmla="*/ 0 h 746"/>
                  <a:gd name="T161" fmla="*/ 1492 w 1492"/>
                  <a:gd name="T162" fmla="*/ 746 h 7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92" h="746">
                    <a:moveTo>
                      <a:pt x="746" y="0"/>
                    </a:move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3"/>
                    </a:lnTo>
                    <a:lnTo>
                      <a:pt x="4" y="411"/>
                    </a:lnTo>
                    <a:lnTo>
                      <a:pt x="9" y="430"/>
                    </a:lnTo>
                    <a:lnTo>
                      <a:pt x="16" y="448"/>
                    </a:lnTo>
                    <a:lnTo>
                      <a:pt x="23" y="466"/>
                    </a:lnTo>
                    <a:lnTo>
                      <a:pt x="34" y="485"/>
                    </a:lnTo>
                    <a:lnTo>
                      <a:pt x="45" y="501"/>
                    </a:lnTo>
                    <a:lnTo>
                      <a:pt x="58" y="518"/>
                    </a:lnTo>
                    <a:lnTo>
                      <a:pt x="74" y="535"/>
                    </a:lnTo>
                    <a:lnTo>
                      <a:pt x="91" y="551"/>
                    </a:lnTo>
                    <a:lnTo>
                      <a:pt x="107" y="566"/>
                    </a:lnTo>
                    <a:lnTo>
                      <a:pt x="127" y="582"/>
                    </a:lnTo>
                    <a:lnTo>
                      <a:pt x="148" y="596"/>
                    </a:lnTo>
                    <a:lnTo>
                      <a:pt x="171" y="610"/>
                    </a:lnTo>
                    <a:lnTo>
                      <a:pt x="194" y="624"/>
                    </a:lnTo>
                    <a:lnTo>
                      <a:pt x="219" y="637"/>
                    </a:lnTo>
                    <a:lnTo>
                      <a:pt x="245" y="649"/>
                    </a:lnTo>
                    <a:lnTo>
                      <a:pt x="272" y="661"/>
                    </a:lnTo>
                    <a:lnTo>
                      <a:pt x="299" y="672"/>
                    </a:lnTo>
                    <a:lnTo>
                      <a:pt x="329" y="683"/>
                    </a:lnTo>
                    <a:lnTo>
                      <a:pt x="359" y="692"/>
                    </a:lnTo>
                    <a:lnTo>
                      <a:pt x="390" y="701"/>
                    </a:lnTo>
                    <a:lnTo>
                      <a:pt x="422" y="710"/>
                    </a:lnTo>
                    <a:lnTo>
                      <a:pt x="456" y="716"/>
                    </a:lnTo>
                    <a:lnTo>
                      <a:pt x="490" y="724"/>
                    </a:lnTo>
                    <a:lnTo>
                      <a:pt x="525" y="729"/>
                    </a:lnTo>
                    <a:lnTo>
                      <a:pt x="560" y="735"/>
                    </a:lnTo>
                    <a:lnTo>
                      <a:pt x="596" y="738"/>
                    </a:lnTo>
                    <a:lnTo>
                      <a:pt x="632" y="742"/>
                    </a:lnTo>
                    <a:lnTo>
                      <a:pt x="670" y="745"/>
                    </a:lnTo>
                    <a:lnTo>
                      <a:pt x="707" y="746"/>
                    </a:lnTo>
                    <a:lnTo>
                      <a:pt x="746" y="746"/>
                    </a:lnTo>
                    <a:lnTo>
                      <a:pt x="785" y="746"/>
                    </a:lnTo>
                    <a:lnTo>
                      <a:pt x="822" y="745"/>
                    </a:lnTo>
                    <a:lnTo>
                      <a:pt x="860" y="742"/>
                    </a:lnTo>
                    <a:lnTo>
                      <a:pt x="896" y="738"/>
                    </a:lnTo>
                    <a:lnTo>
                      <a:pt x="933" y="735"/>
                    </a:lnTo>
                    <a:lnTo>
                      <a:pt x="967" y="729"/>
                    </a:lnTo>
                    <a:lnTo>
                      <a:pt x="1002" y="724"/>
                    </a:lnTo>
                    <a:lnTo>
                      <a:pt x="1036" y="716"/>
                    </a:lnTo>
                    <a:lnTo>
                      <a:pt x="1070" y="710"/>
                    </a:lnTo>
                    <a:lnTo>
                      <a:pt x="1102" y="701"/>
                    </a:lnTo>
                    <a:lnTo>
                      <a:pt x="1133" y="692"/>
                    </a:lnTo>
                    <a:lnTo>
                      <a:pt x="1163" y="683"/>
                    </a:lnTo>
                    <a:lnTo>
                      <a:pt x="1193" y="672"/>
                    </a:lnTo>
                    <a:lnTo>
                      <a:pt x="1220" y="661"/>
                    </a:lnTo>
                    <a:lnTo>
                      <a:pt x="1247" y="649"/>
                    </a:lnTo>
                    <a:lnTo>
                      <a:pt x="1273" y="637"/>
                    </a:lnTo>
                    <a:lnTo>
                      <a:pt x="1298" y="624"/>
                    </a:lnTo>
                    <a:lnTo>
                      <a:pt x="1321" y="610"/>
                    </a:lnTo>
                    <a:lnTo>
                      <a:pt x="1344" y="596"/>
                    </a:lnTo>
                    <a:lnTo>
                      <a:pt x="1365" y="582"/>
                    </a:lnTo>
                    <a:lnTo>
                      <a:pt x="1385" y="566"/>
                    </a:lnTo>
                    <a:lnTo>
                      <a:pt x="1401" y="551"/>
                    </a:lnTo>
                    <a:lnTo>
                      <a:pt x="1418" y="535"/>
                    </a:lnTo>
                    <a:lnTo>
                      <a:pt x="1434" y="518"/>
                    </a:lnTo>
                    <a:lnTo>
                      <a:pt x="1447" y="501"/>
                    </a:lnTo>
                    <a:lnTo>
                      <a:pt x="1458" y="485"/>
                    </a:lnTo>
                    <a:lnTo>
                      <a:pt x="1469" y="466"/>
                    </a:lnTo>
                    <a:lnTo>
                      <a:pt x="1476" y="448"/>
                    </a:lnTo>
                    <a:lnTo>
                      <a:pt x="1483" y="430"/>
                    </a:lnTo>
                    <a:lnTo>
                      <a:pt x="1488" y="411"/>
                    </a:lnTo>
                    <a:lnTo>
                      <a:pt x="1491" y="393"/>
                    </a:ln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close/>
                    <a:moveTo>
                      <a:pt x="746" y="723"/>
                    </a:moveTo>
                    <a:lnTo>
                      <a:pt x="746" y="723"/>
                    </a:lnTo>
                    <a:lnTo>
                      <a:pt x="710" y="723"/>
                    </a:lnTo>
                    <a:lnTo>
                      <a:pt x="675" y="722"/>
                    </a:lnTo>
                    <a:lnTo>
                      <a:pt x="640" y="719"/>
                    </a:lnTo>
                    <a:lnTo>
                      <a:pt x="605" y="716"/>
                    </a:lnTo>
                    <a:lnTo>
                      <a:pt x="571" y="713"/>
                    </a:lnTo>
                    <a:lnTo>
                      <a:pt x="537" y="707"/>
                    </a:lnTo>
                    <a:lnTo>
                      <a:pt x="505" y="702"/>
                    </a:lnTo>
                    <a:lnTo>
                      <a:pt x="474" y="696"/>
                    </a:lnTo>
                    <a:lnTo>
                      <a:pt x="443" y="689"/>
                    </a:lnTo>
                    <a:lnTo>
                      <a:pt x="413" y="681"/>
                    </a:lnTo>
                    <a:lnTo>
                      <a:pt x="383" y="672"/>
                    </a:lnTo>
                    <a:lnTo>
                      <a:pt x="355" y="663"/>
                    </a:lnTo>
                    <a:lnTo>
                      <a:pt x="328" y="654"/>
                    </a:lnTo>
                    <a:lnTo>
                      <a:pt x="302" y="644"/>
                    </a:lnTo>
                    <a:lnTo>
                      <a:pt x="276" y="632"/>
                    </a:lnTo>
                    <a:lnTo>
                      <a:pt x="251" y="621"/>
                    </a:lnTo>
                    <a:lnTo>
                      <a:pt x="228" y="609"/>
                    </a:lnTo>
                    <a:lnTo>
                      <a:pt x="206" y="596"/>
                    </a:lnTo>
                    <a:lnTo>
                      <a:pt x="185" y="583"/>
                    </a:lnTo>
                    <a:lnTo>
                      <a:pt x="166" y="569"/>
                    </a:lnTo>
                    <a:lnTo>
                      <a:pt x="148" y="554"/>
                    </a:lnTo>
                    <a:lnTo>
                      <a:pt x="131" y="540"/>
                    </a:lnTo>
                    <a:lnTo>
                      <a:pt x="115" y="525"/>
                    </a:lnTo>
                    <a:lnTo>
                      <a:pt x="101" y="509"/>
                    </a:lnTo>
                    <a:lnTo>
                      <a:pt x="89" y="494"/>
                    </a:lnTo>
                    <a:lnTo>
                      <a:pt x="78" y="477"/>
                    </a:lnTo>
                    <a:lnTo>
                      <a:pt x="69" y="461"/>
                    </a:lnTo>
                    <a:lnTo>
                      <a:pt x="61" y="444"/>
                    </a:lnTo>
                    <a:lnTo>
                      <a:pt x="54" y="426"/>
                    </a:lnTo>
                    <a:lnTo>
                      <a:pt x="51" y="409"/>
                    </a:lnTo>
                    <a:lnTo>
                      <a:pt x="48" y="391"/>
                    </a:lnTo>
                    <a:lnTo>
                      <a:pt x="47" y="373"/>
                    </a:lnTo>
                    <a:lnTo>
                      <a:pt x="48" y="355"/>
                    </a:lnTo>
                    <a:lnTo>
                      <a:pt x="51" y="337"/>
                    </a:lnTo>
                    <a:lnTo>
                      <a:pt x="54" y="320"/>
                    </a:lnTo>
                    <a:lnTo>
                      <a:pt x="61" y="302"/>
                    </a:lnTo>
                    <a:lnTo>
                      <a:pt x="69" y="285"/>
                    </a:lnTo>
                    <a:lnTo>
                      <a:pt x="78" y="269"/>
                    </a:lnTo>
                    <a:lnTo>
                      <a:pt x="89" y="253"/>
                    </a:lnTo>
                    <a:lnTo>
                      <a:pt x="101" y="237"/>
                    </a:lnTo>
                    <a:lnTo>
                      <a:pt x="115" y="222"/>
                    </a:lnTo>
                    <a:lnTo>
                      <a:pt x="131" y="206"/>
                    </a:lnTo>
                    <a:lnTo>
                      <a:pt x="148" y="192"/>
                    </a:lnTo>
                    <a:lnTo>
                      <a:pt x="166" y="177"/>
                    </a:lnTo>
                    <a:lnTo>
                      <a:pt x="185" y="163"/>
                    </a:lnTo>
                    <a:lnTo>
                      <a:pt x="206" y="150"/>
                    </a:lnTo>
                    <a:lnTo>
                      <a:pt x="228" y="137"/>
                    </a:lnTo>
                    <a:lnTo>
                      <a:pt x="251" y="126"/>
                    </a:lnTo>
                    <a:lnTo>
                      <a:pt x="276" y="114"/>
                    </a:lnTo>
                    <a:lnTo>
                      <a:pt x="302" y="102"/>
                    </a:lnTo>
                    <a:lnTo>
                      <a:pt x="328" y="92"/>
                    </a:lnTo>
                    <a:lnTo>
                      <a:pt x="355" y="83"/>
                    </a:lnTo>
                    <a:lnTo>
                      <a:pt x="383" y="74"/>
                    </a:lnTo>
                    <a:lnTo>
                      <a:pt x="413" y="65"/>
                    </a:lnTo>
                    <a:lnTo>
                      <a:pt x="443" y="57"/>
                    </a:lnTo>
                    <a:lnTo>
                      <a:pt x="474" y="51"/>
                    </a:lnTo>
                    <a:lnTo>
                      <a:pt x="505" y="44"/>
                    </a:lnTo>
                    <a:lnTo>
                      <a:pt x="537" y="39"/>
                    </a:lnTo>
                    <a:lnTo>
                      <a:pt x="571" y="34"/>
                    </a:lnTo>
                    <a:lnTo>
                      <a:pt x="605" y="30"/>
                    </a:lnTo>
                    <a:lnTo>
                      <a:pt x="640" y="27"/>
                    </a:lnTo>
                    <a:lnTo>
                      <a:pt x="675" y="25"/>
                    </a:lnTo>
                    <a:lnTo>
                      <a:pt x="710" y="23"/>
                    </a:lnTo>
                    <a:lnTo>
                      <a:pt x="746" y="23"/>
                    </a:lnTo>
                    <a:lnTo>
                      <a:pt x="782" y="23"/>
                    </a:lnTo>
                    <a:lnTo>
                      <a:pt x="817" y="25"/>
                    </a:lnTo>
                    <a:lnTo>
                      <a:pt x="852" y="27"/>
                    </a:lnTo>
                    <a:lnTo>
                      <a:pt x="887" y="30"/>
                    </a:lnTo>
                    <a:lnTo>
                      <a:pt x="921" y="34"/>
                    </a:lnTo>
                    <a:lnTo>
                      <a:pt x="955" y="39"/>
                    </a:lnTo>
                    <a:lnTo>
                      <a:pt x="987" y="44"/>
                    </a:lnTo>
                    <a:lnTo>
                      <a:pt x="1018" y="51"/>
                    </a:lnTo>
                    <a:lnTo>
                      <a:pt x="1049" y="57"/>
                    </a:lnTo>
                    <a:lnTo>
                      <a:pt x="1079" y="65"/>
                    </a:lnTo>
                    <a:lnTo>
                      <a:pt x="1109" y="74"/>
                    </a:lnTo>
                    <a:lnTo>
                      <a:pt x="1137" y="83"/>
                    </a:lnTo>
                    <a:lnTo>
                      <a:pt x="1164" y="92"/>
                    </a:lnTo>
                    <a:lnTo>
                      <a:pt x="1190" y="102"/>
                    </a:lnTo>
                    <a:lnTo>
                      <a:pt x="1216" y="114"/>
                    </a:lnTo>
                    <a:lnTo>
                      <a:pt x="1241" y="126"/>
                    </a:lnTo>
                    <a:lnTo>
                      <a:pt x="1264" y="137"/>
                    </a:lnTo>
                    <a:lnTo>
                      <a:pt x="1286" y="150"/>
                    </a:lnTo>
                    <a:lnTo>
                      <a:pt x="1307" y="163"/>
                    </a:lnTo>
                    <a:lnTo>
                      <a:pt x="1326" y="177"/>
                    </a:lnTo>
                    <a:lnTo>
                      <a:pt x="1344" y="192"/>
                    </a:lnTo>
                    <a:lnTo>
                      <a:pt x="1361" y="206"/>
                    </a:lnTo>
                    <a:lnTo>
                      <a:pt x="1377" y="222"/>
                    </a:lnTo>
                    <a:lnTo>
                      <a:pt x="1391" y="237"/>
                    </a:lnTo>
                    <a:lnTo>
                      <a:pt x="1403" y="253"/>
                    </a:lnTo>
                    <a:lnTo>
                      <a:pt x="1414" y="269"/>
                    </a:lnTo>
                    <a:lnTo>
                      <a:pt x="1423" y="285"/>
                    </a:lnTo>
                    <a:lnTo>
                      <a:pt x="1431" y="302"/>
                    </a:lnTo>
                    <a:lnTo>
                      <a:pt x="1438" y="320"/>
                    </a:lnTo>
                    <a:lnTo>
                      <a:pt x="1441" y="337"/>
                    </a:lnTo>
                    <a:lnTo>
                      <a:pt x="1444" y="355"/>
                    </a:lnTo>
                    <a:lnTo>
                      <a:pt x="1445" y="373"/>
                    </a:lnTo>
                    <a:lnTo>
                      <a:pt x="1444" y="391"/>
                    </a:lnTo>
                    <a:lnTo>
                      <a:pt x="1441" y="409"/>
                    </a:lnTo>
                    <a:lnTo>
                      <a:pt x="1438" y="426"/>
                    </a:lnTo>
                    <a:lnTo>
                      <a:pt x="1431" y="444"/>
                    </a:lnTo>
                    <a:lnTo>
                      <a:pt x="1423" y="461"/>
                    </a:lnTo>
                    <a:lnTo>
                      <a:pt x="1414" y="477"/>
                    </a:lnTo>
                    <a:lnTo>
                      <a:pt x="1403" y="494"/>
                    </a:lnTo>
                    <a:lnTo>
                      <a:pt x="1391" y="509"/>
                    </a:lnTo>
                    <a:lnTo>
                      <a:pt x="1377" y="525"/>
                    </a:lnTo>
                    <a:lnTo>
                      <a:pt x="1361" y="540"/>
                    </a:lnTo>
                    <a:lnTo>
                      <a:pt x="1344" y="554"/>
                    </a:lnTo>
                    <a:lnTo>
                      <a:pt x="1326" y="569"/>
                    </a:lnTo>
                    <a:lnTo>
                      <a:pt x="1307" y="583"/>
                    </a:lnTo>
                    <a:lnTo>
                      <a:pt x="1286" y="596"/>
                    </a:lnTo>
                    <a:lnTo>
                      <a:pt x="1264" y="609"/>
                    </a:lnTo>
                    <a:lnTo>
                      <a:pt x="1241" y="621"/>
                    </a:lnTo>
                    <a:lnTo>
                      <a:pt x="1216" y="632"/>
                    </a:lnTo>
                    <a:lnTo>
                      <a:pt x="1190" y="644"/>
                    </a:lnTo>
                    <a:lnTo>
                      <a:pt x="1164" y="654"/>
                    </a:lnTo>
                    <a:lnTo>
                      <a:pt x="1137" y="663"/>
                    </a:lnTo>
                    <a:lnTo>
                      <a:pt x="1109" y="672"/>
                    </a:lnTo>
                    <a:lnTo>
                      <a:pt x="1079" y="681"/>
                    </a:lnTo>
                    <a:lnTo>
                      <a:pt x="1049" y="689"/>
                    </a:lnTo>
                    <a:lnTo>
                      <a:pt x="1018" y="696"/>
                    </a:lnTo>
                    <a:lnTo>
                      <a:pt x="987" y="702"/>
                    </a:lnTo>
                    <a:lnTo>
                      <a:pt x="955" y="707"/>
                    </a:lnTo>
                    <a:lnTo>
                      <a:pt x="921" y="713"/>
                    </a:lnTo>
                    <a:lnTo>
                      <a:pt x="887" y="716"/>
                    </a:lnTo>
                    <a:lnTo>
                      <a:pt x="852" y="719"/>
                    </a:lnTo>
                    <a:lnTo>
                      <a:pt x="817" y="722"/>
                    </a:lnTo>
                    <a:lnTo>
                      <a:pt x="782" y="723"/>
                    </a:lnTo>
                    <a:lnTo>
                      <a:pt x="746" y="723"/>
                    </a:lnTo>
                    <a:close/>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sp>
            <p:nvSpPr>
              <p:cNvPr id="213" name="Freeform 102"/>
              <p:cNvSpPr>
                <a:spLocks noChangeArrowheads="1"/>
              </p:cNvSpPr>
              <p:nvPr/>
            </p:nvSpPr>
            <p:spPr bwMode="auto">
              <a:xfrm>
                <a:off x="8" y="4"/>
                <a:ext cx="231" cy="116"/>
              </a:xfrm>
              <a:custGeom>
                <a:avLst/>
                <a:gdLst>
                  <a:gd name="T0" fmla="*/ 38 w 1398"/>
                  <a:gd name="T1" fmla="*/ 10 h 700"/>
                  <a:gd name="T2" fmla="*/ 38 w 1398"/>
                  <a:gd name="T3" fmla="*/ 12 h 700"/>
                  <a:gd name="T4" fmla="*/ 37 w 1398"/>
                  <a:gd name="T5" fmla="*/ 13 h 700"/>
                  <a:gd name="T6" fmla="*/ 36 w 1398"/>
                  <a:gd name="T7" fmla="*/ 14 h 700"/>
                  <a:gd name="T8" fmla="*/ 34 w 1398"/>
                  <a:gd name="T9" fmla="*/ 15 h 700"/>
                  <a:gd name="T10" fmla="*/ 33 w 1398"/>
                  <a:gd name="T11" fmla="*/ 16 h 700"/>
                  <a:gd name="T12" fmla="*/ 31 w 1398"/>
                  <a:gd name="T13" fmla="*/ 17 h 700"/>
                  <a:gd name="T14" fmla="*/ 28 w 1398"/>
                  <a:gd name="T15" fmla="*/ 18 h 700"/>
                  <a:gd name="T16" fmla="*/ 26 w 1398"/>
                  <a:gd name="T17" fmla="*/ 19 h 700"/>
                  <a:gd name="T18" fmla="*/ 23 w 1398"/>
                  <a:gd name="T19" fmla="*/ 19 h 700"/>
                  <a:gd name="T20" fmla="*/ 20 w 1398"/>
                  <a:gd name="T21" fmla="*/ 19 h 700"/>
                  <a:gd name="T22" fmla="*/ 18 w 1398"/>
                  <a:gd name="T23" fmla="*/ 19 h 700"/>
                  <a:gd name="T24" fmla="*/ 15 w 1398"/>
                  <a:gd name="T25" fmla="*/ 19 h 700"/>
                  <a:gd name="T26" fmla="*/ 13 w 1398"/>
                  <a:gd name="T27" fmla="*/ 19 h 700"/>
                  <a:gd name="T28" fmla="*/ 10 w 1398"/>
                  <a:gd name="T29" fmla="*/ 18 h 700"/>
                  <a:gd name="T30" fmla="*/ 8 w 1398"/>
                  <a:gd name="T31" fmla="*/ 17 h 700"/>
                  <a:gd name="T32" fmla="*/ 6 w 1398"/>
                  <a:gd name="T33" fmla="*/ 16 h 700"/>
                  <a:gd name="T34" fmla="*/ 4 w 1398"/>
                  <a:gd name="T35" fmla="*/ 15 h 700"/>
                  <a:gd name="T36" fmla="*/ 2 w 1398"/>
                  <a:gd name="T37" fmla="*/ 14 h 700"/>
                  <a:gd name="T38" fmla="*/ 1 w 1398"/>
                  <a:gd name="T39" fmla="*/ 13 h 700"/>
                  <a:gd name="T40" fmla="*/ 0 w 1398"/>
                  <a:gd name="T41" fmla="*/ 12 h 700"/>
                  <a:gd name="T42" fmla="*/ 0 w 1398"/>
                  <a:gd name="T43" fmla="*/ 10 h 700"/>
                  <a:gd name="T44" fmla="*/ 0 w 1398"/>
                  <a:gd name="T45" fmla="*/ 9 h 700"/>
                  <a:gd name="T46" fmla="*/ 0 w 1398"/>
                  <a:gd name="T47" fmla="*/ 8 h 700"/>
                  <a:gd name="T48" fmla="*/ 1 w 1398"/>
                  <a:gd name="T49" fmla="*/ 6 h 700"/>
                  <a:gd name="T50" fmla="*/ 2 w 1398"/>
                  <a:gd name="T51" fmla="*/ 5 h 700"/>
                  <a:gd name="T52" fmla="*/ 4 w 1398"/>
                  <a:gd name="T53" fmla="*/ 4 h 700"/>
                  <a:gd name="T54" fmla="*/ 6 w 1398"/>
                  <a:gd name="T55" fmla="*/ 3 h 700"/>
                  <a:gd name="T56" fmla="*/ 8 w 1398"/>
                  <a:gd name="T57" fmla="*/ 2 h 700"/>
                  <a:gd name="T58" fmla="*/ 10 w 1398"/>
                  <a:gd name="T59" fmla="*/ 1 h 700"/>
                  <a:gd name="T60" fmla="*/ 13 w 1398"/>
                  <a:gd name="T61" fmla="*/ 0 h 700"/>
                  <a:gd name="T62" fmla="*/ 15 w 1398"/>
                  <a:gd name="T63" fmla="*/ 0 h 700"/>
                  <a:gd name="T64" fmla="*/ 18 w 1398"/>
                  <a:gd name="T65" fmla="*/ 0 h 700"/>
                  <a:gd name="T66" fmla="*/ 20 w 1398"/>
                  <a:gd name="T67" fmla="*/ 0 h 700"/>
                  <a:gd name="T68" fmla="*/ 23 w 1398"/>
                  <a:gd name="T69" fmla="*/ 0 h 700"/>
                  <a:gd name="T70" fmla="*/ 26 w 1398"/>
                  <a:gd name="T71" fmla="*/ 0 h 700"/>
                  <a:gd name="T72" fmla="*/ 28 w 1398"/>
                  <a:gd name="T73" fmla="*/ 1 h 700"/>
                  <a:gd name="T74" fmla="*/ 31 w 1398"/>
                  <a:gd name="T75" fmla="*/ 2 h 700"/>
                  <a:gd name="T76" fmla="*/ 33 w 1398"/>
                  <a:gd name="T77" fmla="*/ 3 h 700"/>
                  <a:gd name="T78" fmla="*/ 34 w 1398"/>
                  <a:gd name="T79" fmla="*/ 4 h 700"/>
                  <a:gd name="T80" fmla="*/ 36 w 1398"/>
                  <a:gd name="T81" fmla="*/ 5 h 700"/>
                  <a:gd name="T82" fmla="*/ 37 w 1398"/>
                  <a:gd name="T83" fmla="*/ 6 h 700"/>
                  <a:gd name="T84" fmla="*/ 38 w 1398"/>
                  <a:gd name="T85" fmla="*/ 8 h 700"/>
                  <a:gd name="T86" fmla="*/ 38 w 1398"/>
                  <a:gd name="T87" fmla="*/ 9 h 7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98"/>
                  <a:gd name="T133" fmla="*/ 0 h 700"/>
                  <a:gd name="T134" fmla="*/ 1398 w 1398"/>
                  <a:gd name="T135" fmla="*/ 700 h 7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98" h="700">
                    <a:moveTo>
                      <a:pt x="1398" y="350"/>
                    </a:moveTo>
                    <a:lnTo>
                      <a:pt x="1398" y="350"/>
                    </a:lnTo>
                    <a:lnTo>
                      <a:pt x="1397" y="368"/>
                    </a:lnTo>
                    <a:lnTo>
                      <a:pt x="1394" y="386"/>
                    </a:lnTo>
                    <a:lnTo>
                      <a:pt x="1391" y="403"/>
                    </a:lnTo>
                    <a:lnTo>
                      <a:pt x="1384" y="421"/>
                    </a:lnTo>
                    <a:lnTo>
                      <a:pt x="1376" y="438"/>
                    </a:lnTo>
                    <a:lnTo>
                      <a:pt x="1367" y="454"/>
                    </a:lnTo>
                    <a:lnTo>
                      <a:pt x="1356" y="471"/>
                    </a:lnTo>
                    <a:lnTo>
                      <a:pt x="1344" y="486"/>
                    </a:lnTo>
                    <a:lnTo>
                      <a:pt x="1330" y="502"/>
                    </a:lnTo>
                    <a:lnTo>
                      <a:pt x="1314" y="517"/>
                    </a:lnTo>
                    <a:lnTo>
                      <a:pt x="1297" y="531"/>
                    </a:lnTo>
                    <a:lnTo>
                      <a:pt x="1279" y="546"/>
                    </a:lnTo>
                    <a:lnTo>
                      <a:pt x="1260" y="560"/>
                    </a:lnTo>
                    <a:lnTo>
                      <a:pt x="1239" y="573"/>
                    </a:lnTo>
                    <a:lnTo>
                      <a:pt x="1217" y="586"/>
                    </a:lnTo>
                    <a:lnTo>
                      <a:pt x="1194" y="598"/>
                    </a:lnTo>
                    <a:lnTo>
                      <a:pt x="1169" y="609"/>
                    </a:lnTo>
                    <a:lnTo>
                      <a:pt x="1143" y="621"/>
                    </a:lnTo>
                    <a:lnTo>
                      <a:pt x="1117" y="631"/>
                    </a:lnTo>
                    <a:lnTo>
                      <a:pt x="1090" y="640"/>
                    </a:lnTo>
                    <a:lnTo>
                      <a:pt x="1062" y="649"/>
                    </a:lnTo>
                    <a:lnTo>
                      <a:pt x="1032" y="658"/>
                    </a:lnTo>
                    <a:lnTo>
                      <a:pt x="1002" y="666"/>
                    </a:lnTo>
                    <a:lnTo>
                      <a:pt x="971" y="673"/>
                    </a:lnTo>
                    <a:lnTo>
                      <a:pt x="940" y="679"/>
                    </a:lnTo>
                    <a:lnTo>
                      <a:pt x="908" y="684"/>
                    </a:lnTo>
                    <a:lnTo>
                      <a:pt x="874" y="690"/>
                    </a:lnTo>
                    <a:lnTo>
                      <a:pt x="840" y="693"/>
                    </a:lnTo>
                    <a:lnTo>
                      <a:pt x="805" y="696"/>
                    </a:lnTo>
                    <a:lnTo>
                      <a:pt x="770" y="699"/>
                    </a:lnTo>
                    <a:lnTo>
                      <a:pt x="735" y="700"/>
                    </a:lnTo>
                    <a:lnTo>
                      <a:pt x="699" y="700"/>
                    </a:lnTo>
                    <a:lnTo>
                      <a:pt x="663" y="700"/>
                    </a:lnTo>
                    <a:lnTo>
                      <a:pt x="628" y="699"/>
                    </a:lnTo>
                    <a:lnTo>
                      <a:pt x="593" y="696"/>
                    </a:lnTo>
                    <a:lnTo>
                      <a:pt x="558" y="693"/>
                    </a:lnTo>
                    <a:lnTo>
                      <a:pt x="524" y="690"/>
                    </a:lnTo>
                    <a:lnTo>
                      <a:pt x="490" y="684"/>
                    </a:lnTo>
                    <a:lnTo>
                      <a:pt x="458" y="679"/>
                    </a:lnTo>
                    <a:lnTo>
                      <a:pt x="427" y="673"/>
                    </a:lnTo>
                    <a:lnTo>
                      <a:pt x="396" y="666"/>
                    </a:lnTo>
                    <a:lnTo>
                      <a:pt x="366" y="658"/>
                    </a:lnTo>
                    <a:lnTo>
                      <a:pt x="336" y="649"/>
                    </a:lnTo>
                    <a:lnTo>
                      <a:pt x="308" y="640"/>
                    </a:lnTo>
                    <a:lnTo>
                      <a:pt x="281" y="631"/>
                    </a:lnTo>
                    <a:lnTo>
                      <a:pt x="255" y="621"/>
                    </a:lnTo>
                    <a:lnTo>
                      <a:pt x="229" y="609"/>
                    </a:lnTo>
                    <a:lnTo>
                      <a:pt x="204" y="598"/>
                    </a:lnTo>
                    <a:lnTo>
                      <a:pt x="181" y="586"/>
                    </a:lnTo>
                    <a:lnTo>
                      <a:pt x="159" y="573"/>
                    </a:lnTo>
                    <a:lnTo>
                      <a:pt x="138" y="560"/>
                    </a:lnTo>
                    <a:lnTo>
                      <a:pt x="119" y="546"/>
                    </a:lnTo>
                    <a:lnTo>
                      <a:pt x="101" y="531"/>
                    </a:lnTo>
                    <a:lnTo>
                      <a:pt x="84" y="517"/>
                    </a:lnTo>
                    <a:lnTo>
                      <a:pt x="68" y="502"/>
                    </a:lnTo>
                    <a:lnTo>
                      <a:pt x="54" y="486"/>
                    </a:lnTo>
                    <a:lnTo>
                      <a:pt x="42" y="471"/>
                    </a:lnTo>
                    <a:lnTo>
                      <a:pt x="31" y="454"/>
                    </a:lnTo>
                    <a:lnTo>
                      <a:pt x="22" y="438"/>
                    </a:lnTo>
                    <a:lnTo>
                      <a:pt x="14" y="421"/>
                    </a:lnTo>
                    <a:lnTo>
                      <a:pt x="7" y="403"/>
                    </a:lnTo>
                    <a:lnTo>
                      <a:pt x="4" y="386"/>
                    </a:lnTo>
                    <a:lnTo>
                      <a:pt x="1" y="368"/>
                    </a:lnTo>
                    <a:lnTo>
                      <a:pt x="0" y="350"/>
                    </a:lnTo>
                    <a:lnTo>
                      <a:pt x="1" y="332"/>
                    </a:lnTo>
                    <a:lnTo>
                      <a:pt x="4" y="314"/>
                    </a:lnTo>
                    <a:lnTo>
                      <a:pt x="7" y="297"/>
                    </a:lnTo>
                    <a:lnTo>
                      <a:pt x="14" y="279"/>
                    </a:lnTo>
                    <a:lnTo>
                      <a:pt x="22" y="262"/>
                    </a:lnTo>
                    <a:lnTo>
                      <a:pt x="31" y="246"/>
                    </a:lnTo>
                    <a:lnTo>
                      <a:pt x="42" y="230"/>
                    </a:lnTo>
                    <a:lnTo>
                      <a:pt x="54" y="214"/>
                    </a:lnTo>
                    <a:lnTo>
                      <a:pt x="68" y="199"/>
                    </a:lnTo>
                    <a:lnTo>
                      <a:pt x="84" y="183"/>
                    </a:lnTo>
                    <a:lnTo>
                      <a:pt x="101" y="169"/>
                    </a:lnTo>
                    <a:lnTo>
                      <a:pt x="119" y="154"/>
                    </a:lnTo>
                    <a:lnTo>
                      <a:pt x="138" y="140"/>
                    </a:lnTo>
                    <a:lnTo>
                      <a:pt x="159" y="127"/>
                    </a:lnTo>
                    <a:lnTo>
                      <a:pt x="181" y="114"/>
                    </a:lnTo>
                    <a:lnTo>
                      <a:pt x="204" y="103"/>
                    </a:lnTo>
                    <a:lnTo>
                      <a:pt x="229" y="91"/>
                    </a:lnTo>
                    <a:lnTo>
                      <a:pt x="255" y="79"/>
                    </a:lnTo>
                    <a:lnTo>
                      <a:pt x="281" y="69"/>
                    </a:lnTo>
                    <a:lnTo>
                      <a:pt x="308" y="60"/>
                    </a:lnTo>
                    <a:lnTo>
                      <a:pt x="336" y="51"/>
                    </a:lnTo>
                    <a:lnTo>
                      <a:pt x="366" y="42"/>
                    </a:lnTo>
                    <a:lnTo>
                      <a:pt x="396" y="34"/>
                    </a:lnTo>
                    <a:lnTo>
                      <a:pt x="427" y="28"/>
                    </a:lnTo>
                    <a:lnTo>
                      <a:pt x="458" y="21"/>
                    </a:lnTo>
                    <a:lnTo>
                      <a:pt x="490" y="16"/>
                    </a:lnTo>
                    <a:lnTo>
                      <a:pt x="524" y="11"/>
                    </a:lnTo>
                    <a:lnTo>
                      <a:pt x="558" y="7"/>
                    </a:lnTo>
                    <a:lnTo>
                      <a:pt x="593" y="4"/>
                    </a:lnTo>
                    <a:lnTo>
                      <a:pt x="628" y="2"/>
                    </a:lnTo>
                    <a:lnTo>
                      <a:pt x="663" y="0"/>
                    </a:lnTo>
                    <a:lnTo>
                      <a:pt x="699" y="0"/>
                    </a:lnTo>
                    <a:lnTo>
                      <a:pt x="735" y="0"/>
                    </a:lnTo>
                    <a:lnTo>
                      <a:pt x="770" y="2"/>
                    </a:lnTo>
                    <a:lnTo>
                      <a:pt x="805" y="4"/>
                    </a:lnTo>
                    <a:lnTo>
                      <a:pt x="840" y="7"/>
                    </a:lnTo>
                    <a:lnTo>
                      <a:pt x="874" y="11"/>
                    </a:lnTo>
                    <a:lnTo>
                      <a:pt x="908" y="16"/>
                    </a:lnTo>
                    <a:lnTo>
                      <a:pt x="940" y="21"/>
                    </a:lnTo>
                    <a:lnTo>
                      <a:pt x="971" y="28"/>
                    </a:lnTo>
                    <a:lnTo>
                      <a:pt x="1002" y="34"/>
                    </a:lnTo>
                    <a:lnTo>
                      <a:pt x="1032" y="42"/>
                    </a:lnTo>
                    <a:lnTo>
                      <a:pt x="1062" y="51"/>
                    </a:lnTo>
                    <a:lnTo>
                      <a:pt x="1090" y="60"/>
                    </a:lnTo>
                    <a:lnTo>
                      <a:pt x="1117" y="69"/>
                    </a:lnTo>
                    <a:lnTo>
                      <a:pt x="1143" y="79"/>
                    </a:lnTo>
                    <a:lnTo>
                      <a:pt x="1169" y="91"/>
                    </a:lnTo>
                    <a:lnTo>
                      <a:pt x="1194" y="103"/>
                    </a:lnTo>
                    <a:lnTo>
                      <a:pt x="1217" y="114"/>
                    </a:lnTo>
                    <a:lnTo>
                      <a:pt x="1239" y="127"/>
                    </a:lnTo>
                    <a:lnTo>
                      <a:pt x="1260" y="140"/>
                    </a:lnTo>
                    <a:lnTo>
                      <a:pt x="1279" y="154"/>
                    </a:lnTo>
                    <a:lnTo>
                      <a:pt x="1297" y="169"/>
                    </a:lnTo>
                    <a:lnTo>
                      <a:pt x="1314" y="183"/>
                    </a:lnTo>
                    <a:lnTo>
                      <a:pt x="1330" y="199"/>
                    </a:lnTo>
                    <a:lnTo>
                      <a:pt x="1344" y="214"/>
                    </a:lnTo>
                    <a:lnTo>
                      <a:pt x="1356" y="230"/>
                    </a:lnTo>
                    <a:lnTo>
                      <a:pt x="1367" y="246"/>
                    </a:lnTo>
                    <a:lnTo>
                      <a:pt x="1376" y="262"/>
                    </a:lnTo>
                    <a:lnTo>
                      <a:pt x="1384" y="279"/>
                    </a:lnTo>
                    <a:lnTo>
                      <a:pt x="1391" y="297"/>
                    </a:lnTo>
                    <a:lnTo>
                      <a:pt x="1394" y="314"/>
                    </a:lnTo>
                    <a:lnTo>
                      <a:pt x="1397" y="332"/>
                    </a:lnTo>
                    <a:lnTo>
                      <a:pt x="1398" y="350"/>
                    </a:lnTo>
                    <a:close/>
                  </a:path>
                </a:pathLst>
              </a:custGeom>
              <a:gradFill rotWithShape="1">
                <a:gsLst>
                  <a:gs pos="0">
                    <a:srgbClr val="3F3F3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4"/>
              </a:p>
            </p:txBody>
          </p:sp>
        </p:grpSp>
      </p:grpSp>
      <p:sp>
        <p:nvSpPr>
          <p:cNvPr id="214" name="Text Box 81"/>
          <p:cNvSpPr>
            <a:spLocks noChangeArrowheads="1"/>
          </p:cNvSpPr>
          <p:nvPr/>
        </p:nvSpPr>
        <p:spPr bwMode="auto">
          <a:xfrm>
            <a:off x="2611245" y="4342698"/>
            <a:ext cx="2312063" cy="50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96" tIns="57598" rIns="115196" bIns="5759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400" dirty="0">
                <a:solidFill>
                  <a:schemeClr val="tx1">
                    <a:lumMod val="75000"/>
                    <a:lumOff val="25000"/>
                  </a:schemeClr>
                </a:solidFill>
                <a:latin typeface="微软雅黑" pitchFamily="34" charset="-122"/>
                <a:ea typeface="微软雅黑" pitchFamily="34" charset="-122"/>
                <a:sym typeface="微软雅黑" pitchFamily="34" charset="-122"/>
              </a:rPr>
              <a:t>添加文本内容</a:t>
            </a:r>
            <a:endParaRPr lang="en-US" altLang="zh-CN" sz="24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215" name="Text Box 82"/>
          <p:cNvSpPr>
            <a:spLocks noChangeArrowheads="1"/>
          </p:cNvSpPr>
          <p:nvPr/>
        </p:nvSpPr>
        <p:spPr bwMode="auto">
          <a:xfrm>
            <a:off x="3780544" y="2040262"/>
            <a:ext cx="1274551" cy="73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6" tIns="57598" rIns="115196" bIns="5759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015" dirty="0">
                <a:solidFill>
                  <a:schemeClr val="bg1"/>
                </a:solidFill>
                <a:latin typeface="微软雅黑" pitchFamily="34" charset="-122"/>
                <a:ea typeface="微软雅黑" pitchFamily="34" charset="-122"/>
                <a:sym typeface="微软雅黑" pitchFamily="34" charset="-122"/>
              </a:rPr>
              <a:t>添加</a:t>
            </a:r>
            <a:endParaRPr lang="en-US" altLang="zh-CN" sz="2015" dirty="0">
              <a:solidFill>
                <a:schemeClr val="bg1"/>
              </a:solidFill>
              <a:latin typeface="微软雅黑" pitchFamily="34" charset="-122"/>
              <a:ea typeface="微软雅黑" pitchFamily="34" charset="-122"/>
              <a:sym typeface="微软雅黑" pitchFamily="34" charset="-122"/>
            </a:endParaRPr>
          </a:p>
          <a:p>
            <a:pPr algn="ctr" eaLnBrk="1" hangingPunct="1"/>
            <a:r>
              <a:rPr lang="zh-CN" altLang="en-US" sz="2015" dirty="0">
                <a:solidFill>
                  <a:schemeClr val="bg1"/>
                </a:solidFill>
                <a:latin typeface="微软雅黑" pitchFamily="34" charset="-122"/>
                <a:ea typeface="微软雅黑" pitchFamily="34" charset="-122"/>
                <a:sym typeface="微软雅黑" pitchFamily="34" charset="-122"/>
              </a:rPr>
              <a:t>标签</a:t>
            </a:r>
            <a:endParaRPr lang="en-US" altLang="zh-CN" sz="2015" dirty="0">
              <a:solidFill>
                <a:schemeClr val="bg1"/>
              </a:solidFill>
              <a:latin typeface="微软雅黑" pitchFamily="34" charset="-122"/>
              <a:ea typeface="微软雅黑" pitchFamily="34" charset="-122"/>
              <a:sym typeface="微软雅黑" pitchFamily="34" charset="-122"/>
            </a:endParaRPr>
          </a:p>
        </p:txBody>
      </p:sp>
      <p:grpSp>
        <p:nvGrpSpPr>
          <p:cNvPr id="216" name="组合 215"/>
          <p:cNvGrpSpPr/>
          <p:nvPr/>
        </p:nvGrpSpPr>
        <p:grpSpPr>
          <a:xfrm>
            <a:off x="7650123" y="2186293"/>
            <a:ext cx="532123" cy="598139"/>
            <a:chOff x="5810678" y="1001615"/>
            <a:chExt cx="422361" cy="474760"/>
          </a:xfrm>
        </p:grpSpPr>
        <p:sp>
          <p:nvSpPr>
            <p:cNvPr id="21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3024">
                <a:solidFill>
                  <a:srgbClr val="000000"/>
                </a:solidFill>
                <a:latin typeface="Calibri" pitchFamily="34" charset="0"/>
                <a:ea typeface="宋体" pitchFamily="2" charset="-122"/>
                <a:sym typeface="宋体" pitchFamily="2" charset="-122"/>
              </a:endParaRPr>
            </a:p>
          </p:txBody>
        </p:sp>
        <p:grpSp>
          <p:nvGrpSpPr>
            <p:cNvPr id="218" name="组合 217"/>
            <p:cNvGrpSpPr/>
            <p:nvPr/>
          </p:nvGrpSpPr>
          <p:grpSpPr>
            <a:xfrm>
              <a:off x="5810678" y="1001615"/>
              <a:ext cx="422361" cy="422361"/>
              <a:chOff x="5003908" y="1229805"/>
              <a:chExt cx="897741" cy="897741"/>
            </a:xfrm>
          </p:grpSpPr>
          <p:sp>
            <p:nvSpPr>
              <p:cNvPr id="219" name="Freeform 36"/>
              <p:cNvSpPr>
                <a:spLocks/>
              </p:cNvSpPr>
              <p:nvPr/>
            </p:nvSpPr>
            <p:spPr bwMode="auto">
              <a:xfrm>
                <a:off x="5003908" y="1229805"/>
                <a:ext cx="897741" cy="897741"/>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220" name="Freeform 38"/>
              <p:cNvSpPr>
                <a:spLocks/>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221" name="Oval 39"/>
              <p:cNvSpPr>
                <a:spLocks noChangeArrowheads="1"/>
              </p:cNvSpPr>
              <p:nvPr/>
            </p:nvSpPr>
            <p:spPr bwMode="auto">
              <a:xfrm>
                <a:off x="5365810" y="1275260"/>
                <a:ext cx="180773" cy="163454"/>
              </a:xfrm>
              <a:prstGeom prst="ellipse">
                <a:avLst/>
              </a:prstGeom>
              <a:gradFill rotWithShape="1">
                <a:gsLst>
                  <a:gs pos="0">
                    <a:schemeClr val="bg1"/>
                  </a:gs>
                  <a:gs pos="100000">
                    <a:schemeClr val="bg1">
                      <a:lumMod val="95000"/>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grpSp>
      </p:grpSp>
      <p:grpSp>
        <p:nvGrpSpPr>
          <p:cNvPr id="222" name="组合 221"/>
          <p:cNvGrpSpPr/>
          <p:nvPr/>
        </p:nvGrpSpPr>
        <p:grpSpPr>
          <a:xfrm>
            <a:off x="5575465" y="1984100"/>
            <a:ext cx="1360781" cy="1360781"/>
            <a:chOff x="3896974" y="1004807"/>
            <a:chExt cx="1231816" cy="1231816"/>
          </a:xfrm>
        </p:grpSpPr>
        <p:sp>
          <p:nvSpPr>
            <p:cNvPr id="223" name="椭圆 222"/>
            <p:cNvSpPr/>
            <p:nvPr/>
          </p:nvSpPr>
          <p:spPr>
            <a:xfrm>
              <a:off x="3896974" y="1004807"/>
              <a:ext cx="1231816" cy="1231816"/>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grpSp>
          <p:nvGrpSpPr>
            <p:cNvPr id="224" name="组合 223"/>
            <p:cNvGrpSpPr/>
            <p:nvPr/>
          </p:nvGrpSpPr>
          <p:grpSpPr>
            <a:xfrm>
              <a:off x="3975695" y="1021609"/>
              <a:ext cx="1074373" cy="351584"/>
              <a:chOff x="4042072" y="2366383"/>
              <a:chExt cx="635886" cy="208091"/>
            </a:xfrm>
          </p:grpSpPr>
          <p:sp>
            <p:nvSpPr>
              <p:cNvPr id="225" name="Freeform 43"/>
              <p:cNvSpPr>
                <a:spLocks/>
              </p:cNvSpPr>
              <p:nvPr/>
            </p:nvSpPr>
            <p:spPr bwMode="auto">
              <a:xfrm>
                <a:off x="4042072" y="2366383"/>
                <a:ext cx="635886" cy="208091"/>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sp>
            <p:nvSpPr>
              <p:cNvPr id="226" name="Oval 44"/>
              <p:cNvSpPr>
                <a:spLocks noChangeArrowheads="1"/>
              </p:cNvSpPr>
              <p:nvPr/>
            </p:nvSpPr>
            <p:spPr bwMode="auto">
              <a:xfrm>
                <a:off x="4289285" y="2391656"/>
                <a:ext cx="147570" cy="133432"/>
              </a:xfrm>
              <a:prstGeom prst="ellipse">
                <a:avLst/>
              </a:prstGeom>
              <a:gradFill rotWithShape="1">
                <a:gsLst>
                  <a:gs pos="0">
                    <a:schemeClr val="bg1"/>
                  </a:gs>
                  <a:gs pos="100000">
                    <a:schemeClr val="bg1">
                      <a:lumMod val="95000"/>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4">
                  <a:solidFill>
                    <a:srgbClr val="000000"/>
                  </a:solidFill>
                  <a:latin typeface="굴림" charset="-127"/>
                  <a:ea typeface="굴림" charset="-127"/>
                </a:endParaRPr>
              </a:p>
            </p:txBody>
          </p:sp>
        </p:grpSp>
      </p:grpSp>
      <p:sp>
        <p:nvSpPr>
          <p:cNvPr id="227" name="Text Box 82"/>
          <p:cNvSpPr>
            <a:spLocks noChangeArrowheads="1"/>
          </p:cNvSpPr>
          <p:nvPr/>
        </p:nvSpPr>
        <p:spPr bwMode="auto">
          <a:xfrm>
            <a:off x="5618580" y="2344700"/>
            <a:ext cx="1274551" cy="73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6" tIns="57598" rIns="115196" bIns="5759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015" dirty="0">
                <a:solidFill>
                  <a:schemeClr val="bg1"/>
                </a:solidFill>
                <a:latin typeface="微软雅黑" pitchFamily="34" charset="-122"/>
                <a:ea typeface="微软雅黑" pitchFamily="34" charset="-122"/>
                <a:sym typeface="微软雅黑" pitchFamily="34" charset="-122"/>
              </a:rPr>
              <a:t>添加</a:t>
            </a:r>
            <a:endParaRPr lang="en-US" altLang="zh-CN" sz="2015" dirty="0">
              <a:solidFill>
                <a:schemeClr val="bg1"/>
              </a:solidFill>
              <a:latin typeface="微软雅黑" pitchFamily="34" charset="-122"/>
              <a:ea typeface="微软雅黑" pitchFamily="34" charset="-122"/>
              <a:sym typeface="微软雅黑" pitchFamily="34" charset="-122"/>
            </a:endParaRPr>
          </a:p>
          <a:p>
            <a:pPr algn="ctr" eaLnBrk="1" hangingPunct="1"/>
            <a:r>
              <a:rPr lang="zh-CN" altLang="en-US" sz="2015" dirty="0">
                <a:solidFill>
                  <a:schemeClr val="bg1"/>
                </a:solidFill>
                <a:latin typeface="微软雅黑" pitchFamily="34" charset="-122"/>
                <a:ea typeface="微软雅黑" pitchFamily="34" charset="-122"/>
                <a:sym typeface="微软雅黑" pitchFamily="34" charset="-122"/>
              </a:rPr>
              <a:t>标签</a:t>
            </a:r>
            <a:endParaRPr lang="en-US" altLang="zh-CN" sz="2015" dirty="0">
              <a:solidFill>
                <a:schemeClr val="bg1"/>
              </a:solidFill>
              <a:latin typeface="微软雅黑" pitchFamily="34" charset="-122"/>
              <a:ea typeface="微软雅黑" pitchFamily="34" charset="-122"/>
              <a:sym typeface="微软雅黑" pitchFamily="34" charset="-122"/>
            </a:endParaRPr>
          </a:p>
        </p:txBody>
      </p:sp>
      <p:sp>
        <p:nvSpPr>
          <p:cNvPr id="228" name="矩形 47"/>
          <p:cNvSpPr>
            <a:spLocks noChangeArrowheads="1"/>
          </p:cNvSpPr>
          <p:nvPr/>
        </p:nvSpPr>
        <p:spPr bwMode="auto">
          <a:xfrm>
            <a:off x="8325916" y="2554646"/>
            <a:ext cx="2784448" cy="89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1" tIns="57595" rIns="115191" bIns="5759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在此录入上述图表的综合描述说明，在此录入上述图表的综合描述说明。</a:t>
            </a:r>
          </a:p>
        </p:txBody>
      </p:sp>
      <p:sp>
        <p:nvSpPr>
          <p:cNvPr id="229" name="TextBox 59"/>
          <p:cNvSpPr txBox="1">
            <a:spLocks noChangeArrowheads="1"/>
          </p:cNvSpPr>
          <p:nvPr/>
        </p:nvSpPr>
        <p:spPr bwMode="auto">
          <a:xfrm flipH="1">
            <a:off x="8325521" y="2191226"/>
            <a:ext cx="2630914" cy="424098"/>
          </a:xfrm>
          <a:prstGeom prst="rect">
            <a:avLst/>
          </a:prstGeom>
          <a:noFill/>
          <a:ln>
            <a:noFill/>
          </a:ln>
          <a:extLst/>
        </p:spPr>
        <p:txBody>
          <a:bodyPr wrap="square" lIns="115196" tIns="57598" rIns="115196" bIns="57598">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r>
              <a:rPr lang="zh-CN" altLang="en-US" sz="2000" b="1" dirty="0">
                <a:solidFill>
                  <a:schemeClr val="tx1">
                    <a:lumMod val="65000"/>
                    <a:lumOff val="35000"/>
                  </a:schemeClr>
                </a:solidFill>
                <a:latin typeface="微软雅黑" pitchFamily="34" charset="-122"/>
                <a:ea typeface="微软雅黑" pitchFamily="34" charset="-122"/>
              </a:rPr>
              <a:t>点击此处输入内容</a:t>
            </a:r>
            <a:endParaRPr lang="en-US" altLang="ko-KR" sz="2000" kern="0" dirty="0">
              <a:solidFill>
                <a:schemeClr val="tx1">
                  <a:lumMod val="65000"/>
                  <a:lumOff val="35000"/>
                </a:schemeClr>
              </a:solidFill>
              <a:latin typeface="微软雅黑" pitchFamily="34" charset="-122"/>
              <a:ea typeface="微软雅黑" pitchFamily="34" charset="-122"/>
            </a:endParaRPr>
          </a:p>
        </p:txBody>
      </p:sp>
      <p:sp>
        <p:nvSpPr>
          <p:cNvPr id="230" name="TextBox 59"/>
          <p:cNvSpPr txBox="1">
            <a:spLocks noChangeArrowheads="1"/>
          </p:cNvSpPr>
          <p:nvPr/>
        </p:nvSpPr>
        <p:spPr bwMode="auto">
          <a:xfrm flipH="1">
            <a:off x="8342246" y="3585665"/>
            <a:ext cx="2630914" cy="424098"/>
          </a:xfrm>
          <a:prstGeom prst="rect">
            <a:avLst/>
          </a:prstGeom>
          <a:noFill/>
          <a:ln>
            <a:noFill/>
          </a:ln>
          <a:extLst/>
        </p:spPr>
        <p:txBody>
          <a:bodyPr wrap="square" lIns="115196" tIns="57598" rIns="115196" bIns="57598">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r>
              <a:rPr lang="zh-CN" altLang="en-US" sz="2000" b="1" dirty="0">
                <a:solidFill>
                  <a:schemeClr val="tx1">
                    <a:lumMod val="65000"/>
                    <a:lumOff val="35000"/>
                  </a:schemeClr>
                </a:solidFill>
                <a:latin typeface="微软雅黑" pitchFamily="34" charset="-122"/>
                <a:ea typeface="微软雅黑" pitchFamily="34" charset="-122"/>
              </a:rPr>
              <a:t>点击此处输入内容</a:t>
            </a:r>
            <a:endParaRPr lang="en-US" altLang="ko-KR" sz="2000" kern="0" dirty="0">
              <a:solidFill>
                <a:schemeClr val="tx1">
                  <a:lumMod val="65000"/>
                  <a:lumOff val="35000"/>
                </a:schemeClr>
              </a:solidFill>
              <a:latin typeface="微软雅黑" pitchFamily="34" charset="-122"/>
              <a:ea typeface="微软雅黑" pitchFamily="34" charset="-122"/>
            </a:endParaRPr>
          </a:p>
        </p:txBody>
      </p:sp>
      <p:sp>
        <p:nvSpPr>
          <p:cNvPr id="231" name="矩形 47"/>
          <p:cNvSpPr>
            <a:spLocks noChangeArrowheads="1"/>
          </p:cNvSpPr>
          <p:nvPr/>
        </p:nvSpPr>
        <p:spPr bwMode="auto">
          <a:xfrm>
            <a:off x="8325916" y="3968039"/>
            <a:ext cx="2784448" cy="89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1" tIns="57595" rIns="115191" bIns="5759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在此录入上述图表的综合描述说明，在此录入上述图表的综合描述说明。</a:t>
            </a:r>
          </a:p>
        </p:txBody>
      </p:sp>
      <p:sp>
        <p:nvSpPr>
          <p:cNvPr id="232" name="TextBox 59"/>
          <p:cNvSpPr txBox="1">
            <a:spLocks noChangeArrowheads="1"/>
          </p:cNvSpPr>
          <p:nvPr/>
        </p:nvSpPr>
        <p:spPr bwMode="auto">
          <a:xfrm flipH="1">
            <a:off x="8342246" y="4906389"/>
            <a:ext cx="2630914" cy="424098"/>
          </a:xfrm>
          <a:prstGeom prst="rect">
            <a:avLst/>
          </a:prstGeom>
          <a:noFill/>
          <a:ln>
            <a:noFill/>
          </a:ln>
          <a:extLst/>
        </p:spPr>
        <p:txBody>
          <a:bodyPr wrap="square" lIns="115196" tIns="57598" rIns="115196" bIns="57598">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r>
              <a:rPr lang="zh-CN" altLang="en-US" sz="2000" b="1" dirty="0">
                <a:solidFill>
                  <a:schemeClr val="tx1">
                    <a:lumMod val="65000"/>
                    <a:lumOff val="35000"/>
                  </a:schemeClr>
                </a:solidFill>
                <a:latin typeface="微软雅黑" pitchFamily="34" charset="-122"/>
                <a:ea typeface="微软雅黑" pitchFamily="34" charset="-122"/>
              </a:rPr>
              <a:t>点击此处输入内容</a:t>
            </a:r>
            <a:endParaRPr lang="en-US" altLang="ko-KR" sz="2000" kern="0" dirty="0">
              <a:solidFill>
                <a:schemeClr val="tx1">
                  <a:lumMod val="65000"/>
                  <a:lumOff val="35000"/>
                </a:schemeClr>
              </a:solidFill>
              <a:latin typeface="微软雅黑" pitchFamily="34" charset="-122"/>
              <a:ea typeface="微软雅黑" pitchFamily="34" charset="-122"/>
            </a:endParaRPr>
          </a:p>
        </p:txBody>
      </p:sp>
      <p:sp>
        <p:nvSpPr>
          <p:cNvPr id="233" name="矩形 47"/>
          <p:cNvSpPr>
            <a:spLocks noChangeArrowheads="1"/>
          </p:cNvSpPr>
          <p:nvPr/>
        </p:nvSpPr>
        <p:spPr bwMode="auto">
          <a:xfrm>
            <a:off x="8325916" y="5288764"/>
            <a:ext cx="2784448" cy="89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1" tIns="57595" rIns="115191" bIns="5759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在此录入上述图表的综合描述说明，在此录入上述图表的综合描述说明。</a:t>
            </a:r>
          </a:p>
        </p:txBody>
      </p:sp>
    </p:spTree>
    <p:extLst>
      <p:ext uri="{BB962C8B-B14F-4D97-AF65-F5344CB8AC3E}">
        <p14:creationId xmlns:p14="http://schemas.microsoft.com/office/powerpoint/2010/main" val="4975645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4"/>
                                        </p:tgtEl>
                                        <p:attrNameLst>
                                          <p:attrName>style.visibility</p:attrName>
                                        </p:attrNameLst>
                                      </p:cBhvr>
                                      <p:to>
                                        <p:strVal val="visible"/>
                                      </p:to>
                                    </p:set>
                                    <p:animEffect transition="in" filter="fade">
                                      <p:cBhvr>
                                        <p:cTn id="15" dur="1000"/>
                                        <p:tgtEl>
                                          <p:spTgt spid="174"/>
                                        </p:tgtEl>
                                      </p:cBhvr>
                                    </p:animEffect>
                                    <p:anim calcmode="lin" valueType="num">
                                      <p:cBhvr>
                                        <p:cTn id="16" dur="1000" fill="hold"/>
                                        <p:tgtEl>
                                          <p:spTgt spid="174"/>
                                        </p:tgtEl>
                                        <p:attrNameLst>
                                          <p:attrName>ppt_x</p:attrName>
                                        </p:attrNameLst>
                                      </p:cBhvr>
                                      <p:tavLst>
                                        <p:tav tm="0">
                                          <p:val>
                                            <p:strVal val="#ppt_x"/>
                                          </p:val>
                                        </p:tav>
                                        <p:tav tm="100000">
                                          <p:val>
                                            <p:strVal val="#ppt_x"/>
                                          </p:val>
                                        </p:tav>
                                      </p:tavLst>
                                    </p:anim>
                                    <p:anim calcmode="lin" valueType="num">
                                      <p:cBhvr>
                                        <p:cTn id="17" dur="1000" fill="hold"/>
                                        <p:tgtEl>
                                          <p:spTgt spid="17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53" presetClass="entr" presetSubtype="16" fill="hold" grpId="0" nodeType="afterEffect">
                                  <p:stCondLst>
                                    <p:cond delay="0"/>
                                  </p:stCondLst>
                                  <p:childTnLst>
                                    <p:set>
                                      <p:cBhvr>
                                        <p:cTn id="20" dur="1" fill="hold">
                                          <p:stCondLst>
                                            <p:cond delay="0"/>
                                          </p:stCondLst>
                                        </p:cTn>
                                        <p:tgtEl>
                                          <p:spTgt spid="214"/>
                                        </p:tgtEl>
                                        <p:attrNameLst>
                                          <p:attrName>style.visibility</p:attrName>
                                        </p:attrNameLst>
                                      </p:cBhvr>
                                      <p:to>
                                        <p:strVal val="visible"/>
                                      </p:to>
                                    </p:set>
                                    <p:anim calcmode="lin" valueType="num">
                                      <p:cBhvr>
                                        <p:cTn id="21" dur="500" fill="hold"/>
                                        <p:tgtEl>
                                          <p:spTgt spid="214"/>
                                        </p:tgtEl>
                                        <p:attrNameLst>
                                          <p:attrName>ppt_w</p:attrName>
                                        </p:attrNameLst>
                                      </p:cBhvr>
                                      <p:tavLst>
                                        <p:tav tm="0">
                                          <p:val>
                                            <p:fltVal val="0"/>
                                          </p:val>
                                        </p:tav>
                                        <p:tav tm="100000">
                                          <p:val>
                                            <p:strVal val="#ppt_w"/>
                                          </p:val>
                                        </p:tav>
                                      </p:tavLst>
                                    </p:anim>
                                    <p:anim calcmode="lin" valueType="num">
                                      <p:cBhvr>
                                        <p:cTn id="22" dur="500" fill="hold"/>
                                        <p:tgtEl>
                                          <p:spTgt spid="214"/>
                                        </p:tgtEl>
                                        <p:attrNameLst>
                                          <p:attrName>ppt_h</p:attrName>
                                        </p:attrNameLst>
                                      </p:cBhvr>
                                      <p:tavLst>
                                        <p:tav tm="0">
                                          <p:val>
                                            <p:fltVal val="0"/>
                                          </p:val>
                                        </p:tav>
                                        <p:tav tm="100000">
                                          <p:val>
                                            <p:strVal val="#ppt_h"/>
                                          </p:val>
                                        </p:tav>
                                      </p:tavLst>
                                    </p:anim>
                                    <p:animEffect transition="in" filter="fade">
                                      <p:cBhvr>
                                        <p:cTn id="23" dur="500"/>
                                        <p:tgtEl>
                                          <p:spTgt spid="214"/>
                                        </p:tgtEl>
                                      </p:cBhvr>
                                    </p:animEffect>
                                  </p:childTnLst>
                                </p:cTn>
                              </p:par>
                            </p:childTnLst>
                          </p:cTn>
                        </p:par>
                        <p:par>
                          <p:cTn id="24" fill="hold">
                            <p:stCondLst>
                              <p:cond delay="2500"/>
                            </p:stCondLst>
                            <p:childTnLst>
                              <p:par>
                                <p:cTn id="25" presetID="10" presetClass="entr" presetSubtype="0" fill="hold" grpId="0" nodeType="afterEffect">
                                  <p:stCondLst>
                                    <p:cond delay="250"/>
                                  </p:stCondLst>
                                  <p:childTnLst>
                                    <p:set>
                                      <p:cBhvr>
                                        <p:cTn id="26" dur="1" fill="hold">
                                          <p:stCondLst>
                                            <p:cond delay="0"/>
                                          </p:stCondLst>
                                        </p:cTn>
                                        <p:tgtEl>
                                          <p:spTgt spid="215"/>
                                        </p:tgtEl>
                                        <p:attrNameLst>
                                          <p:attrName>style.visibility</p:attrName>
                                        </p:attrNameLst>
                                      </p:cBhvr>
                                      <p:to>
                                        <p:strVal val="visible"/>
                                      </p:to>
                                    </p:set>
                                    <p:animEffect transition="in" filter="fade">
                                      <p:cBhvr>
                                        <p:cTn id="27" dur="500"/>
                                        <p:tgtEl>
                                          <p:spTgt spid="215"/>
                                        </p:tgtEl>
                                      </p:cBhvr>
                                    </p:animEffect>
                                  </p:childTnLst>
                                </p:cTn>
                              </p:par>
                            </p:childTnLst>
                          </p:cTn>
                        </p:par>
                        <p:par>
                          <p:cTn id="28" fill="hold">
                            <p:stCondLst>
                              <p:cond delay="3250"/>
                            </p:stCondLst>
                            <p:childTnLst>
                              <p:par>
                                <p:cTn id="29" presetID="22" presetClass="entr" presetSubtype="8" fill="hold" grpId="0" nodeType="afterEffect">
                                  <p:stCondLst>
                                    <p:cond delay="250"/>
                                  </p:stCondLst>
                                  <p:childTnLst>
                                    <p:set>
                                      <p:cBhvr>
                                        <p:cTn id="30" dur="1" fill="hold">
                                          <p:stCondLst>
                                            <p:cond delay="0"/>
                                          </p:stCondLst>
                                        </p:cTn>
                                        <p:tgtEl>
                                          <p:spTgt spid="159"/>
                                        </p:tgtEl>
                                        <p:attrNameLst>
                                          <p:attrName>style.visibility</p:attrName>
                                        </p:attrNameLst>
                                      </p:cBhvr>
                                      <p:to>
                                        <p:strVal val="visible"/>
                                      </p:to>
                                    </p:set>
                                    <p:animEffect transition="in" filter="wipe(left)">
                                      <p:cBhvr>
                                        <p:cTn id="31" dur="500"/>
                                        <p:tgtEl>
                                          <p:spTgt spid="159"/>
                                        </p:tgtEl>
                                      </p:cBhvr>
                                    </p:animEffect>
                                  </p:childTnLst>
                                </p:cTn>
                              </p:par>
                            </p:childTnLst>
                          </p:cTn>
                        </p:par>
                        <p:par>
                          <p:cTn id="32" fill="hold">
                            <p:stCondLst>
                              <p:cond delay="4000"/>
                            </p:stCondLst>
                            <p:childTnLst>
                              <p:par>
                                <p:cTn id="33" presetID="53" presetClass="entr" presetSubtype="16" fill="hold" nodeType="afterEffect">
                                  <p:stCondLst>
                                    <p:cond delay="0"/>
                                  </p:stCondLst>
                                  <p:childTnLst>
                                    <p:set>
                                      <p:cBhvr>
                                        <p:cTn id="34" dur="1" fill="hold">
                                          <p:stCondLst>
                                            <p:cond delay="0"/>
                                          </p:stCondLst>
                                        </p:cTn>
                                        <p:tgtEl>
                                          <p:spTgt spid="222"/>
                                        </p:tgtEl>
                                        <p:attrNameLst>
                                          <p:attrName>style.visibility</p:attrName>
                                        </p:attrNameLst>
                                      </p:cBhvr>
                                      <p:to>
                                        <p:strVal val="visible"/>
                                      </p:to>
                                    </p:set>
                                    <p:anim calcmode="lin" valueType="num">
                                      <p:cBhvr>
                                        <p:cTn id="35" dur="500" fill="hold"/>
                                        <p:tgtEl>
                                          <p:spTgt spid="222"/>
                                        </p:tgtEl>
                                        <p:attrNameLst>
                                          <p:attrName>ppt_w</p:attrName>
                                        </p:attrNameLst>
                                      </p:cBhvr>
                                      <p:tavLst>
                                        <p:tav tm="0">
                                          <p:val>
                                            <p:fltVal val="0"/>
                                          </p:val>
                                        </p:tav>
                                        <p:tav tm="100000">
                                          <p:val>
                                            <p:strVal val="#ppt_w"/>
                                          </p:val>
                                        </p:tav>
                                      </p:tavLst>
                                    </p:anim>
                                    <p:anim calcmode="lin" valueType="num">
                                      <p:cBhvr>
                                        <p:cTn id="36" dur="500" fill="hold"/>
                                        <p:tgtEl>
                                          <p:spTgt spid="222"/>
                                        </p:tgtEl>
                                        <p:attrNameLst>
                                          <p:attrName>ppt_h</p:attrName>
                                        </p:attrNameLst>
                                      </p:cBhvr>
                                      <p:tavLst>
                                        <p:tav tm="0">
                                          <p:val>
                                            <p:fltVal val="0"/>
                                          </p:val>
                                        </p:tav>
                                        <p:tav tm="100000">
                                          <p:val>
                                            <p:strVal val="#ppt_h"/>
                                          </p:val>
                                        </p:tav>
                                      </p:tavLst>
                                    </p:anim>
                                    <p:animEffect transition="in" filter="fade">
                                      <p:cBhvr>
                                        <p:cTn id="37" dur="500"/>
                                        <p:tgtEl>
                                          <p:spTgt spid="222"/>
                                        </p:tgtEl>
                                      </p:cBhvr>
                                    </p:animEffect>
                                  </p:childTnLst>
                                </p:cTn>
                              </p:par>
                            </p:childTnLst>
                          </p:cTn>
                        </p:par>
                        <p:par>
                          <p:cTn id="38" fill="hold">
                            <p:stCondLst>
                              <p:cond delay="4500"/>
                            </p:stCondLst>
                            <p:childTnLst>
                              <p:par>
                                <p:cTn id="39" presetID="22" presetClass="entr" presetSubtype="4" fill="hold" grpId="0" nodeType="afterEffect">
                                  <p:stCondLst>
                                    <p:cond delay="0"/>
                                  </p:stCondLst>
                                  <p:childTnLst>
                                    <p:set>
                                      <p:cBhvr>
                                        <p:cTn id="40" dur="1" fill="hold">
                                          <p:stCondLst>
                                            <p:cond delay="0"/>
                                          </p:stCondLst>
                                        </p:cTn>
                                        <p:tgtEl>
                                          <p:spTgt spid="227"/>
                                        </p:tgtEl>
                                        <p:attrNameLst>
                                          <p:attrName>style.visibility</p:attrName>
                                        </p:attrNameLst>
                                      </p:cBhvr>
                                      <p:to>
                                        <p:strVal val="visible"/>
                                      </p:to>
                                    </p:set>
                                    <p:animEffect>
                                      <p:cBhvr>
                                        <p:cTn id="41" dur="500"/>
                                        <p:tgtEl>
                                          <p:spTgt spid="227"/>
                                        </p:tgtEl>
                                      </p:cBhvr>
                                    </p:animEffect>
                                  </p:childTnLst>
                                </p:cTn>
                              </p:par>
                            </p:childTnLst>
                          </p:cTn>
                        </p:par>
                        <p:par>
                          <p:cTn id="42" fill="hold">
                            <p:stCondLst>
                              <p:cond delay="5000"/>
                            </p:stCondLst>
                            <p:childTnLst>
                              <p:par>
                                <p:cTn id="43" presetID="26" presetClass="entr" presetSubtype="0" fill="hold" nodeType="afterEffect">
                                  <p:stCondLst>
                                    <p:cond delay="0"/>
                                  </p:stCondLst>
                                  <p:childTnLst>
                                    <p:set>
                                      <p:cBhvr>
                                        <p:cTn id="44" dur="1" fill="hold">
                                          <p:stCondLst>
                                            <p:cond delay="0"/>
                                          </p:stCondLst>
                                        </p:cTn>
                                        <p:tgtEl>
                                          <p:spTgt spid="167"/>
                                        </p:tgtEl>
                                        <p:attrNameLst>
                                          <p:attrName>style.visibility</p:attrName>
                                        </p:attrNameLst>
                                      </p:cBhvr>
                                      <p:to>
                                        <p:strVal val="visible"/>
                                      </p:to>
                                    </p:set>
                                    <p:animEffect>
                                      <p:cBhvr>
                                        <p:cTn id="45" dur="580">
                                          <p:stCondLst>
                                            <p:cond delay="0"/>
                                          </p:stCondLst>
                                        </p:cTn>
                                        <p:tgtEl>
                                          <p:spTgt spid="167"/>
                                        </p:tgtEl>
                                      </p:cBhvr>
                                    </p:animEffect>
                                    <p:anim calcmode="lin" valueType="num">
                                      <p:cBhvr>
                                        <p:cTn id="46"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51" dur="26">
                                          <p:stCondLst>
                                            <p:cond delay="650"/>
                                          </p:stCondLst>
                                        </p:cTn>
                                        <p:tgtEl>
                                          <p:spTgt spid="167"/>
                                        </p:tgtEl>
                                      </p:cBhvr>
                                      <p:to x="100000" y="60000"/>
                                    </p:animScale>
                                    <p:animScale>
                                      <p:cBhvr>
                                        <p:cTn id="52" dur="166" decel="50000">
                                          <p:stCondLst>
                                            <p:cond delay="676"/>
                                          </p:stCondLst>
                                        </p:cTn>
                                        <p:tgtEl>
                                          <p:spTgt spid="167"/>
                                        </p:tgtEl>
                                      </p:cBhvr>
                                      <p:to x="100000" y="100000"/>
                                    </p:animScale>
                                    <p:animScale>
                                      <p:cBhvr>
                                        <p:cTn id="53" dur="26">
                                          <p:stCondLst>
                                            <p:cond delay="1312"/>
                                          </p:stCondLst>
                                        </p:cTn>
                                        <p:tgtEl>
                                          <p:spTgt spid="167"/>
                                        </p:tgtEl>
                                      </p:cBhvr>
                                      <p:to x="100000" y="80000"/>
                                    </p:animScale>
                                    <p:animScale>
                                      <p:cBhvr>
                                        <p:cTn id="54" dur="166" decel="50000">
                                          <p:stCondLst>
                                            <p:cond delay="1338"/>
                                          </p:stCondLst>
                                        </p:cTn>
                                        <p:tgtEl>
                                          <p:spTgt spid="167"/>
                                        </p:tgtEl>
                                      </p:cBhvr>
                                      <p:to x="100000" y="100000"/>
                                    </p:animScale>
                                    <p:animScale>
                                      <p:cBhvr>
                                        <p:cTn id="55" dur="26">
                                          <p:stCondLst>
                                            <p:cond delay="1642"/>
                                          </p:stCondLst>
                                        </p:cTn>
                                        <p:tgtEl>
                                          <p:spTgt spid="167"/>
                                        </p:tgtEl>
                                      </p:cBhvr>
                                      <p:to x="100000" y="90000"/>
                                    </p:animScale>
                                    <p:animScale>
                                      <p:cBhvr>
                                        <p:cTn id="56" dur="166" decel="50000">
                                          <p:stCondLst>
                                            <p:cond delay="1668"/>
                                          </p:stCondLst>
                                        </p:cTn>
                                        <p:tgtEl>
                                          <p:spTgt spid="167"/>
                                        </p:tgtEl>
                                      </p:cBhvr>
                                      <p:to x="100000" y="100000"/>
                                    </p:animScale>
                                    <p:animScale>
                                      <p:cBhvr>
                                        <p:cTn id="57" dur="26">
                                          <p:stCondLst>
                                            <p:cond delay="1808"/>
                                          </p:stCondLst>
                                        </p:cTn>
                                        <p:tgtEl>
                                          <p:spTgt spid="167"/>
                                        </p:tgtEl>
                                      </p:cBhvr>
                                      <p:to x="100000" y="95000"/>
                                    </p:animScale>
                                    <p:animScale>
                                      <p:cBhvr>
                                        <p:cTn id="58" dur="166" decel="50000">
                                          <p:stCondLst>
                                            <p:cond delay="1834"/>
                                          </p:stCondLst>
                                        </p:cTn>
                                        <p:tgtEl>
                                          <p:spTgt spid="167"/>
                                        </p:tgtEl>
                                      </p:cBhvr>
                                      <p:to x="100000" y="100000"/>
                                    </p:animScale>
                                  </p:childTnLst>
                                </p:cTn>
                              </p:par>
                              <p:par>
                                <p:cTn id="59" presetID="26" presetClass="entr" presetSubtype="0" fill="hold" nodeType="withEffect">
                                  <p:stCondLst>
                                    <p:cond delay="250"/>
                                  </p:stCondLst>
                                  <p:childTnLst>
                                    <p:set>
                                      <p:cBhvr>
                                        <p:cTn id="60" dur="1" fill="hold">
                                          <p:stCondLst>
                                            <p:cond delay="0"/>
                                          </p:stCondLst>
                                        </p:cTn>
                                        <p:tgtEl>
                                          <p:spTgt spid="152"/>
                                        </p:tgtEl>
                                        <p:attrNameLst>
                                          <p:attrName>style.visibility</p:attrName>
                                        </p:attrNameLst>
                                      </p:cBhvr>
                                      <p:to>
                                        <p:strVal val="visible"/>
                                      </p:to>
                                    </p:set>
                                    <p:animEffect>
                                      <p:cBhvr>
                                        <p:cTn id="61" dur="580">
                                          <p:stCondLst>
                                            <p:cond delay="0"/>
                                          </p:stCondLst>
                                        </p:cTn>
                                        <p:tgtEl>
                                          <p:spTgt spid="152"/>
                                        </p:tgtEl>
                                      </p:cBhvr>
                                    </p:animEffect>
                                    <p:anim calcmode="lin" valueType="num">
                                      <p:cBhvr>
                                        <p:cTn id="62"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67" dur="26">
                                          <p:stCondLst>
                                            <p:cond delay="650"/>
                                          </p:stCondLst>
                                        </p:cTn>
                                        <p:tgtEl>
                                          <p:spTgt spid="152"/>
                                        </p:tgtEl>
                                      </p:cBhvr>
                                      <p:to x="100000" y="60000"/>
                                    </p:animScale>
                                    <p:animScale>
                                      <p:cBhvr>
                                        <p:cTn id="68" dur="166" decel="50000">
                                          <p:stCondLst>
                                            <p:cond delay="676"/>
                                          </p:stCondLst>
                                        </p:cTn>
                                        <p:tgtEl>
                                          <p:spTgt spid="152"/>
                                        </p:tgtEl>
                                      </p:cBhvr>
                                      <p:to x="100000" y="100000"/>
                                    </p:animScale>
                                    <p:animScale>
                                      <p:cBhvr>
                                        <p:cTn id="69" dur="26">
                                          <p:stCondLst>
                                            <p:cond delay="1312"/>
                                          </p:stCondLst>
                                        </p:cTn>
                                        <p:tgtEl>
                                          <p:spTgt spid="152"/>
                                        </p:tgtEl>
                                      </p:cBhvr>
                                      <p:to x="100000" y="80000"/>
                                    </p:animScale>
                                    <p:animScale>
                                      <p:cBhvr>
                                        <p:cTn id="70" dur="166" decel="50000">
                                          <p:stCondLst>
                                            <p:cond delay="1338"/>
                                          </p:stCondLst>
                                        </p:cTn>
                                        <p:tgtEl>
                                          <p:spTgt spid="152"/>
                                        </p:tgtEl>
                                      </p:cBhvr>
                                      <p:to x="100000" y="100000"/>
                                    </p:animScale>
                                    <p:animScale>
                                      <p:cBhvr>
                                        <p:cTn id="71" dur="26">
                                          <p:stCondLst>
                                            <p:cond delay="1642"/>
                                          </p:stCondLst>
                                        </p:cTn>
                                        <p:tgtEl>
                                          <p:spTgt spid="152"/>
                                        </p:tgtEl>
                                      </p:cBhvr>
                                      <p:to x="100000" y="90000"/>
                                    </p:animScale>
                                    <p:animScale>
                                      <p:cBhvr>
                                        <p:cTn id="72" dur="166" decel="50000">
                                          <p:stCondLst>
                                            <p:cond delay="1668"/>
                                          </p:stCondLst>
                                        </p:cTn>
                                        <p:tgtEl>
                                          <p:spTgt spid="152"/>
                                        </p:tgtEl>
                                      </p:cBhvr>
                                      <p:to x="100000" y="100000"/>
                                    </p:animScale>
                                    <p:animScale>
                                      <p:cBhvr>
                                        <p:cTn id="73" dur="26">
                                          <p:stCondLst>
                                            <p:cond delay="1808"/>
                                          </p:stCondLst>
                                        </p:cTn>
                                        <p:tgtEl>
                                          <p:spTgt spid="152"/>
                                        </p:tgtEl>
                                      </p:cBhvr>
                                      <p:to x="100000" y="95000"/>
                                    </p:animScale>
                                    <p:animScale>
                                      <p:cBhvr>
                                        <p:cTn id="74" dur="166" decel="50000">
                                          <p:stCondLst>
                                            <p:cond delay="1834"/>
                                          </p:stCondLst>
                                        </p:cTn>
                                        <p:tgtEl>
                                          <p:spTgt spid="152"/>
                                        </p:tgtEl>
                                      </p:cBhvr>
                                      <p:to x="100000" y="100000"/>
                                    </p:animScale>
                                  </p:childTnLst>
                                </p:cTn>
                              </p:par>
                              <p:par>
                                <p:cTn id="75" presetID="26" presetClass="entr" presetSubtype="0" fill="hold" nodeType="withEffect">
                                  <p:stCondLst>
                                    <p:cond delay="500"/>
                                  </p:stCondLst>
                                  <p:childTnLst>
                                    <p:set>
                                      <p:cBhvr>
                                        <p:cTn id="76" dur="1" fill="hold">
                                          <p:stCondLst>
                                            <p:cond delay="0"/>
                                          </p:stCondLst>
                                        </p:cTn>
                                        <p:tgtEl>
                                          <p:spTgt spid="160"/>
                                        </p:tgtEl>
                                        <p:attrNameLst>
                                          <p:attrName>style.visibility</p:attrName>
                                        </p:attrNameLst>
                                      </p:cBhvr>
                                      <p:to>
                                        <p:strVal val="visible"/>
                                      </p:to>
                                    </p:set>
                                    <p:animEffect>
                                      <p:cBhvr>
                                        <p:cTn id="77" dur="580">
                                          <p:stCondLst>
                                            <p:cond delay="0"/>
                                          </p:stCondLst>
                                        </p:cTn>
                                        <p:tgtEl>
                                          <p:spTgt spid="160"/>
                                        </p:tgtEl>
                                      </p:cBhvr>
                                    </p:animEffect>
                                    <p:anim calcmode="lin" valueType="num">
                                      <p:cBhvr>
                                        <p:cTn id="78"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83" dur="26">
                                          <p:stCondLst>
                                            <p:cond delay="650"/>
                                          </p:stCondLst>
                                        </p:cTn>
                                        <p:tgtEl>
                                          <p:spTgt spid="160"/>
                                        </p:tgtEl>
                                      </p:cBhvr>
                                      <p:to x="100000" y="60000"/>
                                    </p:animScale>
                                    <p:animScale>
                                      <p:cBhvr>
                                        <p:cTn id="84" dur="166" decel="50000">
                                          <p:stCondLst>
                                            <p:cond delay="676"/>
                                          </p:stCondLst>
                                        </p:cTn>
                                        <p:tgtEl>
                                          <p:spTgt spid="160"/>
                                        </p:tgtEl>
                                      </p:cBhvr>
                                      <p:to x="100000" y="100000"/>
                                    </p:animScale>
                                    <p:animScale>
                                      <p:cBhvr>
                                        <p:cTn id="85" dur="26">
                                          <p:stCondLst>
                                            <p:cond delay="1312"/>
                                          </p:stCondLst>
                                        </p:cTn>
                                        <p:tgtEl>
                                          <p:spTgt spid="160"/>
                                        </p:tgtEl>
                                      </p:cBhvr>
                                      <p:to x="100000" y="80000"/>
                                    </p:animScale>
                                    <p:animScale>
                                      <p:cBhvr>
                                        <p:cTn id="86" dur="166" decel="50000">
                                          <p:stCondLst>
                                            <p:cond delay="1338"/>
                                          </p:stCondLst>
                                        </p:cTn>
                                        <p:tgtEl>
                                          <p:spTgt spid="160"/>
                                        </p:tgtEl>
                                      </p:cBhvr>
                                      <p:to x="100000" y="100000"/>
                                    </p:animScale>
                                    <p:animScale>
                                      <p:cBhvr>
                                        <p:cTn id="87" dur="26">
                                          <p:stCondLst>
                                            <p:cond delay="1642"/>
                                          </p:stCondLst>
                                        </p:cTn>
                                        <p:tgtEl>
                                          <p:spTgt spid="160"/>
                                        </p:tgtEl>
                                      </p:cBhvr>
                                      <p:to x="100000" y="90000"/>
                                    </p:animScale>
                                    <p:animScale>
                                      <p:cBhvr>
                                        <p:cTn id="88" dur="166" decel="50000">
                                          <p:stCondLst>
                                            <p:cond delay="1668"/>
                                          </p:stCondLst>
                                        </p:cTn>
                                        <p:tgtEl>
                                          <p:spTgt spid="160"/>
                                        </p:tgtEl>
                                      </p:cBhvr>
                                      <p:to x="100000" y="100000"/>
                                    </p:animScale>
                                    <p:animScale>
                                      <p:cBhvr>
                                        <p:cTn id="89" dur="26">
                                          <p:stCondLst>
                                            <p:cond delay="1808"/>
                                          </p:stCondLst>
                                        </p:cTn>
                                        <p:tgtEl>
                                          <p:spTgt spid="160"/>
                                        </p:tgtEl>
                                      </p:cBhvr>
                                      <p:to x="100000" y="95000"/>
                                    </p:animScale>
                                    <p:animScale>
                                      <p:cBhvr>
                                        <p:cTn id="90" dur="166" decel="50000">
                                          <p:stCondLst>
                                            <p:cond delay="1834"/>
                                          </p:stCondLst>
                                        </p:cTn>
                                        <p:tgtEl>
                                          <p:spTgt spid="160"/>
                                        </p:tgtEl>
                                      </p:cBhvr>
                                      <p:to x="100000" y="100000"/>
                                    </p:animScale>
                                  </p:childTnLst>
                                </p:cTn>
                              </p:par>
                            </p:childTnLst>
                          </p:cTn>
                        </p:par>
                        <p:par>
                          <p:cTn id="91" fill="hold">
                            <p:stCondLst>
                              <p:cond delay="7500"/>
                            </p:stCondLst>
                            <p:childTnLst>
                              <p:par>
                                <p:cTn id="92" presetID="10" presetClass="entr" presetSubtype="0" fill="hold" nodeType="afterEffect">
                                  <p:stCondLst>
                                    <p:cond delay="0"/>
                                  </p:stCondLst>
                                  <p:childTnLst>
                                    <p:set>
                                      <p:cBhvr>
                                        <p:cTn id="93" dur="1" fill="hold">
                                          <p:stCondLst>
                                            <p:cond delay="0"/>
                                          </p:stCondLst>
                                        </p:cTn>
                                        <p:tgtEl>
                                          <p:spTgt spid="216"/>
                                        </p:tgtEl>
                                        <p:attrNameLst>
                                          <p:attrName>style.visibility</p:attrName>
                                        </p:attrNameLst>
                                      </p:cBhvr>
                                      <p:to>
                                        <p:strVal val="visible"/>
                                      </p:to>
                                    </p:set>
                                    <p:anim calcmode="lin" valueType="num">
                                      <p:cBhvr>
                                        <p:cTn id="94" dur="500" fill="hold"/>
                                        <p:tgtEl>
                                          <p:spTgt spid="216"/>
                                        </p:tgtEl>
                                        <p:attrNameLst>
                                          <p:attrName>ppt_w</p:attrName>
                                        </p:attrNameLst>
                                      </p:cBhvr>
                                      <p:tavLst>
                                        <p:tav tm="0">
                                          <p:val>
                                            <p:fltVal val="0"/>
                                          </p:val>
                                        </p:tav>
                                        <p:tav tm="100000">
                                          <p:val>
                                            <p:strVal val="#ppt_w"/>
                                          </p:val>
                                        </p:tav>
                                      </p:tavLst>
                                    </p:anim>
                                    <p:anim calcmode="lin" valueType="num">
                                      <p:cBhvr>
                                        <p:cTn id="95" dur="500" fill="hold"/>
                                        <p:tgtEl>
                                          <p:spTgt spid="216"/>
                                        </p:tgtEl>
                                        <p:attrNameLst>
                                          <p:attrName>ppt_h</p:attrName>
                                        </p:attrNameLst>
                                      </p:cBhvr>
                                      <p:tavLst>
                                        <p:tav tm="0">
                                          <p:val>
                                            <p:fltVal val="0"/>
                                          </p:val>
                                        </p:tav>
                                        <p:tav tm="100000">
                                          <p:val>
                                            <p:strVal val="#ppt_h"/>
                                          </p:val>
                                        </p:tav>
                                      </p:tavLst>
                                    </p:anim>
                                    <p:animEffect>
                                      <p:cBhvr>
                                        <p:cTn id="96" dur="500"/>
                                        <p:tgtEl>
                                          <p:spTgt spid="216"/>
                                        </p:tgtEl>
                                      </p:cBhvr>
                                    </p:animEffect>
                                  </p:childTnLst>
                                </p:cTn>
                              </p:par>
                            </p:childTnLst>
                          </p:cTn>
                        </p:par>
                        <p:par>
                          <p:cTn id="97" fill="hold">
                            <p:stCondLst>
                              <p:cond delay="8000"/>
                            </p:stCondLst>
                            <p:childTnLst>
                              <p:par>
                                <p:cTn id="98" presetID="22" presetClass="entr" presetSubtype="8" fill="hold" grpId="0" nodeType="afterEffect">
                                  <p:stCondLst>
                                    <p:cond delay="0"/>
                                  </p:stCondLst>
                                  <p:childTnLst>
                                    <p:set>
                                      <p:cBhvr>
                                        <p:cTn id="99" dur="1" fill="hold">
                                          <p:stCondLst>
                                            <p:cond delay="0"/>
                                          </p:stCondLst>
                                        </p:cTn>
                                        <p:tgtEl>
                                          <p:spTgt spid="228"/>
                                        </p:tgtEl>
                                        <p:attrNameLst>
                                          <p:attrName>style.visibility</p:attrName>
                                        </p:attrNameLst>
                                      </p:cBhvr>
                                      <p:to>
                                        <p:strVal val="visible"/>
                                      </p:to>
                                    </p:set>
                                    <p:animEffect transition="in" filter="wipe(left)">
                                      <p:cBhvr>
                                        <p:cTn id="100" dur="500"/>
                                        <p:tgtEl>
                                          <p:spTgt spid="228"/>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229"/>
                                        </p:tgtEl>
                                        <p:attrNameLst>
                                          <p:attrName>style.visibility</p:attrName>
                                        </p:attrNameLst>
                                      </p:cBhvr>
                                      <p:to>
                                        <p:strVal val="visible"/>
                                      </p:to>
                                    </p:set>
                                    <p:animEffect transition="in" filter="wipe(left)">
                                      <p:cBhvr>
                                        <p:cTn id="103" dur="500"/>
                                        <p:tgtEl>
                                          <p:spTgt spid="229"/>
                                        </p:tgtEl>
                                      </p:cBhvr>
                                    </p:animEffect>
                                  </p:childTnLst>
                                </p:cTn>
                              </p:par>
                            </p:childTnLst>
                          </p:cTn>
                        </p:par>
                        <p:par>
                          <p:cTn id="104" fill="hold">
                            <p:stCondLst>
                              <p:cond delay="8500"/>
                            </p:stCondLst>
                            <p:childTnLst>
                              <p:par>
                                <p:cTn id="105" presetID="10" presetClass="entr" presetSubtype="0" fill="hold" nodeType="afterEffect">
                                  <p:stCondLst>
                                    <p:cond delay="0"/>
                                  </p:stCondLst>
                                  <p:childTnLst>
                                    <p:set>
                                      <p:cBhvr>
                                        <p:cTn id="106" dur="1" fill="hold">
                                          <p:stCondLst>
                                            <p:cond delay="0"/>
                                          </p:stCondLst>
                                        </p:cTn>
                                        <p:tgtEl>
                                          <p:spTgt spid="146"/>
                                        </p:tgtEl>
                                        <p:attrNameLst>
                                          <p:attrName>style.visibility</p:attrName>
                                        </p:attrNameLst>
                                      </p:cBhvr>
                                      <p:to>
                                        <p:strVal val="visible"/>
                                      </p:to>
                                    </p:set>
                                    <p:anim calcmode="lin" valueType="num">
                                      <p:cBhvr>
                                        <p:cTn id="107" dur="500" fill="hold"/>
                                        <p:tgtEl>
                                          <p:spTgt spid="146"/>
                                        </p:tgtEl>
                                        <p:attrNameLst>
                                          <p:attrName>ppt_w</p:attrName>
                                        </p:attrNameLst>
                                      </p:cBhvr>
                                      <p:tavLst>
                                        <p:tav tm="0">
                                          <p:val>
                                            <p:fltVal val="0"/>
                                          </p:val>
                                        </p:tav>
                                        <p:tav tm="100000">
                                          <p:val>
                                            <p:strVal val="#ppt_w"/>
                                          </p:val>
                                        </p:tav>
                                      </p:tavLst>
                                    </p:anim>
                                    <p:anim calcmode="lin" valueType="num">
                                      <p:cBhvr>
                                        <p:cTn id="108" dur="500" fill="hold"/>
                                        <p:tgtEl>
                                          <p:spTgt spid="146"/>
                                        </p:tgtEl>
                                        <p:attrNameLst>
                                          <p:attrName>ppt_h</p:attrName>
                                        </p:attrNameLst>
                                      </p:cBhvr>
                                      <p:tavLst>
                                        <p:tav tm="0">
                                          <p:val>
                                            <p:fltVal val="0"/>
                                          </p:val>
                                        </p:tav>
                                        <p:tav tm="100000">
                                          <p:val>
                                            <p:strVal val="#ppt_h"/>
                                          </p:val>
                                        </p:tav>
                                      </p:tavLst>
                                    </p:anim>
                                    <p:animEffect>
                                      <p:cBhvr>
                                        <p:cTn id="109" dur="500"/>
                                        <p:tgtEl>
                                          <p:spTgt spid="146"/>
                                        </p:tgtEl>
                                      </p:cBhvr>
                                    </p:animEffect>
                                  </p:childTnLst>
                                </p:cTn>
                              </p:par>
                            </p:childTnLst>
                          </p:cTn>
                        </p:par>
                        <p:par>
                          <p:cTn id="110" fill="hold">
                            <p:stCondLst>
                              <p:cond delay="9000"/>
                            </p:stCondLst>
                            <p:childTnLst>
                              <p:par>
                                <p:cTn id="111" presetID="22" presetClass="entr" presetSubtype="8" fill="hold" grpId="0" nodeType="afterEffect">
                                  <p:stCondLst>
                                    <p:cond delay="0"/>
                                  </p:stCondLst>
                                  <p:childTnLst>
                                    <p:set>
                                      <p:cBhvr>
                                        <p:cTn id="112" dur="1" fill="hold">
                                          <p:stCondLst>
                                            <p:cond delay="0"/>
                                          </p:stCondLst>
                                        </p:cTn>
                                        <p:tgtEl>
                                          <p:spTgt spid="230"/>
                                        </p:tgtEl>
                                        <p:attrNameLst>
                                          <p:attrName>style.visibility</p:attrName>
                                        </p:attrNameLst>
                                      </p:cBhvr>
                                      <p:to>
                                        <p:strVal val="visible"/>
                                      </p:to>
                                    </p:set>
                                    <p:animEffect transition="in" filter="wipe(left)">
                                      <p:cBhvr>
                                        <p:cTn id="113" dur="500"/>
                                        <p:tgtEl>
                                          <p:spTgt spid="230"/>
                                        </p:tgtEl>
                                      </p:cBhvr>
                                    </p:animEffect>
                                  </p:childTnLst>
                                </p:cTn>
                              </p:par>
                              <p:par>
                                <p:cTn id="114" presetID="22" presetClass="entr" presetSubtype="8" fill="hold" grpId="0" nodeType="withEffect">
                                  <p:stCondLst>
                                    <p:cond delay="0"/>
                                  </p:stCondLst>
                                  <p:childTnLst>
                                    <p:set>
                                      <p:cBhvr>
                                        <p:cTn id="115" dur="1" fill="hold">
                                          <p:stCondLst>
                                            <p:cond delay="0"/>
                                          </p:stCondLst>
                                        </p:cTn>
                                        <p:tgtEl>
                                          <p:spTgt spid="231"/>
                                        </p:tgtEl>
                                        <p:attrNameLst>
                                          <p:attrName>style.visibility</p:attrName>
                                        </p:attrNameLst>
                                      </p:cBhvr>
                                      <p:to>
                                        <p:strVal val="visible"/>
                                      </p:to>
                                    </p:set>
                                    <p:animEffect transition="in" filter="wipe(left)">
                                      <p:cBhvr>
                                        <p:cTn id="116" dur="500"/>
                                        <p:tgtEl>
                                          <p:spTgt spid="231"/>
                                        </p:tgtEl>
                                      </p:cBhvr>
                                    </p:animEffect>
                                  </p:childTnLst>
                                </p:cTn>
                              </p:par>
                            </p:childTnLst>
                          </p:cTn>
                        </p:par>
                        <p:par>
                          <p:cTn id="117" fill="hold">
                            <p:stCondLst>
                              <p:cond delay="9500"/>
                            </p:stCondLst>
                            <p:childTnLst>
                              <p:par>
                                <p:cTn id="118" presetID="10" presetClass="entr" presetSubtype="0" fill="hold" nodeType="afterEffect">
                                  <p:stCondLst>
                                    <p:cond delay="0"/>
                                  </p:stCondLst>
                                  <p:childTnLst>
                                    <p:set>
                                      <p:cBhvr>
                                        <p:cTn id="119" dur="1" fill="hold">
                                          <p:stCondLst>
                                            <p:cond delay="0"/>
                                          </p:stCondLst>
                                        </p:cTn>
                                        <p:tgtEl>
                                          <p:spTgt spid="208"/>
                                        </p:tgtEl>
                                        <p:attrNameLst>
                                          <p:attrName>style.visibility</p:attrName>
                                        </p:attrNameLst>
                                      </p:cBhvr>
                                      <p:to>
                                        <p:strVal val="visible"/>
                                      </p:to>
                                    </p:set>
                                    <p:anim calcmode="lin" valueType="num">
                                      <p:cBhvr>
                                        <p:cTn id="120" dur="500" fill="hold"/>
                                        <p:tgtEl>
                                          <p:spTgt spid="208"/>
                                        </p:tgtEl>
                                        <p:attrNameLst>
                                          <p:attrName>ppt_w</p:attrName>
                                        </p:attrNameLst>
                                      </p:cBhvr>
                                      <p:tavLst>
                                        <p:tav tm="0">
                                          <p:val>
                                            <p:fltVal val="0"/>
                                          </p:val>
                                        </p:tav>
                                        <p:tav tm="100000">
                                          <p:val>
                                            <p:strVal val="#ppt_w"/>
                                          </p:val>
                                        </p:tav>
                                      </p:tavLst>
                                    </p:anim>
                                    <p:anim calcmode="lin" valueType="num">
                                      <p:cBhvr>
                                        <p:cTn id="121" dur="500" fill="hold"/>
                                        <p:tgtEl>
                                          <p:spTgt spid="208"/>
                                        </p:tgtEl>
                                        <p:attrNameLst>
                                          <p:attrName>ppt_h</p:attrName>
                                        </p:attrNameLst>
                                      </p:cBhvr>
                                      <p:tavLst>
                                        <p:tav tm="0">
                                          <p:val>
                                            <p:fltVal val="0"/>
                                          </p:val>
                                        </p:tav>
                                        <p:tav tm="100000">
                                          <p:val>
                                            <p:strVal val="#ppt_h"/>
                                          </p:val>
                                        </p:tav>
                                      </p:tavLst>
                                    </p:anim>
                                    <p:animEffect>
                                      <p:cBhvr>
                                        <p:cTn id="122" dur="500"/>
                                        <p:tgtEl>
                                          <p:spTgt spid="208"/>
                                        </p:tgtEl>
                                      </p:cBhvr>
                                    </p:animEffect>
                                  </p:childTnLst>
                                </p:cTn>
                              </p:par>
                            </p:childTnLst>
                          </p:cTn>
                        </p:par>
                        <p:par>
                          <p:cTn id="123" fill="hold">
                            <p:stCondLst>
                              <p:cond delay="10000"/>
                            </p:stCondLst>
                            <p:childTnLst>
                              <p:par>
                                <p:cTn id="124" presetID="22" presetClass="entr" presetSubtype="8" fill="hold" grpId="0" nodeType="afterEffect">
                                  <p:stCondLst>
                                    <p:cond delay="0"/>
                                  </p:stCondLst>
                                  <p:childTnLst>
                                    <p:set>
                                      <p:cBhvr>
                                        <p:cTn id="125" dur="1" fill="hold">
                                          <p:stCondLst>
                                            <p:cond delay="0"/>
                                          </p:stCondLst>
                                        </p:cTn>
                                        <p:tgtEl>
                                          <p:spTgt spid="232"/>
                                        </p:tgtEl>
                                        <p:attrNameLst>
                                          <p:attrName>style.visibility</p:attrName>
                                        </p:attrNameLst>
                                      </p:cBhvr>
                                      <p:to>
                                        <p:strVal val="visible"/>
                                      </p:to>
                                    </p:set>
                                    <p:animEffect transition="in" filter="wipe(left)">
                                      <p:cBhvr>
                                        <p:cTn id="126" dur="500"/>
                                        <p:tgtEl>
                                          <p:spTgt spid="232"/>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233"/>
                                        </p:tgtEl>
                                        <p:attrNameLst>
                                          <p:attrName>style.visibility</p:attrName>
                                        </p:attrNameLst>
                                      </p:cBhvr>
                                      <p:to>
                                        <p:strVal val="visible"/>
                                      </p:to>
                                    </p:set>
                                    <p:animEffect transition="in" filter="wipe(left)">
                                      <p:cBhvr>
                                        <p:cTn id="129"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59" grpId="0" animBg="1"/>
      <p:bldP spid="214" grpId="0"/>
      <p:bldP spid="215" grpId="0"/>
      <p:bldP spid="227" grpId="0" bldLvl="0" autoUpdateAnimBg="0"/>
      <p:bldP spid="228" grpId="0"/>
      <p:bldP spid="229" grpId="0"/>
      <p:bldP spid="230" grpId="0"/>
      <p:bldP spid="231" grpId="0"/>
      <p:bldP spid="232" grpId="0"/>
      <p:bldP spid="2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666746" y="515424"/>
            <a:ext cx="3706446"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研究方案可行性论证</a:t>
            </a:r>
          </a:p>
        </p:txBody>
      </p:sp>
      <p:grpSp>
        <p:nvGrpSpPr>
          <p:cNvPr id="3" name="组合 2"/>
          <p:cNvGrpSpPr/>
          <p:nvPr/>
        </p:nvGrpSpPr>
        <p:grpSpPr>
          <a:xfrm>
            <a:off x="5042950"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Freeform 6"/>
          <p:cNvSpPr>
            <a:spLocks/>
          </p:cNvSpPr>
          <p:nvPr/>
        </p:nvSpPr>
        <p:spPr bwMode="auto">
          <a:xfrm>
            <a:off x="9046982" y="2222333"/>
            <a:ext cx="2485774" cy="1513561"/>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solidFill>
            <a:srgbClr val="FFC000">
              <a:alpha val="80000"/>
            </a:srgbClr>
          </a:solidFill>
          <a:ln>
            <a:noFill/>
          </a:ln>
          <a:effectLst/>
        </p:spPr>
        <p:txBody>
          <a:bodyPr vert="horz" wrap="square" lIns="91440" tIns="756000" rIns="91440" bIns="45720" numCol="1" anchor="t" anchorCtr="0" compatLnSpc="1">
            <a:prstTxWarp prst="textNoShape">
              <a:avLst/>
            </a:prstTxWarp>
          </a:bodyPr>
          <a:lstStyle/>
          <a:p>
            <a:pPr algn="ctr">
              <a:lnSpc>
                <a:spcPts val="1500"/>
              </a:lnSpc>
            </a:pPr>
            <a:r>
              <a:rPr lang="en-US" altLang="zh-CN" sz="5400" dirty="0">
                <a:solidFill>
                  <a:schemeClr val="bg1"/>
                </a:solidFill>
                <a:latin typeface="微软雅黑" panose="020B0503020204020204" pitchFamily="34" charset="-122"/>
                <a:ea typeface="微软雅黑" panose="020B0503020204020204" pitchFamily="34" charset="-122"/>
                <a:cs typeface="UKIJ Qolyazma" pitchFamily="18" charset="0"/>
              </a:rPr>
              <a:t>72</a:t>
            </a:r>
            <a:r>
              <a:rPr lang="en-US" altLang="zh-CN" sz="2400" dirty="0">
                <a:solidFill>
                  <a:schemeClr val="bg1"/>
                </a:solidFill>
                <a:latin typeface="微软雅黑" panose="020B0503020204020204" pitchFamily="34" charset="-122"/>
                <a:ea typeface="微软雅黑" panose="020B0503020204020204" pitchFamily="34" charset="-122"/>
                <a:cs typeface="UKIJ Qolyazma" pitchFamily="18" charset="0"/>
              </a:rPr>
              <a:t>%</a:t>
            </a:r>
          </a:p>
          <a:p>
            <a:pPr algn="ctr">
              <a:lnSpc>
                <a:spcPts val="1500"/>
              </a:lnSpc>
            </a:pPr>
            <a:r>
              <a:rPr lang="zh-CN" altLang="en-US" sz="1200" dirty="0">
                <a:solidFill>
                  <a:schemeClr val="bg1"/>
                </a:solidFill>
                <a:latin typeface="微软雅黑" pitchFamily="34" charset="-122"/>
                <a:ea typeface="微软雅黑" pitchFamily="34" charset="-122"/>
              </a:rPr>
              <a:t>您的内容打在这里，或者通过复制您的文本后，在此框中选择粘贴。</a:t>
            </a:r>
          </a:p>
        </p:txBody>
      </p:sp>
      <p:sp>
        <p:nvSpPr>
          <p:cNvPr id="7" name="Freeform 7"/>
          <p:cNvSpPr>
            <a:spLocks/>
          </p:cNvSpPr>
          <p:nvPr/>
        </p:nvSpPr>
        <p:spPr bwMode="auto">
          <a:xfrm>
            <a:off x="9046982" y="3945804"/>
            <a:ext cx="2485774" cy="931705"/>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solidFill>
            <a:srgbClr val="21AB82">
              <a:alpha val="80000"/>
            </a:srgbClr>
          </a:solidFill>
          <a:ln>
            <a:noFill/>
          </a:ln>
          <a:effectLst/>
        </p:spPr>
        <p:txBody>
          <a:bodyPr vert="horz" wrap="square" lIns="91440" tIns="612000" rIns="91440" bIns="45720" numCol="1" anchor="t" anchorCtr="0" compatLnSpc="1">
            <a:prstTxWarp prst="textNoShape">
              <a:avLst/>
            </a:prstTxWarp>
          </a:bodyPr>
          <a:lstStyle/>
          <a:p>
            <a:pPr lvl="0" algn="ctr">
              <a:lnSpc>
                <a:spcPts val="1500"/>
              </a:lnSpc>
            </a:pPr>
            <a:r>
              <a:rPr lang="en-US" altLang="zh-CN" sz="5400">
                <a:solidFill>
                  <a:prstClr val="white"/>
                </a:solidFill>
                <a:latin typeface="微软雅黑" panose="020B0503020204020204" pitchFamily="34" charset="-122"/>
                <a:ea typeface="微软雅黑" panose="020B0503020204020204" pitchFamily="34" charset="-122"/>
                <a:cs typeface="UKIJ Qolyazma" pitchFamily="18" charset="0"/>
              </a:rPr>
              <a:t>28</a:t>
            </a:r>
            <a:r>
              <a:rPr lang="en-US" altLang="zh-CN" sz="2400">
                <a:solidFill>
                  <a:prstClr val="white"/>
                </a:solidFill>
                <a:latin typeface="微软雅黑" panose="020B0503020204020204" pitchFamily="34" charset="-122"/>
                <a:ea typeface="微软雅黑" panose="020B0503020204020204" pitchFamily="34" charset="-122"/>
                <a:cs typeface="UKIJ Qolyazma" pitchFamily="18" charset="0"/>
              </a:rPr>
              <a:t>%</a:t>
            </a:r>
          </a:p>
          <a:p>
            <a:endParaRPr lang="zh-CN" altLang="en-US">
              <a:latin typeface="微软雅黑" panose="020B0503020204020204" pitchFamily="34" charset="-122"/>
              <a:ea typeface="微软雅黑" panose="020B0503020204020204" pitchFamily="34" charset="-122"/>
            </a:endParaRPr>
          </a:p>
        </p:txBody>
      </p:sp>
      <p:cxnSp>
        <p:nvCxnSpPr>
          <p:cNvPr id="8" name="直接连接符 7"/>
          <p:cNvCxnSpPr>
            <a:stCxn id="6" idx="6"/>
          </p:cNvCxnSpPr>
          <p:nvPr/>
        </p:nvCxnSpPr>
        <p:spPr>
          <a:xfrm flipH="1">
            <a:off x="2566262" y="3735894"/>
            <a:ext cx="64807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0"/>
          </p:cNvCxnSpPr>
          <p:nvPr/>
        </p:nvCxnSpPr>
        <p:spPr>
          <a:xfrm flipH="1">
            <a:off x="2566262" y="3945804"/>
            <a:ext cx="64807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13"/>
          <p:cNvSpPr txBox="1"/>
          <p:nvPr/>
        </p:nvSpPr>
        <p:spPr>
          <a:xfrm flipH="1">
            <a:off x="2566262" y="2248072"/>
            <a:ext cx="2786907" cy="430887"/>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itchFamily="34" charset="-122"/>
                <a:ea typeface="微软雅黑" pitchFamily="34" charset="-122"/>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pPr algn="l"/>
            <a:r>
              <a:rPr lang="zh-CN" altLang="en-US" dirty="0"/>
              <a:t>点击添加关键字</a:t>
            </a:r>
          </a:p>
        </p:txBody>
      </p:sp>
      <p:sp>
        <p:nvSpPr>
          <p:cNvPr id="11" name="TextBox 14"/>
          <p:cNvSpPr txBox="1"/>
          <p:nvPr/>
        </p:nvSpPr>
        <p:spPr>
          <a:xfrm>
            <a:off x="2566262" y="2658327"/>
            <a:ext cx="5976664" cy="932563"/>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您的内容打在这里，或者通过复制您的文本后，在此框中选择粘贴，并选择只保留文字。您的内容打在这里，或者通过复制您的文本后您的内容打在这里。</a:t>
            </a:r>
          </a:p>
        </p:txBody>
      </p:sp>
      <p:sp>
        <p:nvSpPr>
          <p:cNvPr id="12" name="TextBox 15"/>
          <p:cNvSpPr txBox="1"/>
          <p:nvPr/>
        </p:nvSpPr>
        <p:spPr>
          <a:xfrm flipH="1">
            <a:off x="2566262" y="4159701"/>
            <a:ext cx="2786907" cy="430887"/>
          </a:xfrm>
          <a:prstGeom prst="rect">
            <a:avLst/>
          </a:prstGeom>
          <a:noFill/>
          <a:ln>
            <a:noFill/>
          </a:ln>
        </p:spPr>
        <p:txBody>
          <a:bodyPr wrap="square" lIns="91434" tIns="45717" rIns="91434" bIns="45717">
            <a:spAutoFit/>
          </a:bodyPr>
          <a:lstStyle>
            <a:defPPr>
              <a:defRPr lang="zh-CN"/>
            </a:defPPr>
            <a:lvl1pPr eaLnBrk="0" hangingPunct="0">
              <a:defRPr sz="2200" b="1">
                <a:solidFill>
                  <a:srgbClr val="333333"/>
                </a:solidFill>
                <a:latin typeface="微软雅黑" pitchFamily="34" charset="-122"/>
                <a:ea typeface="微软雅黑" pitchFamily="34" charset="-122"/>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zh-CN" altLang="en-US" dirty="0"/>
              <a:t>点击添加关键字</a:t>
            </a:r>
          </a:p>
        </p:txBody>
      </p:sp>
      <p:sp>
        <p:nvSpPr>
          <p:cNvPr id="13" name="TextBox 16"/>
          <p:cNvSpPr txBox="1"/>
          <p:nvPr/>
        </p:nvSpPr>
        <p:spPr>
          <a:xfrm>
            <a:off x="2566262" y="4569956"/>
            <a:ext cx="5976664" cy="932563"/>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a:t>
            </a:r>
            <a:r>
              <a:rPr lang="zh-CN" altLang="en-US" sz="1400">
                <a:solidFill>
                  <a:schemeClr val="tx1">
                    <a:lumMod val="75000"/>
                    <a:lumOff val="25000"/>
                  </a:schemeClr>
                </a:solidFill>
                <a:latin typeface="微软雅黑" pitchFamily="34" charset="-122"/>
                <a:ea typeface="微软雅黑" pitchFamily="34" charset="-122"/>
              </a:rPr>
              <a:t>文本后您的内容打在这里。</a:t>
            </a:r>
          </a:p>
        </p:txBody>
      </p:sp>
    </p:spTree>
    <p:extLst>
      <p:ext uri="{BB962C8B-B14F-4D97-AF65-F5344CB8AC3E}">
        <p14:creationId xmlns:p14="http://schemas.microsoft.com/office/powerpoint/2010/main" val="4260881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ppt_y</p:attrName>
                                        </p:attrNameLst>
                                      </p:cBhvr>
                                      <p:tavLst>
                                        <p:tav tm="0">
                                          <p:val>
                                            <p:strVal val="#ppt_y+#ppt_h*1.125000"/>
                                          </p:val>
                                        </p:tav>
                                        <p:tav tm="100000">
                                          <p:val>
                                            <p:strVal val="#ppt_y"/>
                                          </p:val>
                                        </p:tav>
                                      </p:tavLst>
                                    </p:anim>
                                    <p:animEffect transition="in" filter="wipe(up)">
                                      <p:cBhvr>
                                        <p:cTn id="16" dur="500"/>
                                        <p:tgtEl>
                                          <p:spTgt spid="6"/>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down)">
                                      <p:cBhvr>
                                        <p:cTn id="20" dur="500"/>
                                        <p:tgtEl>
                                          <p:spTgt spid="7"/>
                                        </p:tgtEl>
                                      </p:cBhvr>
                                    </p:animEffect>
                                  </p:childTnLst>
                                </p:cTn>
                              </p:par>
                              <p:par>
                                <p:cTn id="21" presetID="22" presetClass="entr" presetSubtype="2" fill="hold" nodeType="withEffect">
                                  <p:stCondLst>
                                    <p:cond delay="40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par>
                                <p:cTn id="24" presetID="22" presetClass="entr" presetSubtype="2" fill="hold" nodeType="withEffect">
                                  <p:stCondLst>
                                    <p:cond delay="40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500"/>
                                        <p:tgtEl>
                                          <p:spTgt spid="9"/>
                                        </p:tgtEl>
                                      </p:cBhvr>
                                    </p:animEffect>
                                  </p:childTnLst>
                                </p:cTn>
                              </p:par>
                              <p:par>
                                <p:cTn id="27" presetID="10" presetClass="entr" presetSubtype="0" fill="hold" grpId="0" nodeType="withEffect">
                                  <p:stCondLst>
                                    <p:cond delay="1000"/>
                                  </p:stCondLst>
                                  <p:iterate type="lt">
                                    <p:tmPct val="10000"/>
                                  </p:iterate>
                                  <p:childTnLst>
                                    <p:set>
                                      <p:cBhvr>
                                        <p:cTn id="28" dur="1" fill="hold">
                                          <p:stCondLst>
                                            <p:cond delay="0"/>
                                          </p:stCondLst>
                                        </p:cTn>
                                        <p:tgtEl>
                                          <p:spTgt spid="10"/>
                                        </p:tgtEl>
                                        <p:attrNameLst>
                                          <p:attrName>style.visibility</p:attrName>
                                        </p:attrNameLst>
                                      </p:cBhvr>
                                      <p:to>
                                        <p:strVal val="visible"/>
                                      </p:to>
                                    </p:set>
                                    <p:animEffect transition="in" filter="fade">
                                      <p:cBhvr>
                                        <p:cTn id="29" dur="100"/>
                                        <p:tgtEl>
                                          <p:spTgt spid="10"/>
                                        </p:tgtEl>
                                      </p:cBhvr>
                                    </p:animEffect>
                                  </p:childTnLst>
                                </p:cTn>
                              </p:par>
                              <p:par>
                                <p:cTn id="30" presetID="10" presetClass="entr" presetSubtype="0" fill="hold" grpId="0" nodeType="withEffect">
                                  <p:stCondLst>
                                    <p:cond delay="1000"/>
                                  </p:stCondLst>
                                  <p:iterate type="lt">
                                    <p:tmPct val="10000"/>
                                  </p:iterate>
                                  <p:childTnLst>
                                    <p:set>
                                      <p:cBhvr>
                                        <p:cTn id="31" dur="1" fill="hold">
                                          <p:stCondLst>
                                            <p:cond delay="0"/>
                                          </p:stCondLst>
                                        </p:cTn>
                                        <p:tgtEl>
                                          <p:spTgt spid="11"/>
                                        </p:tgtEl>
                                        <p:attrNameLst>
                                          <p:attrName>style.visibility</p:attrName>
                                        </p:attrNameLst>
                                      </p:cBhvr>
                                      <p:to>
                                        <p:strVal val="visible"/>
                                      </p:to>
                                    </p:set>
                                    <p:animEffect transition="in" filter="fade">
                                      <p:cBhvr>
                                        <p:cTn id="32" dur="100"/>
                                        <p:tgtEl>
                                          <p:spTgt spid="11"/>
                                        </p:tgtEl>
                                      </p:cBhvr>
                                    </p:animEffect>
                                  </p:childTnLst>
                                </p:cTn>
                              </p:par>
                              <p:par>
                                <p:cTn id="33" presetID="10" presetClass="entr" presetSubtype="0" fill="hold" grpId="0" nodeType="withEffect">
                                  <p:stCondLst>
                                    <p:cond delay="1000"/>
                                  </p:stCondLst>
                                  <p:iterate type="lt">
                                    <p:tmPct val="10000"/>
                                  </p:iterate>
                                  <p:childTnLst>
                                    <p:set>
                                      <p:cBhvr>
                                        <p:cTn id="34" dur="1" fill="hold">
                                          <p:stCondLst>
                                            <p:cond delay="0"/>
                                          </p:stCondLst>
                                        </p:cTn>
                                        <p:tgtEl>
                                          <p:spTgt spid="12"/>
                                        </p:tgtEl>
                                        <p:attrNameLst>
                                          <p:attrName>style.visibility</p:attrName>
                                        </p:attrNameLst>
                                      </p:cBhvr>
                                      <p:to>
                                        <p:strVal val="visible"/>
                                      </p:to>
                                    </p:set>
                                    <p:animEffect transition="in" filter="fade">
                                      <p:cBhvr>
                                        <p:cTn id="35" dur="100"/>
                                        <p:tgtEl>
                                          <p:spTgt spid="12"/>
                                        </p:tgtEl>
                                      </p:cBhvr>
                                    </p:animEffect>
                                  </p:childTnLst>
                                </p:cTn>
                              </p:par>
                              <p:par>
                                <p:cTn id="36" presetID="10" presetClass="entr" presetSubtype="0" fill="hold" grpId="0" nodeType="withEffect">
                                  <p:stCondLst>
                                    <p:cond delay="1000"/>
                                  </p:stCondLst>
                                  <p:iterate type="lt">
                                    <p:tmPct val="10000"/>
                                  </p:iterate>
                                  <p:childTnLst>
                                    <p:set>
                                      <p:cBhvr>
                                        <p:cTn id="37" dur="1" fill="hold">
                                          <p:stCondLst>
                                            <p:cond delay="0"/>
                                          </p:stCondLst>
                                        </p:cTn>
                                        <p:tgtEl>
                                          <p:spTgt spid="13"/>
                                        </p:tgtEl>
                                        <p:attrNameLst>
                                          <p:attrName>style.visibility</p:attrName>
                                        </p:attrNameLst>
                                      </p:cBhvr>
                                      <p:to>
                                        <p:strVal val="visible"/>
                                      </p:to>
                                    </p:set>
                                    <p:animEffect transition="in" filter="fade">
                                      <p:cBhvr>
                                        <p:cTn id="38" dur="1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3681679" y="2263000"/>
            <a:ext cx="2449668" cy="978011"/>
          </a:xfrm>
          <a:custGeom>
            <a:avLst/>
            <a:gdLst>
              <a:gd name="T0" fmla="*/ 281 w 1245"/>
              <a:gd name="T1" fmla="*/ 0 h 427"/>
              <a:gd name="T2" fmla="*/ 0 w 1245"/>
              <a:gd name="T3" fmla="*/ 427 h 427"/>
              <a:gd name="T4" fmla="*/ 1245 w 1245"/>
              <a:gd name="T5" fmla="*/ 427 h 427"/>
              <a:gd name="T6" fmla="*/ 963 w 1245"/>
              <a:gd name="T7" fmla="*/ 0 h 427"/>
              <a:gd name="T8" fmla="*/ 281 w 1245"/>
              <a:gd name="T9" fmla="*/ 0 h 427"/>
            </a:gdLst>
            <a:ahLst/>
            <a:cxnLst>
              <a:cxn ang="0">
                <a:pos x="T0" y="T1"/>
              </a:cxn>
              <a:cxn ang="0">
                <a:pos x="T2" y="T3"/>
              </a:cxn>
              <a:cxn ang="0">
                <a:pos x="T4" y="T5"/>
              </a:cxn>
              <a:cxn ang="0">
                <a:pos x="T6" y="T7"/>
              </a:cxn>
              <a:cxn ang="0">
                <a:pos x="T8" y="T9"/>
              </a:cxn>
            </a:cxnLst>
            <a:rect l="0" t="0" r="r" b="b"/>
            <a:pathLst>
              <a:path w="1245" h="427">
                <a:moveTo>
                  <a:pt x="281" y="0"/>
                </a:moveTo>
                <a:lnTo>
                  <a:pt x="0" y="427"/>
                </a:lnTo>
                <a:lnTo>
                  <a:pt x="1245" y="427"/>
                </a:lnTo>
                <a:lnTo>
                  <a:pt x="963" y="0"/>
                </a:lnTo>
                <a:lnTo>
                  <a:pt x="281" y="0"/>
                </a:lnTo>
                <a:close/>
              </a:path>
            </a:pathLst>
          </a:custGeom>
          <a:solidFill>
            <a:srgbClr val="21AB82"/>
          </a:solidFill>
          <a:ln w="28575">
            <a:solidFill>
              <a:schemeClr val="bg1">
                <a:lumMod val="95000"/>
              </a:schemeClr>
            </a:solidFill>
          </a:ln>
        </p:spPr>
        <p:txBody>
          <a:bodyPr vert="horz" wrap="square" lIns="121920" tIns="60960" rIns="121920" bIns="60960" numCol="1" anchor="t" anchorCtr="0" compatLnSpc="1">
            <a:prstTxWarp prst="textNoShape">
              <a:avLst/>
            </a:prstTxWarp>
          </a:bodyPr>
          <a:lstStyle/>
          <a:p>
            <a:endParaRPr lang="en-US" sz="3200"/>
          </a:p>
        </p:txBody>
      </p:sp>
      <p:sp>
        <p:nvSpPr>
          <p:cNvPr id="3" name="Freeform 6"/>
          <p:cNvSpPr>
            <a:spLocks/>
          </p:cNvSpPr>
          <p:nvPr/>
        </p:nvSpPr>
        <p:spPr bwMode="auto">
          <a:xfrm>
            <a:off x="3124847" y="3241011"/>
            <a:ext cx="3561367" cy="975720"/>
          </a:xfrm>
          <a:custGeom>
            <a:avLst/>
            <a:gdLst>
              <a:gd name="T0" fmla="*/ 283 w 1810"/>
              <a:gd name="T1" fmla="*/ 0 h 426"/>
              <a:gd name="T2" fmla="*/ 0 w 1810"/>
              <a:gd name="T3" fmla="*/ 426 h 426"/>
              <a:gd name="T4" fmla="*/ 1810 w 1810"/>
              <a:gd name="T5" fmla="*/ 426 h 426"/>
              <a:gd name="T6" fmla="*/ 1528 w 1810"/>
              <a:gd name="T7" fmla="*/ 0 h 426"/>
              <a:gd name="T8" fmla="*/ 283 w 1810"/>
              <a:gd name="T9" fmla="*/ 0 h 426"/>
            </a:gdLst>
            <a:ahLst/>
            <a:cxnLst>
              <a:cxn ang="0">
                <a:pos x="T0" y="T1"/>
              </a:cxn>
              <a:cxn ang="0">
                <a:pos x="T2" y="T3"/>
              </a:cxn>
              <a:cxn ang="0">
                <a:pos x="T4" y="T5"/>
              </a:cxn>
              <a:cxn ang="0">
                <a:pos x="T6" y="T7"/>
              </a:cxn>
              <a:cxn ang="0">
                <a:pos x="T8" y="T9"/>
              </a:cxn>
            </a:cxnLst>
            <a:rect l="0" t="0" r="r" b="b"/>
            <a:pathLst>
              <a:path w="1810" h="426">
                <a:moveTo>
                  <a:pt x="283" y="0"/>
                </a:moveTo>
                <a:lnTo>
                  <a:pt x="0" y="426"/>
                </a:lnTo>
                <a:lnTo>
                  <a:pt x="1810" y="426"/>
                </a:lnTo>
                <a:lnTo>
                  <a:pt x="1528" y="0"/>
                </a:lnTo>
                <a:lnTo>
                  <a:pt x="283" y="0"/>
                </a:lnTo>
                <a:close/>
              </a:path>
            </a:pathLst>
          </a:custGeom>
          <a:solidFill>
            <a:srgbClr val="FFC000"/>
          </a:solidFill>
          <a:ln w="28575">
            <a:solidFill>
              <a:schemeClr val="bg1">
                <a:lumMod val="95000"/>
              </a:schemeClr>
            </a:solidFill>
          </a:ln>
        </p:spPr>
        <p:txBody>
          <a:bodyPr vert="horz" wrap="square" lIns="121920" tIns="60960" rIns="121920" bIns="60960" numCol="1" anchor="t" anchorCtr="0" compatLnSpc="1">
            <a:prstTxWarp prst="textNoShape">
              <a:avLst/>
            </a:prstTxWarp>
          </a:bodyPr>
          <a:lstStyle/>
          <a:p>
            <a:endParaRPr lang="en-US" sz="3200"/>
          </a:p>
        </p:txBody>
      </p:sp>
      <p:sp>
        <p:nvSpPr>
          <p:cNvPr id="4" name="Freeform 7"/>
          <p:cNvSpPr>
            <a:spLocks/>
          </p:cNvSpPr>
          <p:nvPr/>
        </p:nvSpPr>
        <p:spPr bwMode="auto">
          <a:xfrm>
            <a:off x="2571949" y="4216732"/>
            <a:ext cx="4667160" cy="973430"/>
          </a:xfrm>
          <a:custGeom>
            <a:avLst/>
            <a:gdLst>
              <a:gd name="T0" fmla="*/ 281 w 2372"/>
              <a:gd name="T1" fmla="*/ 0 h 425"/>
              <a:gd name="T2" fmla="*/ 0 w 2372"/>
              <a:gd name="T3" fmla="*/ 425 h 425"/>
              <a:gd name="T4" fmla="*/ 2372 w 2372"/>
              <a:gd name="T5" fmla="*/ 425 h 425"/>
              <a:gd name="T6" fmla="*/ 2091 w 2372"/>
              <a:gd name="T7" fmla="*/ 0 h 425"/>
              <a:gd name="T8" fmla="*/ 281 w 2372"/>
              <a:gd name="T9" fmla="*/ 0 h 425"/>
            </a:gdLst>
            <a:ahLst/>
            <a:cxnLst>
              <a:cxn ang="0">
                <a:pos x="T0" y="T1"/>
              </a:cxn>
              <a:cxn ang="0">
                <a:pos x="T2" y="T3"/>
              </a:cxn>
              <a:cxn ang="0">
                <a:pos x="T4" y="T5"/>
              </a:cxn>
              <a:cxn ang="0">
                <a:pos x="T6" y="T7"/>
              </a:cxn>
              <a:cxn ang="0">
                <a:pos x="T8" y="T9"/>
              </a:cxn>
            </a:cxnLst>
            <a:rect l="0" t="0" r="r" b="b"/>
            <a:pathLst>
              <a:path w="2372" h="425">
                <a:moveTo>
                  <a:pt x="281" y="0"/>
                </a:moveTo>
                <a:lnTo>
                  <a:pt x="0" y="425"/>
                </a:lnTo>
                <a:lnTo>
                  <a:pt x="2372" y="425"/>
                </a:lnTo>
                <a:lnTo>
                  <a:pt x="2091" y="0"/>
                </a:lnTo>
                <a:lnTo>
                  <a:pt x="281" y="0"/>
                </a:lnTo>
                <a:close/>
              </a:path>
            </a:pathLst>
          </a:custGeom>
          <a:solidFill>
            <a:srgbClr val="05BAC8"/>
          </a:solidFill>
          <a:ln w="28575">
            <a:solidFill>
              <a:schemeClr val="bg1">
                <a:lumMod val="95000"/>
              </a:schemeClr>
            </a:solidFill>
          </a:ln>
        </p:spPr>
        <p:txBody>
          <a:bodyPr vert="horz" wrap="square" lIns="121920" tIns="60960" rIns="121920" bIns="60960" numCol="1" anchor="t" anchorCtr="0" compatLnSpc="1">
            <a:prstTxWarp prst="textNoShape">
              <a:avLst/>
            </a:prstTxWarp>
          </a:bodyPr>
          <a:lstStyle/>
          <a:p>
            <a:endParaRPr lang="en-US" sz="3200"/>
          </a:p>
        </p:txBody>
      </p:sp>
      <p:sp>
        <p:nvSpPr>
          <p:cNvPr id="5" name="Freeform 8"/>
          <p:cNvSpPr>
            <a:spLocks/>
          </p:cNvSpPr>
          <p:nvPr/>
        </p:nvSpPr>
        <p:spPr bwMode="auto">
          <a:xfrm>
            <a:off x="2015118" y="5190160"/>
            <a:ext cx="5780825" cy="975720"/>
          </a:xfrm>
          <a:custGeom>
            <a:avLst/>
            <a:gdLst>
              <a:gd name="T0" fmla="*/ 283 w 2938"/>
              <a:gd name="T1" fmla="*/ 0 h 426"/>
              <a:gd name="T2" fmla="*/ 2655 w 2938"/>
              <a:gd name="T3" fmla="*/ 0 h 426"/>
              <a:gd name="T4" fmla="*/ 2938 w 2938"/>
              <a:gd name="T5" fmla="*/ 426 h 426"/>
              <a:gd name="T6" fmla="*/ 0 w 2938"/>
              <a:gd name="T7" fmla="*/ 426 h 426"/>
              <a:gd name="T8" fmla="*/ 283 w 2938"/>
              <a:gd name="T9" fmla="*/ 0 h 426"/>
            </a:gdLst>
            <a:ahLst/>
            <a:cxnLst>
              <a:cxn ang="0">
                <a:pos x="T0" y="T1"/>
              </a:cxn>
              <a:cxn ang="0">
                <a:pos x="T2" y="T3"/>
              </a:cxn>
              <a:cxn ang="0">
                <a:pos x="T4" y="T5"/>
              </a:cxn>
              <a:cxn ang="0">
                <a:pos x="T6" y="T7"/>
              </a:cxn>
              <a:cxn ang="0">
                <a:pos x="T8" y="T9"/>
              </a:cxn>
            </a:cxnLst>
            <a:rect l="0" t="0" r="r" b="b"/>
            <a:pathLst>
              <a:path w="2938" h="426">
                <a:moveTo>
                  <a:pt x="283" y="0"/>
                </a:moveTo>
                <a:lnTo>
                  <a:pt x="2655" y="0"/>
                </a:lnTo>
                <a:lnTo>
                  <a:pt x="2938" y="426"/>
                </a:lnTo>
                <a:lnTo>
                  <a:pt x="0" y="426"/>
                </a:lnTo>
                <a:lnTo>
                  <a:pt x="283" y="0"/>
                </a:lnTo>
                <a:close/>
              </a:path>
            </a:pathLst>
          </a:custGeom>
          <a:solidFill>
            <a:srgbClr val="F14124"/>
          </a:solidFill>
          <a:ln w="28575">
            <a:solidFill>
              <a:schemeClr val="bg1">
                <a:lumMod val="95000"/>
              </a:schemeClr>
            </a:solidFill>
          </a:ln>
        </p:spPr>
        <p:txBody>
          <a:bodyPr vert="horz" wrap="square" lIns="121920" tIns="60960" rIns="121920" bIns="60960" numCol="1" anchor="t" anchorCtr="0" compatLnSpc="1">
            <a:prstTxWarp prst="textNoShape">
              <a:avLst/>
            </a:prstTxWarp>
          </a:bodyPr>
          <a:lstStyle/>
          <a:p>
            <a:endParaRPr lang="en-US" sz="3200"/>
          </a:p>
        </p:txBody>
      </p:sp>
      <p:sp>
        <p:nvSpPr>
          <p:cNvPr id="6" name="Text Box 10"/>
          <p:cNvSpPr txBox="1">
            <a:spLocks noChangeArrowheads="1"/>
          </p:cNvSpPr>
          <p:nvPr/>
        </p:nvSpPr>
        <p:spPr bwMode="auto">
          <a:xfrm>
            <a:off x="3474042" y="5493354"/>
            <a:ext cx="2862976" cy="369332"/>
          </a:xfrm>
          <a:prstGeom prst="rect">
            <a:avLst/>
          </a:prstGeom>
          <a:noFill/>
          <a:ln w="9525">
            <a:noFill/>
            <a:miter lim="800000"/>
            <a:headEnd/>
            <a:tailEnd/>
          </a:ln>
        </p:spPr>
        <p:txBody>
          <a:bodyPr wrap="square" lIns="60960" tIns="30480" rIns="60960" bIns="30480">
            <a:spAutoFit/>
          </a:bodyPr>
          <a:lstStyle/>
          <a:p>
            <a:pPr algn="ctr" defTabSz="1450940"/>
            <a:r>
              <a:rPr lang="zh-CN" altLang="en-US" sz="2000" b="1" dirty="0">
                <a:solidFill>
                  <a:schemeClr val="bg1"/>
                </a:solidFill>
                <a:latin typeface="微软雅黑" panose="020B0503020204020204" pitchFamily="34" charset="-122"/>
                <a:ea typeface="微软雅黑" panose="020B0503020204020204" pitchFamily="34" charset="-122"/>
                <a:cs typeface="Open Sans" pitchFamily="34" charset="0"/>
              </a:rPr>
              <a:t>添加文字</a:t>
            </a:r>
            <a:endParaRPr lang="en-US" altLang="zh-CN" sz="2000" b="1"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7" name="Text Box 10"/>
          <p:cNvSpPr txBox="1">
            <a:spLocks noChangeArrowheads="1"/>
          </p:cNvSpPr>
          <p:nvPr/>
        </p:nvSpPr>
        <p:spPr bwMode="auto">
          <a:xfrm>
            <a:off x="3474042" y="4518781"/>
            <a:ext cx="2862976" cy="369332"/>
          </a:xfrm>
          <a:prstGeom prst="rect">
            <a:avLst/>
          </a:prstGeom>
          <a:noFill/>
          <a:ln w="9525">
            <a:noFill/>
            <a:miter lim="800000"/>
            <a:headEnd/>
            <a:tailEnd/>
          </a:ln>
        </p:spPr>
        <p:txBody>
          <a:bodyPr wrap="square" lIns="60960" tIns="30480" rIns="60960" bIns="30480">
            <a:spAutoFit/>
          </a:bodyPr>
          <a:lstStyle/>
          <a:p>
            <a:pPr algn="ctr" defTabSz="1450940"/>
            <a:r>
              <a:rPr lang="zh-CN" altLang="en-US" sz="2000" b="1" dirty="0">
                <a:solidFill>
                  <a:schemeClr val="bg1"/>
                </a:solidFill>
                <a:latin typeface="微软雅黑" panose="020B0503020204020204" pitchFamily="34" charset="-122"/>
                <a:ea typeface="微软雅黑" panose="020B0503020204020204" pitchFamily="34" charset="-122"/>
                <a:cs typeface="Open Sans" pitchFamily="34" charset="0"/>
              </a:rPr>
              <a:t>添加文字</a:t>
            </a:r>
            <a:endParaRPr lang="en-US" altLang="zh-CN" sz="2000" b="1"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8" name="Text Box 10"/>
          <p:cNvSpPr txBox="1">
            <a:spLocks noChangeArrowheads="1"/>
          </p:cNvSpPr>
          <p:nvPr/>
        </p:nvSpPr>
        <p:spPr bwMode="auto">
          <a:xfrm>
            <a:off x="3812456" y="3544205"/>
            <a:ext cx="2186149" cy="369332"/>
          </a:xfrm>
          <a:prstGeom prst="rect">
            <a:avLst/>
          </a:prstGeom>
          <a:noFill/>
          <a:ln w="9525">
            <a:noFill/>
            <a:miter lim="800000"/>
            <a:headEnd/>
            <a:tailEnd/>
          </a:ln>
        </p:spPr>
        <p:txBody>
          <a:bodyPr wrap="square" lIns="60960" tIns="30480" rIns="60960" bIns="30480">
            <a:spAutoFit/>
          </a:bodyPr>
          <a:lstStyle/>
          <a:p>
            <a:pPr algn="ctr" defTabSz="1450940"/>
            <a:r>
              <a:rPr lang="zh-CN" altLang="en-US" sz="2000" b="1" dirty="0">
                <a:solidFill>
                  <a:schemeClr val="bg1"/>
                </a:solidFill>
                <a:latin typeface="微软雅黑" panose="020B0503020204020204" pitchFamily="34" charset="-122"/>
                <a:ea typeface="微软雅黑" panose="020B0503020204020204" pitchFamily="34" charset="-122"/>
                <a:cs typeface="Open Sans" pitchFamily="34" charset="0"/>
              </a:rPr>
              <a:t>添加文字</a:t>
            </a:r>
            <a:endParaRPr lang="en-US" altLang="zh-CN" sz="2000" b="1"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9" name="Text Box 10"/>
          <p:cNvSpPr txBox="1">
            <a:spLocks noChangeArrowheads="1"/>
          </p:cNvSpPr>
          <p:nvPr/>
        </p:nvSpPr>
        <p:spPr bwMode="auto">
          <a:xfrm>
            <a:off x="3972351" y="2567339"/>
            <a:ext cx="1866359" cy="369332"/>
          </a:xfrm>
          <a:prstGeom prst="rect">
            <a:avLst/>
          </a:prstGeom>
          <a:noFill/>
          <a:ln w="9525">
            <a:noFill/>
            <a:miter lim="800000"/>
            <a:headEnd/>
            <a:tailEnd/>
          </a:ln>
        </p:spPr>
        <p:txBody>
          <a:bodyPr wrap="square" lIns="60960" tIns="30480" rIns="60960" bIns="30480">
            <a:spAutoFit/>
          </a:bodyPr>
          <a:lstStyle/>
          <a:p>
            <a:pPr algn="ctr" defTabSz="1450940"/>
            <a:r>
              <a:rPr lang="zh-CN" altLang="en-US" sz="2000" b="1" dirty="0">
                <a:solidFill>
                  <a:schemeClr val="bg1"/>
                </a:solidFill>
                <a:latin typeface="微软雅黑" panose="020B0503020204020204" pitchFamily="34" charset="-122"/>
                <a:ea typeface="微软雅黑" panose="020B0503020204020204" pitchFamily="34" charset="-122"/>
                <a:cs typeface="Open Sans" pitchFamily="34" charset="0"/>
              </a:rPr>
              <a:t>添加文字</a:t>
            </a:r>
            <a:endParaRPr lang="en-US" sz="2000" b="1"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10" name="Oval 11"/>
          <p:cNvSpPr/>
          <p:nvPr/>
        </p:nvSpPr>
        <p:spPr>
          <a:xfrm>
            <a:off x="5691723" y="2610532"/>
            <a:ext cx="282947" cy="282947"/>
          </a:xfrm>
          <a:prstGeom prst="ellipse">
            <a:avLst/>
          </a:prstGeom>
          <a:solidFill>
            <a:srgbClr val="21AB82"/>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 name="Oval 12"/>
          <p:cNvSpPr/>
          <p:nvPr/>
        </p:nvSpPr>
        <p:spPr>
          <a:xfrm>
            <a:off x="6252669" y="3587398"/>
            <a:ext cx="282947" cy="282947"/>
          </a:xfrm>
          <a:prstGeom prst="ellipse">
            <a:avLst/>
          </a:prstGeom>
          <a:solidFill>
            <a:srgbClr val="FFC000"/>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Oval 13"/>
          <p:cNvSpPr/>
          <p:nvPr/>
        </p:nvSpPr>
        <p:spPr>
          <a:xfrm>
            <a:off x="6820614" y="4561974"/>
            <a:ext cx="282947" cy="282947"/>
          </a:xfrm>
          <a:prstGeom prst="ellipse">
            <a:avLst/>
          </a:prstGeom>
          <a:solidFill>
            <a:srgbClr val="05BAC8"/>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 name="Oval 14"/>
          <p:cNvSpPr/>
          <p:nvPr/>
        </p:nvSpPr>
        <p:spPr>
          <a:xfrm>
            <a:off x="7377593" y="5536547"/>
            <a:ext cx="282947" cy="282947"/>
          </a:xfrm>
          <a:prstGeom prst="ellipse">
            <a:avLst/>
          </a:prstGeom>
          <a:solidFill>
            <a:srgbClr val="F14124"/>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 name="肘形接點 23"/>
          <p:cNvSpPr>
            <a:spLocks noChangeShapeType="1"/>
          </p:cNvSpPr>
          <p:nvPr/>
        </p:nvSpPr>
        <p:spPr bwMode="auto">
          <a:xfrm rot="5400000" flipH="1" flipV="1">
            <a:off x="6723362" y="1142046"/>
            <a:ext cx="703776" cy="2233195"/>
          </a:xfrm>
          <a:custGeom>
            <a:avLst/>
            <a:gdLst>
              <a:gd name="connsiteX0" fmla="*/ 0 w 681038"/>
              <a:gd name="connsiteY0" fmla="*/ 0 h 2268538"/>
              <a:gd name="connsiteX1" fmla="*/ 681038 w 681038"/>
              <a:gd name="connsiteY1" fmla="*/ 0 h 2268538"/>
              <a:gd name="connsiteX2" fmla="*/ 681038 w 681038"/>
              <a:gd name="connsiteY2" fmla="*/ 2268538 h 2268538"/>
              <a:gd name="connsiteX0" fmla="*/ 0 w 626447"/>
              <a:gd name="connsiteY0" fmla="*/ 0 h 2732562"/>
              <a:gd name="connsiteX1" fmla="*/ 626447 w 626447"/>
              <a:gd name="connsiteY1" fmla="*/ 464024 h 2732562"/>
              <a:gd name="connsiteX2" fmla="*/ 626447 w 626447"/>
              <a:gd name="connsiteY2" fmla="*/ 2732562 h 2732562"/>
              <a:gd name="connsiteX0" fmla="*/ 0 w 626447"/>
              <a:gd name="connsiteY0" fmla="*/ 0 h 2200551"/>
              <a:gd name="connsiteX1" fmla="*/ 626447 w 626447"/>
              <a:gd name="connsiteY1" fmla="*/ 464024 h 2200551"/>
              <a:gd name="connsiteX2" fmla="*/ 622250 w 626447"/>
              <a:gd name="connsiteY2" fmla="*/ 2200551 h 2200551"/>
            </a:gdLst>
            <a:ahLst/>
            <a:cxnLst>
              <a:cxn ang="0">
                <a:pos x="connsiteX0" y="connsiteY0"/>
              </a:cxn>
              <a:cxn ang="0">
                <a:pos x="connsiteX1" y="connsiteY1"/>
              </a:cxn>
              <a:cxn ang="0">
                <a:pos x="connsiteX2" y="connsiteY2"/>
              </a:cxn>
            </a:cxnLst>
            <a:rect l="l" t="t" r="r" b="b"/>
            <a:pathLst>
              <a:path w="626447" h="2200551" fill="none">
                <a:moveTo>
                  <a:pt x="0" y="0"/>
                </a:moveTo>
                <a:lnTo>
                  <a:pt x="626447" y="464024"/>
                </a:lnTo>
                <a:cubicBezTo>
                  <a:pt x="626447" y="1220203"/>
                  <a:pt x="622250" y="1444372"/>
                  <a:pt x="622250" y="2200551"/>
                </a:cubicBezTo>
              </a:path>
            </a:pathLst>
          </a:cu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5" name="矩形 14"/>
          <p:cNvSpPr/>
          <p:nvPr/>
        </p:nvSpPr>
        <p:spPr>
          <a:xfrm>
            <a:off x="8405586" y="1513980"/>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6" name="矩形 47"/>
          <p:cNvSpPr>
            <a:spLocks noChangeArrowheads="1"/>
          </p:cNvSpPr>
          <p:nvPr/>
        </p:nvSpPr>
        <p:spPr bwMode="auto">
          <a:xfrm>
            <a:off x="8405586" y="1864178"/>
            <a:ext cx="2983316" cy="62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a:t>
            </a:r>
          </a:p>
        </p:txBody>
      </p:sp>
      <p:sp>
        <p:nvSpPr>
          <p:cNvPr id="17" name="肘形接點 23"/>
          <p:cNvSpPr>
            <a:spLocks noChangeShapeType="1"/>
          </p:cNvSpPr>
          <p:nvPr/>
        </p:nvSpPr>
        <p:spPr bwMode="auto">
          <a:xfrm rot="5400000" flipH="1" flipV="1">
            <a:off x="7134572" y="2591585"/>
            <a:ext cx="458319" cy="1656230"/>
          </a:xfrm>
          <a:custGeom>
            <a:avLst/>
            <a:gdLst>
              <a:gd name="connsiteX0" fmla="*/ 0 w 681038"/>
              <a:gd name="connsiteY0" fmla="*/ 0 h 2268538"/>
              <a:gd name="connsiteX1" fmla="*/ 681038 w 681038"/>
              <a:gd name="connsiteY1" fmla="*/ 0 h 2268538"/>
              <a:gd name="connsiteX2" fmla="*/ 681038 w 681038"/>
              <a:gd name="connsiteY2" fmla="*/ 2268538 h 2268538"/>
              <a:gd name="connsiteX0" fmla="*/ 0 w 626447"/>
              <a:gd name="connsiteY0" fmla="*/ 0 h 2732562"/>
              <a:gd name="connsiteX1" fmla="*/ 626447 w 626447"/>
              <a:gd name="connsiteY1" fmla="*/ 464024 h 2732562"/>
              <a:gd name="connsiteX2" fmla="*/ 626447 w 626447"/>
              <a:gd name="connsiteY2" fmla="*/ 2732562 h 2732562"/>
              <a:gd name="connsiteX0" fmla="*/ 0 w 626447"/>
              <a:gd name="connsiteY0" fmla="*/ 0 h 2084046"/>
              <a:gd name="connsiteX1" fmla="*/ 626447 w 626447"/>
              <a:gd name="connsiteY1" fmla="*/ 464024 h 2084046"/>
              <a:gd name="connsiteX2" fmla="*/ 626446 w 626447"/>
              <a:gd name="connsiteY2" fmla="*/ 2084046 h 2084046"/>
            </a:gdLst>
            <a:ahLst/>
            <a:cxnLst>
              <a:cxn ang="0">
                <a:pos x="connsiteX0" y="connsiteY0"/>
              </a:cxn>
              <a:cxn ang="0">
                <a:pos x="connsiteX1" y="connsiteY1"/>
              </a:cxn>
              <a:cxn ang="0">
                <a:pos x="connsiteX2" y="connsiteY2"/>
              </a:cxn>
            </a:cxnLst>
            <a:rect l="l" t="t" r="r" b="b"/>
            <a:pathLst>
              <a:path w="626447" h="2084046" fill="none">
                <a:moveTo>
                  <a:pt x="0" y="0"/>
                </a:moveTo>
                <a:lnTo>
                  <a:pt x="626447" y="464024"/>
                </a:lnTo>
                <a:cubicBezTo>
                  <a:pt x="626447" y="1220203"/>
                  <a:pt x="626446" y="1327867"/>
                  <a:pt x="626446" y="2084046"/>
                </a:cubicBezTo>
              </a:path>
            </a:pathLst>
          </a:cu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8" name="矩形 17"/>
          <p:cNvSpPr/>
          <p:nvPr/>
        </p:nvSpPr>
        <p:spPr>
          <a:xfrm>
            <a:off x="8405586" y="2799521"/>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9" name="矩形 47"/>
          <p:cNvSpPr>
            <a:spLocks noChangeArrowheads="1"/>
          </p:cNvSpPr>
          <p:nvPr/>
        </p:nvSpPr>
        <p:spPr bwMode="auto">
          <a:xfrm>
            <a:off x="8405586" y="3149719"/>
            <a:ext cx="2983316" cy="62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在此录入上述图表的描述说明，在此录入上述图表的综合描述说明。</a:t>
            </a:r>
          </a:p>
        </p:txBody>
      </p:sp>
      <p:cxnSp>
        <p:nvCxnSpPr>
          <p:cNvPr id="20" name="直接连接符 19"/>
          <p:cNvCxnSpPr>
            <a:stCxn id="12" idx="6"/>
          </p:cNvCxnSpPr>
          <p:nvPr/>
        </p:nvCxnSpPr>
        <p:spPr>
          <a:xfrm flipV="1">
            <a:off x="7103561" y="4695626"/>
            <a:ext cx="1088286" cy="7822"/>
          </a:xfrm>
          <a:prstGeom prst="line">
            <a:avLst/>
          </a:pr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cxnSp>
      <p:cxnSp>
        <p:nvCxnSpPr>
          <p:cNvPr id="21" name="直接连接符 20"/>
          <p:cNvCxnSpPr/>
          <p:nvPr/>
        </p:nvCxnSpPr>
        <p:spPr>
          <a:xfrm flipV="1">
            <a:off x="7660540" y="5654172"/>
            <a:ext cx="531307" cy="1"/>
          </a:xfrm>
          <a:prstGeom prst="line">
            <a:avLst/>
          </a:pr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cxnSp>
      <p:sp>
        <p:nvSpPr>
          <p:cNvPr id="22" name="矩形 21"/>
          <p:cNvSpPr/>
          <p:nvPr/>
        </p:nvSpPr>
        <p:spPr>
          <a:xfrm>
            <a:off x="8405586" y="4139604"/>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3" name="矩形 47"/>
          <p:cNvSpPr>
            <a:spLocks noChangeArrowheads="1"/>
          </p:cNvSpPr>
          <p:nvPr/>
        </p:nvSpPr>
        <p:spPr bwMode="auto">
          <a:xfrm>
            <a:off x="8405586" y="4489802"/>
            <a:ext cx="2983316" cy="62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a:t>
            </a:r>
          </a:p>
        </p:txBody>
      </p:sp>
      <p:sp>
        <p:nvSpPr>
          <p:cNvPr id="24" name="矩形 23"/>
          <p:cNvSpPr/>
          <p:nvPr/>
        </p:nvSpPr>
        <p:spPr>
          <a:xfrm>
            <a:off x="8405586" y="5479737"/>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5" name="矩形 47"/>
          <p:cNvSpPr>
            <a:spLocks noChangeArrowheads="1"/>
          </p:cNvSpPr>
          <p:nvPr/>
        </p:nvSpPr>
        <p:spPr bwMode="auto">
          <a:xfrm>
            <a:off x="8405586" y="5829935"/>
            <a:ext cx="2983316" cy="62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在此录入上述图表的描述说明，在此录入上述图表的综合描述说明。</a:t>
            </a:r>
          </a:p>
        </p:txBody>
      </p:sp>
      <p:sp>
        <p:nvSpPr>
          <p:cNvPr id="28"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实践难点</a:t>
            </a:r>
          </a:p>
        </p:txBody>
      </p:sp>
      <p:grpSp>
        <p:nvGrpSpPr>
          <p:cNvPr id="29" name="组合 28"/>
          <p:cNvGrpSpPr/>
          <p:nvPr/>
        </p:nvGrpSpPr>
        <p:grpSpPr>
          <a:xfrm>
            <a:off x="5334856" y="570216"/>
            <a:ext cx="263341" cy="395013"/>
            <a:chOff x="5284519" y="1508166"/>
            <a:chExt cx="213756" cy="427512"/>
          </a:xfrm>
        </p:grpSpPr>
        <p:cxnSp>
          <p:nvCxnSpPr>
            <p:cNvPr id="30" name="直接连接符 29"/>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4436490" y="1686822"/>
            <a:ext cx="938077" cy="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defPPr>
              <a:defRPr lang="zh-CN"/>
            </a:defPPr>
            <a:lvl1pPr>
              <a:spcBef>
                <a:spcPct val="0"/>
              </a:spcBef>
              <a:buFont typeface="Arial" charset="0"/>
              <a:buNone/>
              <a:defRPr sz="2933" b="1">
                <a:solidFill>
                  <a:schemeClr val="tx1">
                    <a:lumMod val="75000"/>
                    <a:lumOff val="25000"/>
                  </a:schemeClr>
                </a:solidFill>
                <a:latin typeface="Arial" panose="020B0604020202020204" pitchFamily="34" charset="0"/>
                <a:ea typeface="微软雅黑" pitchFamily="34" charset="-122"/>
                <a:cs typeface="Arial" panose="020B0604020202020204" pitchFamily="34" charset="0"/>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r>
              <a:rPr lang="zh-CN" altLang="en-US" dirty="0"/>
              <a:t>难点</a:t>
            </a:r>
          </a:p>
        </p:txBody>
      </p:sp>
    </p:spTree>
    <p:extLst>
      <p:ext uri="{BB962C8B-B14F-4D97-AF65-F5344CB8AC3E}">
        <p14:creationId xmlns:p14="http://schemas.microsoft.com/office/powerpoint/2010/main" val="346121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45"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1000"/>
                                        <p:tgtEl>
                                          <p:spTgt spid="33"/>
                                        </p:tgtEl>
                                      </p:cBhvr>
                                    </p:animEffect>
                                    <p:anim calcmode="lin" valueType="num">
                                      <p:cBhvr>
                                        <p:cTn id="16" dur="1000" fill="hold"/>
                                        <p:tgtEl>
                                          <p:spTgt spid="33"/>
                                        </p:tgtEl>
                                        <p:attrNameLst>
                                          <p:attrName>ppt_w</p:attrName>
                                        </p:attrNameLst>
                                      </p:cBhvr>
                                      <p:tavLst>
                                        <p:tav tm="0" fmla="#ppt_w*sin(2.5*pi*$)">
                                          <p:val>
                                            <p:fltVal val="0"/>
                                          </p:val>
                                        </p:tav>
                                        <p:tav tm="100000">
                                          <p:val>
                                            <p:fltVal val="1"/>
                                          </p:val>
                                        </p:tav>
                                      </p:tavLst>
                                    </p:anim>
                                    <p:anim calcmode="lin" valueType="num">
                                      <p:cBhvr>
                                        <p:cTn id="17" dur="1000" fill="hold"/>
                                        <p:tgtEl>
                                          <p:spTgt spid="33"/>
                                        </p:tgtEl>
                                        <p:attrNameLst>
                                          <p:attrName>ppt_h</p:attrName>
                                        </p:attrNameLst>
                                      </p:cBhvr>
                                      <p:tavLst>
                                        <p:tav tm="0">
                                          <p:val>
                                            <p:strVal val="#ppt_h"/>
                                          </p:val>
                                        </p:tav>
                                        <p:tav tm="100000">
                                          <p:val>
                                            <p:strVal val="#ppt_h"/>
                                          </p:val>
                                        </p:tav>
                                      </p:tavLst>
                                    </p:anim>
                                  </p:childTnLst>
                                </p:cTn>
                              </p:par>
                            </p:childTnLst>
                          </p:cTn>
                        </p:par>
                        <p:par>
                          <p:cTn id="18" fill="hold">
                            <p:stCondLst>
                              <p:cond delay="2000"/>
                            </p:stCondLst>
                            <p:childTnLst>
                              <p:par>
                                <p:cTn id="19" presetID="1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300"/>
                                        <p:tgtEl>
                                          <p:spTgt spid="2"/>
                                        </p:tgtEl>
                                        <p:attrNameLst>
                                          <p:attrName>ppt_y</p:attrName>
                                        </p:attrNameLst>
                                      </p:cBhvr>
                                      <p:tavLst>
                                        <p:tav tm="0">
                                          <p:val>
                                            <p:strVal val="#ppt_y-#ppt_h*1.125000"/>
                                          </p:val>
                                        </p:tav>
                                        <p:tav tm="100000">
                                          <p:val>
                                            <p:strVal val="#ppt_y"/>
                                          </p:val>
                                        </p:tav>
                                      </p:tavLst>
                                    </p:anim>
                                    <p:animEffect transition="in" filter="wipe(down)">
                                      <p:cBhvr>
                                        <p:cTn id="22" dur="300"/>
                                        <p:tgtEl>
                                          <p:spTgt spid="2"/>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300"/>
                                        <p:tgtEl>
                                          <p:spTgt spid="9"/>
                                        </p:tgtEl>
                                        <p:attrNameLst>
                                          <p:attrName>ppt_y</p:attrName>
                                        </p:attrNameLst>
                                      </p:cBhvr>
                                      <p:tavLst>
                                        <p:tav tm="0">
                                          <p:val>
                                            <p:strVal val="#ppt_y-#ppt_h*1.125000"/>
                                          </p:val>
                                        </p:tav>
                                        <p:tav tm="100000">
                                          <p:val>
                                            <p:strVal val="#ppt_y"/>
                                          </p:val>
                                        </p:tav>
                                      </p:tavLst>
                                    </p:anim>
                                    <p:animEffect transition="in" filter="wipe(down)">
                                      <p:cBhvr>
                                        <p:cTn id="26" dur="300"/>
                                        <p:tgtEl>
                                          <p:spTgt spid="9"/>
                                        </p:tgtEl>
                                      </p:cBhvr>
                                    </p:animEffect>
                                  </p:childTnLst>
                                </p:cTn>
                              </p:par>
                            </p:childTnLst>
                          </p:cTn>
                        </p:par>
                        <p:par>
                          <p:cTn id="27" fill="hold">
                            <p:stCondLst>
                              <p:cond delay="2300"/>
                            </p:stCondLst>
                            <p:childTnLst>
                              <p:par>
                                <p:cTn id="28" presetID="12" presetClass="entr" presetSubtype="1"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300"/>
                                        <p:tgtEl>
                                          <p:spTgt spid="3"/>
                                        </p:tgtEl>
                                        <p:attrNameLst>
                                          <p:attrName>ppt_y</p:attrName>
                                        </p:attrNameLst>
                                      </p:cBhvr>
                                      <p:tavLst>
                                        <p:tav tm="0">
                                          <p:val>
                                            <p:strVal val="#ppt_y-#ppt_h*1.125000"/>
                                          </p:val>
                                        </p:tav>
                                        <p:tav tm="100000">
                                          <p:val>
                                            <p:strVal val="#ppt_y"/>
                                          </p:val>
                                        </p:tav>
                                      </p:tavLst>
                                    </p:anim>
                                    <p:animEffect transition="in" filter="wipe(down)">
                                      <p:cBhvr>
                                        <p:cTn id="31" dur="300"/>
                                        <p:tgtEl>
                                          <p:spTgt spid="3"/>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300"/>
                                        <p:tgtEl>
                                          <p:spTgt spid="8"/>
                                        </p:tgtEl>
                                        <p:attrNameLst>
                                          <p:attrName>ppt_y</p:attrName>
                                        </p:attrNameLst>
                                      </p:cBhvr>
                                      <p:tavLst>
                                        <p:tav tm="0">
                                          <p:val>
                                            <p:strVal val="#ppt_y-#ppt_h*1.125000"/>
                                          </p:val>
                                        </p:tav>
                                        <p:tav tm="100000">
                                          <p:val>
                                            <p:strVal val="#ppt_y"/>
                                          </p:val>
                                        </p:tav>
                                      </p:tavLst>
                                    </p:anim>
                                    <p:animEffect transition="in" filter="wipe(down)">
                                      <p:cBhvr>
                                        <p:cTn id="35" dur="300"/>
                                        <p:tgtEl>
                                          <p:spTgt spid="8"/>
                                        </p:tgtEl>
                                      </p:cBhvr>
                                    </p:animEffect>
                                  </p:childTnLst>
                                </p:cTn>
                              </p:par>
                            </p:childTnLst>
                          </p:cTn>
                        </p:par>
                        <p:par>
                          <p:cTn id="36" fill="hold">
                            <p:stCondLst>
                              <p:cond delay="2600"/>
                            </p:stCondLst>
                            <p:childTnLst>
                              <p:par>
                                <p:cTn id="37" presetID="12" presetClass="entr" presetSubtype="1"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300"/>
                                        <p:tgtEl>
                                          <p:spTgt spid="4"/>
                                        </p:tgtEl>
                                        <p:attrNameLst>
                                          <p:attrName>ppt_y</p:attrName>
                                        </p:attrNameLst>
                                      </p:cBhvr>
                                      <p:tavLst>
                                        <p:tav tm="0">
                                          <p:val>
                                            <p:strVal val="#ppt_y-#ppt_h*1.125000"/>
                                          </p:val>
                                        </p:tav>
                                        <p:tav tm="100000">
                                          <p:val>
                                            <p:strVal val="#ppt_y"/>
                                          </p:val>
                                        </p:tav>
                                      </p:tavLst>
                                    </p:anim>
                                    <p:animEffect transition="in" filter="wipe(down)">
                                      <p:cBhvr>
                                        <p:cTn id="40" dur="300"/>
                                        <p:tgtEl>
                                          <p:spTgt spid="4"/>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300"/>
                                        <p:tgtEl>
                                          <p:spTgt spid="7"/>
                                        </p:tgtEl>
                                        <p:attrNameLst>
                                          <p:attrName>ppt_y</p:attrName>
                                        </p:attrNameLst>
                                      </p:cBhvr>
                                      <p:tavLst>
                                        <p:tav tm="0">
                                          <p:val>
                                            <p:strVal val="#ppt_y-#ppt_h*1.125000"/>
                                          </p:val>
                                        </p:tav>
                                        <p:tav tm="100000">
                                          <p:val>
                                            <p:strVal val="#ppt_y"/>
                                          </p:val>
                                        </p:tav>
                                      </p:tavLst>
                                    </p:anim>
                                    <p:animEffect transition="in" filter="wipe(down)">
                                      <p:cBhvr>
                                        <p:cTn id="44" dur="300"/>
                                        <p:tgtEl>
                                          <p:spTgt spid="7"/>
                                        </p:tgtEl>
                                      </p:cBhvr>
                                    </p:animEffect>
                                  </p:childTnLst>
                                </p:cTn>
                              </p:par>
                            </p:childTnLst>
                          </p:cTn>
                        </p:par>
                        <p:par>
                          <p:cTn id="45" fill="hold">
                            <p:stCondLst>
                              <p:cond delay="2900"/>
                            </p:stCondLst>
                            <p:childTnLst>
                              <p:par>
                                <p:cTn id="46" presetID="12" presetClass="entr" presetSubtype="1"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300"/>
                                        <p:tgtEl>
                                          <p:spTgt spid="5"/>
                                        </p:tgtEl>
                                        <p:attrNameLst>
                                          <p:attrName>ppt_y</p:attrName>
                                        </p:attrNameLst>
                                      </p:cBhvr>
                                      <p:tavLst>
                                        <p:tav tm="0">
                                          <p:val>
                                            <p:strVal val="#ppt_y-#ppt_h*1.125000"/>
                                          </p:val>
                                        </p:tav>
                                        <p:tav tm="100000">
                                          <p:val>
                                            <p:strVal val="#ppt_y"/>
                                          </p:val>
                                        </p:tav>
                                      </p:tavLst>
                                    </p:anim>
                                    <p:animEffect transition="in" filter="wipe(down)">
                                      <p:cBhvr>
                                        <p:cTn id="49" dur="300"/>
                                        <p:tgtEl>
                                          <p:spTgt spid="5"/>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300"/>
                                        <p:tgtEl>
                                          <p:spTgt spid="6"/>
                                        </p:tgtEl>
                                        <p:attrNameLst>
                                          <p:attrName>ppt_y</p:attrName>
                                        </p:attrNameLst>
                                      </p:cBhvr>
                                      <p:tavLst>
                                        <p:tav tm="0">
                                          <p:val>
                                            <p:strVal val="#ppt_y-#ppt_h*1.125000"/>
                                          </p:val>
                                        </p:tav>
                                        <p:tav tm="100000">
                                          <p:val>
                                            <p:strVal val="#ppt_y"/>
                                          </p:val>
                                        </p:tav>
                                      </p:tavLst>
                                    </p:anim>
                                    <p:animEffect transition="in" filter="wipe(down)">
                                      <p:cBhvr>
                                        <p:cTn id="53" dur="300"/>
                                        <p:tgtEl>
                                          <p:spTgt spid="6"/>
                                        </p:tgtEl>
                                      </p:cBhvr>
                                    </p:animEffect>
                                  </p:childTnLst>
                                </p:cTn>
                              </p:par>
                            </p:childTnLst>
                          </p:cTn>
                        </p:par>
                        <p:par>
                          <p:cTn id="54" fill="hold">
                            <p:stCondLst>
                              <p:cond delay="3200"/>
                            </p:stCondLst>
                            <p:childTnLst>
                              <p:par>
                                <p:cTn id="55" presetID="2" presetClass="entr" presetSubtype="4" fill="hold" grpId="0" nodeType="afterEffect">
                                  <p:stCondLst>
                                    <p:cond delay="25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250" fill="hold"/>
                                        <p:tgtEl>
                                          <p:spTgt spid="13"/>
                                        </p:tgtEl>
                                        <p:attrNameLst>
                                          <p:attrName>ppt_x</p:attrName>
                                        </p:attrNameLst>
                                      </p:cBhvr>
                                      <p:tavLst>
                                        <p:tav tm="0">
                                          <p:val>
                                            <p:strVal val="#ppt_x"/>
                                          </p:val>
                                        </p:tav>
                                        <p:tav tm="100000">
                                          <p:val>
                                            <p:strVal val="#ppt_x"/>
                                          </p:val>
                                        </p:tav>
                                      </p:tavLst>
                                    </p:anim>
                                    <p:anim calcmode="lin" valueType="num">
                                      <p:cBhvr additive="base">
                                        <p:cTn id="58" dur="250" fill="hold"/>
                                        <p:tgtEl>
                                          <p:spTgt spid="13"/>
                                        </p:tgtEl>
                                        <p:attrNameLst>
                                          <p:attrName>ppt_y</p:attrName>
                                        </p:attrNameLst>
                                      </p:cBhvr>
                                      <p:tavLst>
                                        <p:tav tm="0">
                                          <p:val>
                                            <p:strVal val="1+#ppt_h/2"/>
                                          </p:val>
                                        </p:tav>
                                        <p:tav tm="100000">
                                          <p:val>
                                            <p:strVal val="#ppt_y"/>
                                          </p:val>
                                        </p:tav>
                                      </p:tavLst>
                                    </p:anim>
                                  </p:childTnLst>
                                </p:cTn>
                              </p:par>
                            </p:childTnLst>
                          </p:cTn>
                        </p:par>
                        <p:par>
                          <p:cTn id="59" fill="hold">
                            <p:stCondLst>
                              <p:cond delay="3700"/>
                            </p:stCondLst>
                            <p:childTnLst>
                              <p:par>
                                <p:cTn id="60" presetID="2" presetClass="entr" presetSubtype="4"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250" fill="hold"/>
                                        <p:tgtEl>
                                          <p:spTgt spid="12"/>
                                        </p:tgtEl>
                                        <p:attrNameLst>
                                          <p:attrName>ppt_x</p:attrName>
                                        </p:attrNameLst>
                                      </p:cBhvr>
                                      <p:tavLst>
                                        <p:tav tm="0">
                                          <p:val>
                                            <p:strVal val="#ppt_x"/>
                                          </p:val>
                                        </p:tav>
                                        <p:tav tm="100000">
                                          <p:val>
                                            <p:strVal val="#ppt_x"/>
                                          </p:val>
                                        </p:tav>
                                      </p:tavLst>
                                    </p:anim>
                                    <p:anim calcmode="lin" valueType="num">
                                      <p:cBhvr additive="base">
                                        <p:cTn id="63" dur="250" fill="hold"/>
                                        <p:tgtEl>
                                          <p:spTgt spid="12"/>
                                        </p:tgtEl>
                                        <p:attrNameLst>
                                          <p:attrName>ppt_y</p:attrName>
                                        </p:attrNameLst>
                                      </p:cBhvr>
                                      <p:tavLst>
                                        <p:tav tm="0">
                                          <p:val>
                                            <p:strVal val="1+#ppt_h/2"/>
                                          </p:val>
                                        </p:tav>
                                        <p:tav tm="100000">
                                          <p:val>
                                            <p:strVal val="#ppt_y"/>
                                          </p:val>
                                        </p:tav>
                                      </p:tavLst>
                                    </p:anim>
                                  </p:childTnLst>
                                </p:cTn>
                              </p:par>
                            </p:childTnLst>
                          </p:cTn>
                        </p:par>
                        <p:par>
                          <p:cTn id="64" fill="hold">
                            <p:stCondLst>
                              <p:cond delay="3950"/>
                            </p:stCondLst>
                            <p:childTnLst>
                              <p:par>
                                <p:cTn id="65" presetID="2" presetClass="entr" presetSubtype="4" fill="hold" grpId="0" nodeType="after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250" fill="hold"/>
                                        <p:tgtEl>
                                          <p:spTgt spid="11"/>
                                        </p:tgtEl>
                                        <p:attrNameLst>
                                          <p:attrName>ppt_x</p:attrName>
                                        </p:attrNameLst>
                                      </p:cBhvr>
                                      <p:tavLst>
                                        <p:tav tm="0">
                                          <p:val>
                                            <p:strVal val="#ppt_x"/>
                                          </p:val>
                                        </p:tav>
                                        <p:tav tm="100000">
                                          <p:val>
                                            <p:strVal val="#ppt_x"/>
                                          </p:val>
                                        </p:tav>
                                      </p:tavLst>
                                    </p:anim>
                                    <p:anim calcmode="lin" valueType="num">
                                      <p:cBhvr additive="base">
                                        <p:cTn id="68" dur="250" fill="hold"/>
                                        <p:tgtEl>
                                          <p:spTgt spid="11"/>
                                        </p:tgtEl>
                                        <p:attrNameLst>
                                          <p:attrName>ppt_y</p:attrName>
                                        </p:attrNameLst>
                                      </p:cBhvr>
                                      <p:tavLst>
                                        <p:tav tm="0">
                                          <p:val>
                                            <p:strVal val="1+#ppt_h/2"/>
                                          </p:val>
                                        </p:tav>
                                        <p:tav tm="100000">
                                          <p:val>
                                            <p:strVal val="#ppt_y"/>
                                          </p:val>
                                        </p:tav>
                                      </p:tavLst>
                                    </p:anim>
                                  </p:childTnLst>
                                </p:cTn>
                              </p:par>
                            </p:childTnLst>
                          </p:cTn>
                        </p:par>
                        <p:par>
                          <p:cTn id="69" fill="hold">
                            <p:stCondLst>
                              <p:cond delay="4200"/>
                            </p:stCondLst>
                            <p:childTnLst>
                              <p:par>
                                <p:cTn id="70" presetID="2" presetClass="entr" presetSubtype="4" fill="hold" grpId="0" nodeType="after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additive="base">
                                        <p:cTn id="72" dur="250" fill="hold"/>
                                        <p:tgtEl>
                                          <p:spTgt spid="10"/>
                                        </p:tgtEl>
                                        <p:attrNameLst>
                                          <p:attrName>ppt_x</p:attrName>
                                        </p:attrNameLst>
                                      </p:cBhvr>
                                      <p:tavLst>
                                        <p:tav tm="0">
                                          <p:val>
                                            <p:strVal val="#ppt_x"/>
                                          </p:val>
                                        </p:tav>
                                        <p:tav tm="100000">
                                          <p:val>
                                            <p:strVal val="#ppt_x"/>
                                          </p:val>
                                        </p:tav>
                                      </p:tavLst>
                                    </p:anim>
                                    <p:anim calcmode="lin" valueType="num">
                                      <p:cBhvr additive="base">
                                        <p:cTn id="73" dur="250" fill="hold"/>
                                        <p:tgtEl>
                                          <p:spTgt spid="10"/>
                                        </p:tgtEl>
                                        <p:attrNameLst>
                                          <p:attrName>ppt_y</p:attrName>
                                        </p:attrNameLst>
                                      </p:cBhvr>
                                      <p:tavLst>
                                        <p:tav tm="0">
                                          <p:val>
                                            <p:strVal val="1+#ppt_h/2"/>
                                          </p:val>
                                        </p:tav>
                                        <p:tav tm="100000">
                                          <p:val>
                                            <p:strVal val="#ppt_y"/>
                                          </p:val>
                                        </p:tav>
                                      </p:tavLst>
                                    </p:anim>
                                  </p:childTnLst>
                                </p:cTn>
                              </p:par>
                            </p:childTnLst>
                          </p:cTn>
                        </p:par>
                        <p:par>
                          <p:cTn id="74" fill="hold">
                            <p:stCondLst>
                              <p:cond delay="4450"/>
                            </p:stCondLst>
                            <p:childTnLst>
                              <p:par>
                                <p:cTn id="75" presetID="22" presetClass="entr" presetSubtype="8" fill="hold" grpId="0" nodeType="after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left)">
                                      <p:cBhvr>
                                        <p:cTn id="77" dur="500"/>
                                        <p:tgtEl>
                                          <p:spTgt spid="14"/>
                                        </p:tgtEl>
                                      </p:cBhvr>
                                    </p:animEffect>
                                  </p:childTnLst>
                                </p:cTn>
                              </p:par>
                            </p:childTnLst>
                          </p:cTn>
                        </p:par>
                        <p:par>
                          <p:cTn id="78" fill="hold">
                            <p:stCondLst>
                              <p:cond delay="4950"/>
                            </p:stCondLst>
                            <p:childTnLst>
                              <p:par>
                                <p:cTn id="79" presetID="22" presetClass="entr" presetSubtype="8" fill="hold" grpId="0" nodeType="after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par>
                          <p:cTn id="85" fill="hold">
                            <p:stCondLst>
                              <p:cond delay="5450"/>
                            </p:stCondLst>
                            <p:childTnLst>
                              <p:par>
                                <p:cTn id="86" presetID="22" presetClass="entr" presetSubtype="8" fill="hold" grpId="0" nodeType="after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wipe(left)">
                                      <p:cBhvr>
                                        <p:cTn id="88" dur="450"/>
                                        <p:tgtEl>
                                          <p:spTgt spid="17"/>
                                        </p:tgtEl>
                                      </p:cBhvr>
                                    </p:animEffect>
                                  </p:childTnLst>
                                </p:cTn>
                              </p:par>
                            </p:childTnLst>
                          </p:cTn>
                        </p:par>
                        <p:par>
                          <p:cTn id="89" fill="hold">
                            <p:stCondLst>
                              <p:cond delay="5900"/>
                            </p:stCondLst>
                            <p:childTnLst>
                              <p:par>
                                <p:cTn id="90" presetID="22" presetClass="entr" presetSubtype="8"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wipe(left)">
                                      <p:cBhvr>
                                        <p:cTn id="95" dur="500"/>
                                        <p:tgtEl>
                                          <p:spTgt spid="19"/>
                                        </p:tgtEl>
                                      </p:cBhvr>
                                    </p:animEffect>
                                  </p:childTnLst>
                                </p:cTn>
                              </p:par>
                            </p:childTnLst>
                          </p:cTn>
                        </p:par>
                        <p:par>
                          <p:cTn id="96" fill="hold">
                            <p:stCondLst>
                              <p:cond delay="6400"/>
                            </p:stCondLst>
                            <p:childTnLst>
                              <p:par>
                                <p:cTn id="97" presetID="22" presetClass="entr" presetSubtype="8" fill="hold"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wipe(left)">
                                      <p:cBhvr>
                                        <p:cTn id="99" dur="350"/>
                                        <p:tgtEl>
                                          <p:spTgt spid="20"/>
                                        </p:tgtEl>
                                      </p:cBhvr>
                                    </p:animEffect>
                                  </p:childTnLst>
                                </p:cTn>
                              </p:par>
                            </p:childTnLst>
                          </p:cTn>
                        </p:par>
                        <p:par>
                          <p:cTn id="100" fill="hold">
                            <p:stCondLst>
                              <p:cond delay="6750"/>
                            </p:stCondLst>
                            <p:childTnLst>
                              <p:par>
                                <p:cTn id="101" presetID="22" presetClass="entr" presetSubtype="8"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wipe(left)">
                                      <p:cBhvr>
                                        <p:cTn id="106" dur="500"/>
                                        <p:tgtEl>
                                          <p:spTgt spid="23"/>
                                        </p:tgtEl>
                                      </p:cBhvr>
                                    </p:animEffect>
                                  </p:childTnLst>
                                </p:cTn>
                              </p:par>
                            </p:childTnLst>
                          </p:cTn>
                        </p:par>
                        <p:par>
                          <p:cTn id="107" fill="hold">
                            <p:stCondLst>
                              <p:cond delay="7250"/>
                            </p:stCondLst>
                            <p:childTnLst>
                              <p:par>
                                <p:cTn id="108" presetID="22" presetClass="entr" presetSubtype="8" fill="hold" nodeType="afterEffect">
                                  <p:stCondLst>
                                    <p:cond delay="0"/>
                                  </p:stCondLst>
                                  <p:childTnLst>
                                    <p:set>
                                      <p:cBhvr>
                                        <p:cTn id="109" dur="1" fill="hold">
                                          <p:stCondLst>
                                            <p:cond delay="0"/>
                                          </p:stCondLst>
                                        </p:cTn>
                                        <p:tgtEl>
                                          <p:spTgt spid="21"/>
                                        </p:tgtEl>
                                        <p:attrNameLst>
                                          <p:attrName>style.visibility</p:attrName>
                                        </p:attrNameLst>
                                      </p:cBhvr>
                                      <p:to>
                                        <p:strVal val="visible"/>
                                      </p:to>
                                    </p:set>
                                    <p:animEffect transition="in" filter="wipe(left)">
                                      <p:cBhvr>
                                        <p:cTn id="110" dur="250"/>
                                        <p:tgtEl>
                                          <p:spTgt spid="21"/>
                                        </p:tgtEl>
                                      </p:cBhvr>
                                    </p:animEffect>
                                  </p:childTnLst>
                                </p:cTn>
                              </p:par>
                            </p:childTnLst>
                          </p:cTn>
                        </p:par>
                        <p:par>
                          <p:cTn id="111" fill="hold">
                            <p:stCondLst>
                              <p:cond delay="7500"/>
                            </p:stCondLst>
                            <p:childTnLst>
                              <p:par>
                                <p:cTn id="112" presetID="22" presetClass="entr" presetSubtype="8"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left)">
                                      <p:cBhvr>
                                        <p:cTn id="114" dur="500"/>
                                        <p:tgtEl>
                                          <p:spTgt spid="24"/>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wipe(left)">
                                      <p:cBhvr>
                                        <p:cTn id="1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p:bldP spid="9" grpId="0"/>
      <p:bldP spid="10" grpId="0" animBg="1"/>
      <p:bldP spid="11" grpId="0" animBg="1"/>
      <p:bldP spid="12" grpId="0" animBg="1"/>
      <p:bldP spid="13" grpId="0" animBg="1"/>
      <p:bldP spid="14" grpId="0" animBg="1"/>
      <p:bldP spid="15" grpId="0"/>
      <p:bldP spid="16" grpId="0"/>
      <p:bldP spid="17" grpId="0" animBg="1"/>
      <p:bldP spid="18" grpId="0"/>
      <p:bldP spid="19" grpId="0"/>
      <p:bldP spid="22" grpId="0"/>
      <p:bldP spid="23" grpId="0"/>
      <p:bldP spid="24" grpId="0"/>
      <p:bldP spid="25" grpId="0"/>
      <p:bldP spid="28"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案例分析</a:t>
            </a:r>
          </a:p>
        </p:txBody>
      </p:sp>
      <p:grpSp>
        <p:nvGrpSpPr>
          <p:cNvPr id="82" name="组合 81"/>
          <p:cNvGrpSpPr/>
          <p:nvPr/>
        </p:nvGrpSpPr>
        <p:grpSpPr>
          <a:xfrm>
            <a:off x="5334856" y="570216"/>
            <a:ext cx="263341" cy="395013"/>
            <a:chOff x="5284519" y="1508166"/>
            <a:chExt cx="213756" cy="427512"/>
          </a:xfrm>
        </p:grpSpPr>
        <p:cxnSp>
          <p:nvCxnSpPr>
            <p:cNvPr id="83" name="直接连接符 8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86" name="矩形 47"/>
          <p:cNvSpPr>
            <a:spLocks noChangeArrowheads="1"/>
          </p:cNvSpPr>
          <p:nvPr/>
        </p:nvSpPr>
        <p:spPr bwMode="auto">
          <a:xfrm>
            <a:off x="2257279" y="5733960"/>
            <a:ext cx="9203453"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综合描述说明，在此录入上述图表的综合描述说明。在此录入上述图表的描述说明，在此录入上述图表的综合描述说明，在此录入上述图表的综合描述说明，在此录入上述图表的综合描述说明。</a:t>
            </a:r>
          </a:p>
        </p:txBody>
      </p:sp>
      <p:grpSp>
        <p:nvGrpSpPr>
          <p:cNvPr id="166" name="组合 165"/>
          <p:cNvGrpSpPr/>
          <p:nvPr/>
        </p:nvGrpSpPr>
        <p:grpSpPr>
          <a:xfrm>
            <a:off x="2563329" y="1916369"/>
            <a:ext cx="4082454" cy="136082"/>
            <a:chOff x="1507396" y="1628800"/>
            <a:chExt cx="4320480" cy="144016"/>
          </a:xfrm>
        </p:grpSpPr>
        <p:cxnSp>
          <p:nvCxnSpPr>
            <p:cNvPr id="167" name="直接连接符 166"/>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a:off x="7170548" y="1916369"/>
            <a:ext cx="4082454" cy="136082"/>
            <a:chOff x="1507396" y="1628800"/>
            <a:chExt cx="4320480" cy="144016"/>
          </a:xfrm>
        </p:grpSpPr>
        <p:cxnSp>
          <p:nvCxnSpPr>
            <p:cNvPr id="179" name="直接连接符 178"/>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0" name="TextBox 132"/>
          <p:cNvSpPr txBox="1"/>
          <p:nvPr/>
        </p:nvSpPr>
        <p:spPr>
          <a:xfrm>
            <a:off x="6466514"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10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191" name="TextBox 133"/>
          <p:cNvSpPr txBox="1"/>
          <p:nvPr/>
        </p:nvSpPr>
        <p:spPr>
          <a:xfrm>
            <a:off x="6020106"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20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192" name="TextBox 134"/>
          <p:cNvSpPr txBox="1"/>
          <p:nvPr/>
        </p:nvSpPr>
        <p:spPr>
          <a:xfrm>
            <a:off x="5566500"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30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193" name="TextBox 135"/>
          <p:cNvSpPr txBox="1"/>
          <p:nvPr/>
        </p:nvSpPr>
        <p:spPr>
          <a:xfrm>
            <a:off x="5112895"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40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194" name="TextBox 136"/>
          <p:cNvSpPr txBox="1"/>
          <p:nvPr/>
        </p:nvSpPr>
        <p:spPr>
          <a:xfrm>
            <a:off x="4659289"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50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195" name="TextBox 137"/>
          <p:cNvSpPr txBox="1"/>
          <p:nvPr/>
        </p:nvSpPr>
        <p:spPr>
          <a:xfrm>
            <a:off x="4205683"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60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196" name="TextBox 138"/>
          <p:cNvSpPr txBox="1"/>
          <p:nvPr/>
        </p:nvSpPr>
        <p:spPr>
          <a:xfrm>
            <a:off x="3752078"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70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197" name="TextBox 139"/>
          <p:cNvSpPr txBox="1"/>
          <p:nvPr/>
        </p:nvSpPr>
        <p:spPr>
          <a:xfrm>
            <a:off x="3298472"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80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198" name="TextBox 140"/>
          <p:cNvSpPr txBox="1"/>
          <p:nvPr/>
        </p:nvSpPr>
        <p:spPr>
          <a:xfrm>
            <a:off x="2844866"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90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199" name="TextBox 141"/>
          <p:cNvSpPr txBox="1"/>
          <p:nvPr/>
        </p:nvSpPr>
        <p:spPr>
          <a:xfrm>
            <a:off x="2348849" y="1654633"/>
            <a:ext cx="43954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100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200" name="TextBox 142"/>
          <p:cNvSpPr txBox="1"/>
          <p:nvPr/>
        </p:nvSpPr>
        <p:spPr>
          <a:xfrm>
            <a:off x="7000491"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10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201" name="TextBox 143"/>
          <p:cNvSpPr txBox="1"/>
          <p:nvPr/>
        </p:nvSpPr>
        <p:spPr>
          <a:xfrm>
            <a:off x="7452086"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20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202" name="TextBox 144"/>
          <p:cNvSpPr txBox="1"/>
          <p:nvPr/>
        </p:nvSpPr>
        <p:spPr>
          <a:xfrm>
            <a:off x="7905691"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30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203" name="TextBox 145"/>
          <p:cNvSpPr txBox="1"/>
          <p:nvPr/>
        </p:nvSpPr>
        <p:spPr>
          <a:xfrm>
            <a:off x="8359297"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40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204" name="TextBox 146"/>
          <p:cNvSpPr txBox="1"/>
          <p:nvPr/>
        </p:nvSpPr>
        <p:spPr>
          <a:xfrm>
            <a:off x="8812903"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50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205" name="TextBox 147"/>
          <p:cNvSpPr txBox="1"/>
          <p:nvPr/>
        </p:nvSpPr>
        <p:spPr>
          <a:xfrm>
            <a:off x="9266508"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60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206" name="TextBox 148"/>
          <p:cNvSpPr txBox="1"/>
          <p:nvPr/>
        </p:nvSpPr>
        <p:spPr>
          <a:xfrm>
            <a:off x="9720114"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70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207" name="TextBox 149"/>
          <p:cNvSpPr txBox="1"/>
          <p:nvPr/>
        </p:nvSpPr>
        <p:spPr>
          <a:xfrm>
            <a:off x="10173719"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80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208" name="TextBox 150"/>
          <p:cNvSpPr txBox="1"/>
          <p:nvPr/>
        </p:nvSpPr>
        <p:spPr>
          <a:xfrm>
            <a:off x="10627325" y="1654633"/>
            <a:ext cx="354584" cy="266868"/>
          </a:xfrm>
          <a:prstGeom prst="rect">
            <a:avLst/>
          </a:prstGeom>
          <a:noFill/>
        </p:spPr>
        <p:txBody>
          <a:bodyPr wrap="none" rtlCol="0">
            <a:spAutoFit/>
          </a:bodyPr>
          <a:lstStyle/>
          <a:p>
            <a:r>
              <a:rPr lang="en-US" altLang="zh-CN" sz="1134">
                <a:solidFill>
                  <a:schemeClr val="tx1">
                    <a:lumMod val="75000"/>
                    <a:lumOff val="25000"/>
                  </a:schemeClr>
                </a:solidFill>
                <a:latin typeface="微软雅黑" pitchFamily="34" charset="-122"/>
                <a:ea typeface="微软雅黑" pitchFamily="34" charset="-122"/>
              </a:rPr>
              <a:t>90</a:t>
            </a:r>
            <a:endParaRPr lang="zh-CN" altLang="en-US" sz="1134">
              <a:solidFill>
                <a:schemeClr val="tx1">
                  <a:lumMod val="75000"/>
                  <a:lumOff val="25000"/>
                </a:schemeClr>
              </a:solidFill>
              <a:latin typeface="微软雅黑" pitchFamily="34" charset="-122"/>
              <a:ea typeface="微软雅黑" pitchFamily="34" charset="-122"/>
            </a:endParaRPr>
          </a:p>
        </p:txBody>
      </p:sp>
      <p:sp>
        <p:nvSpPr>
          <p:cNvPr id="209" name="TextBox 151"/>
          <p:cNvSpPr txBox="1"/>
          <p:nvPr/>
        </p:nvSpPr>
        <p:spPr>
          <a:xfrm>
            <a:off x="11038522" y="1654633"/>
            <a:ext cx="439544" cy="266868"/>
          </a:xfrm>
          <a:prstGeom prst="rect">
            <a:avLst/>
          </a:prstGeom>
          <a:noFill/>
        </p:spPr>
        <p:txBody>
          <a:bodyPr wrap="none" rtlCol="0">
            <a:spAutoFit/>
          </a:bodyPr>
          <a:lstStyle/>
          <a:p>
            <a:r>
              <a:rPr lang="en-US" altLang="zh-CN" sz="1134" dirty="0">
                <a:solidFill>
                  <a:schemeClr val="tx1">
                    <a:lumMod val="75000"/>
                    <a:lumOff val="25000"/>
                  </a:schemeClr>
                </a:solidFill>
                <a:latin typeface="微软雅黑" pitchFamily="34" charset="-122"/>
                <a:ea typeface="微软雅黑" pitchFamily="34" charset="-122"/>
              </a:rPr>
              <a:t>100</a:t>
            </a:r>
            <a:endParaRPr lang="zh-CN" altLang="en-US" sz="1134" dirty="0">
              <a:solidFill>
                <a:schemeClr val="tx1">
                  <a:lumMod val="75000"/>
                  <a:lumOff val="25000"/>
                </a:schemeClr>
              </a:solidFill>
              <a:latin typeface="微软雅黑" pitchFamily="34" charset="-122"/>
              <a:ea typeface="微软雅黑" pitchFamily="34" charset="-122"/>
            </a:endParaRPr>
          </a:p>
        </p:txBody>
      </p:sp>
      <p:sp>
        <p:nvSpPr>
          <p:cNvPr id="210" name="五边形 209"/>
          <p:cNvSpPr/>
          <p:nvPr/>
        </p:nvSpPr>
        <p:spPr>
          <a:xfrm flipH="1">
            <a:off x="3642610" y="2294394"/>
            <a:ext cx="3003174" cy="306150"/>
          </a:xfrm>
          <a:prstGeom prst="homePlat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11" name="五边形 210"/>
          <p:cNvSpPr/>
          <p:nvPr/>
        </p:nvSpPr>
        <p:spPr>
          <a:xfrm flipH="1">
            <a:off x="4798837" y="2780039"/>
            <a:ext cx="1846947" cy="306150"/>
          </a:xfrm>
          <a:prstGeom prst="homePlate">
            <a:avLst/>
          </a:prstGeom>
          <a:solidFill>
            <a:srgbClr val="B1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12" name="五边形 211"/>
          <p:cNvSpPr/>
          <p:nvPr/>
        </p:nvSpPr>
        <p:spPr>
          <a:xfrm flipH="1">
            <a:off x="4096215" y="3265685"/>
            <a:ext cx="2549568" cy="306150"/>
          </a:xfrm>
          <a:prstGeom prst="homePlat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13" name="五边形 212"/>
          <p:cNvSpPr/>
          <p:nvPr/>
        </p:nvSpPr>
        <p:spPr>
          <a:xfrm flipH="1">
            <a:off x="2592674" y="3751330"/>
            <a:ext cx="4053111" cy="306150"/>
          </a:xfrm>
          <a:prstGeom prst="homePlat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14" name="五边形 213"/>
          <p:cNvSpPr/>
          <p:nvPr/>
        </p:nvSpPr>
        <p:spPr>
          <a:xfrm flipH="1">
            <a:off x="3298474" y="4236976"/>
            <a:ext cx="3347311" cy="306150"/>
          </a:xfrm>
          <a:prstGeom prst="homePlat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15" name="五边形 214"/>
          <p:cNvSpPr/>
          <p:nvPr/>
        </p:nvSpPr>
        <p:spPr>
          <a:xfrm flipH="1">
            <a:off x="4377752" y="4722621"/>
            <a:ext cx="2268031" cy="306150"/>
          </a:xfrm>
          <a:prstGeom prst="homePlate">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16" name="五边形 215"/>
          <p:cNvSpPr/>
          <p:nvPr/>
        </p:nvSpPr>
        <p:spPr>
          <a:xfrm flipH="1">
            <a:off x="5284963" y="5208714"/>
            <a:ext cx="1360820" cy="306150"/>
          </a:xfrm>
          <a:prstGeom prst="homePlat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17" name="TextBox 159"/>
          <p:cNvSpPr txBox="1"/>
          <p:nvPr/>
        </p:nvSpPr>
        <p:spPr>
          <a:xfrm>
            <a:off x="3041582" y="2302060"/>
            <a:ext cx="524503" cy="295915"/>
          </a:xfrm>
          <a:prstGeom prst="rect">
            <a:avLst/>
          </a:prstGeom>
          <a:noFill/>
        </p:spPr>
        <p:txBody>
          <a:bodyPr wrap="none" rtlCol="0">
            <a:spAutoFit/>
          </a:bodyPr>
          <a:lstStyle/>
          <a:p>
            <a:r>
              <a:rPr lang="zh-CN" altLang="en-US" sz="1323" dirty="0">
                <a:solidFill>
                  <a:schemeClr val="tx1">
                    <a:lumMod val="75000"/>
                    <a:lumOff val="25000"/>
                  </a:schemeClr>
                </a:solidFill>
                <a:latin typeface="微软雅黑" pitchFamily="34" charset="-122"/>
                <a:ea typeface="微软雅黑" pitchFamily="34" charset="-122"/>
              </a:rPr>
              <a:t>文字</a:t>
            </a:r>
          </a:p>
        </p:txBody>
      </p:sp>
      <p:sp>
        <p:nvSpPr>
          <p:cNvPr id="218" name="TextBox 160"/>
          <p:cNvSpPr txBox="1"/>
          <p:nvPr/>
        </p:nvSpPr>
        <p:spPr>
          <a:xfrm>
            <a:off x="4175226" y="2788296"/>
            <a:ext cx="524503" cy="295915"/>
          </a:xfrm>
          <a:prstGeom prst="rect">
            <a:avLst/>
          </a:prstGeom>
          <a:noFill/>
        </p:spPr>
        <p:txBody>
          <a:bodyPr wrap="none" rtlCol="0">
            <a:spAutoFit/>
          </a:bodyPr>
          <a:lstStyle/>
          <a:p>
            <a:r>
              <a:rPr lang="zh-CN" altLang="en-US" sz="1323">
                <a:solidFill>
                  <a:schemeClr val="tx1">
                    <a:lumMod val="75000"/>
                    <a:lumOff val="25000"/>
                  </a:schemeClr>
                </a:solidFill>
                <a:latin typeface="微软雅黑" pitchFamily="34" charset="-122"/>
                <a:ea typeface="微软雅黑" pitchFamily="34" charset="-122"/>
              </a:rPr>
              <a:t>文字</a:t>
            </a:r>
          </a:p>
        </p:txBody>
      </p:sp>
      <p:sp>
        <p:nvSpPr>
          <p:cNvPr id="219" name="TextBox 161"/>
          <p:cNvSpPr txBox="1"/>
          <p:nvPr/>
        </p:nvSpPr>
        <p:spPr>
          <a:xfrm>
            <a:off x="3499002" y="3273574"/>
            <a:ext cx="524503" cy="295915"/>
          </a:xfrm>
          <a:prstGeom prst="rect">
            <a:avLst/>
          </a:prstGeom>
          <a:noFill/>
        </p:spPr>
        <p:txBody>
          <a:bodyPr wrap="none" rtlCol="0">
            <a:spAutoFit/>
          </a:bodyPr>
          <a:lstStyle/>
          <a:p>
            <a:r>
              <a:rPr lang="zh-CN" altLang="en-US" sz="1323">
                <a:solidFill>
                  <a:schemeClr val="tx1">
                    <a:lumMod val="75000"/>
                    <a:lumOff val="25000"/>
                  </a:schemeClr>
                </a:solidFill>
                <a:latin typeface="微软雅黑" pitchFamily="34" charset="-122"/>
                <a:ea typeface="微软雅黑" pitchFamily="34" charset="-122"/>
              </a:rPr>
              <a:t>文字</a:t>
            </a:r>
          </a:p>
        </p:txBody>
      </p:sp>
      <p:sp>
        <p:nvSpPr>
          <p:cNvPr id="220" name="TextBox 162"/>
          <p:cNvSpPr txBox="1"/>
          <p:nvPr/>
        </p:nvSpPr>
        <p:spPr>
          <a:xfrm>
            <a:off x="2049549" y="3751333"/>
            <a:ext cx="524503" cy="295915"/>
          </a:xfrm>
          <a:prstGeom prst="rect">
            <a:avLst/>
          </a:prstGeom>
          <a:noFill/>
        </p:spPr>
        <p:txBody>
          <a:bodyPr wrap="none" rtlCol="0">
            <a:spAutoFit/>
          </a:bodyPr>
          <a:lstStyle/>
          <a:p>
            <a:r>
              <a:rPr lang="zh-CN" altLang="en-US" sz="1323" dirty="0">
                <a:solidFill>
                  <a:schemeClr val="tx1">
                    <a:lumMod val="75000"/>
                    <a:lumOff val="25000"/>
                  </a:schemeClr>
                </a:solidFill>
                <a:latin typeface="微软雅黑" pitchFamily="34" charset="-122"/>
                <a:ea typeface="微软雅黑" pitchFamily="34" charset="-122"/>
              </a:rPr>
              <a:t>文字</a:t>
            </a:r>
          </a:p>
        </p:txBody>
      </p:sp>
      <p:sp>
        <p:nvSpPr>
          <p:cNvPr id="221" name="TextBox 163"/>
          <p:cNvSpPr txBox="1"/>
          <p:nvPr/>
        </p:nvSpPr>
        <p:spPr>
          <a:xfrm>
            <a:off x="2759830" y="4244643"/>
            <a:ext cx="524503" cy="295915"/>
          </a:xfrm>
          <a:prstGeom prst="rect">
            <a:avLst/>
          </a:prstGeom>
          <a:noFill/>
        </p:spPr>
        <p:txBody>
          <a:bodyPr wrap="none" rtlCol="0">
            <a:spAutoFit/>
          </a:bodyPr>
          <a:lstStyle/>
          <a:p>
            <a:r>
              <a:rPr lang="zh-CN" altLang="en-US" sz="1323">
                <a:solidFill>
                  <a:schemeClr val="tx1">
                    <a:lumMod val="75000"/>
                    <a:lumOff val="25000"/>
                  </a:schemeClr>
                </a:solidFill>
                <a:latin typeface="微软雅黑" pitchFamily="34" charset="-122"/>
                <a:ea typeface="微软雅黑" pitchFamily="34" charset="-122"/>
              </a:rPr>
              <a:t>文字</a:t>
            </a:r>
          </a:p>
        </p:txBody>
      </p:sp>
      <p:sp>
        <p:nvSpPr>
          <p:cNvPr id="222" name="TextBox 164"/>
          <p:cNvSpPr txBox="1"/>
          <p:nvPr/>
        </p:nvSpPr>
        <p:spPr>
          <a:xfrm>
            <a:off x="3752080" y="4730879"/>
            <a:ext cx="524503" cy="295915"/>
          </a:xfrm>
          <a:prstGeom prst="rect">
            <a:avLst/>
          </a:prstGeom>
          <a:noFill/>
        </p:spPr>
        <p:txBody>
          <a:bodyPr wrap="none" rtlCol="0">
            <a:spAutoFit/>
          </a:bodyPr>
          <a:lstStyle/>
          <a:p>
            <a:r>
              <a:rPr lang="zh-CN" altLang="en-US" sz="1323">
                <a:solidFill>
                  <a:schemeClr val="tx1">
                    <a:lumMod val="75000"/>
                    <a:lumOff val="25000"/>
                  </a:schemeClr>
                </a:solidFill>
                <a:latin typeface="微软雅黑" pitchFamily="34" charset="-122"/>
                <a:ea typeface="微软雅黑" pitchFamily="34" charset="-122"/>
              </a:rPr>
              <a:t>文字</a:t>
            </a:r>
          </a:p>
        </p:txBody>
      </p:sp>
      <p:sp>
        <p:nvSpPr>
          <p:cNvPr id="223" name="TextBox 165"/>
          <p:cNvSpPr txBox="1"/>
          <p:nvPr/>
        </p:nvSpPr>
        <p:spPr>
          <a:xfrm>
            <a:off x="4651672" y="5216157"/>
            <a:ext cx="524503" cy="295915"/>
          </a:xfrm>
          <a:prstGeom prst="rect">
            <a:avLst/>
          </a:prstGeom>
          <a:noFill/>
        </p:spPr>
        <p:txBody>
          <a:bodyPr wrap="none" rtlCol="0">
            <a:spAutoFit/>
          </a:bodyPr>
          <a:lstStyle/>
          <a:p>
            <a:r>
              <a:rPr lang="zh-CN" altLang="en-US" sz="1323">
                <a:solidFill>
                  <a:schemeClr val="tx1">
                    <a:lumMod val="75000"/>
                    <a:lumOff val="25000"/>
                  </a:schemeClr>
                </a:solidFill>
                <a:latin typeface="微软雅黑" pitchFamily="34" charset="-122"/>
                <a:ea typeface="微软雅黑" pitchFamily="34" charset="-122"/>
              </a:rPr>
              <a:t>文字</a:t>
            </a:r>
          </a:p>
        </p:txBody>
      </p:sp>
      <p:sp>
        <p:nvSpPr>
          <p:cNvPr id="224" name="五边形 223"/>
          <p:cNvSpPr/>
          <p:nvPr/>
        </p:nvSpPr>
        <p:spPr>
          <a:xfrm>
            <a:off x="7170549" y="2294394"/>
            <a:ext cx="1532885" cy="306150"/>
          </a:xfrm>
          <a:prstGeom prst="homePlat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25" name="五边形 224"/>
          <p:cNvSpPr/>
          <p:nvPr/>
        </p:nvSpPr>
        <p:spPr>
          <a:xfrm>
            <a:off x="7170551" y="2780039"/>
            <a:ext cx="2893702" cy="306150"/>
          </a:xfrm>
          <a:prstGeom prst="homePlat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26" name="五边形 225"/>
          <p:cNvSpPr/>
          <p:nvPr/>
        </p:nvSpPr>
        <p:spPr>
          <a:xfrm>
            <a:off x="7170548" y="3265685"/>
            <a:ext cx="1814423" cy="306150"/>
          </a:xfrm>
          <a:prstGeom prst="homePlat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27" name="五边形 226"/>
          <p:cNvSpPr/>
          <p:nvPr/>
        </p:nvSpPr>
        <p:spPr>
          <a:xfrm>
            <a:off x="7170550" y="3751330"/>
            <a:ext cx="3867974" cy="306150"/>
          </a:xfrm>
          <a:prstGeom prst="homePlate">
            <a:avLst/>
          </a:prstGeom>
          <a:solidFill>
            <a:srgbClr val="FC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28" name="五边形 227"/>
          <p:cNvSpPr/>
          <p:nvPr/>
        </p:nvSpPr>
        <p:spPr>
          <a:xfrm>
            <a:off x="7170551" y="4236976"/>
            <a:ext cx="2799457" cy="306150"/>
          </a:xfrm>
          <a:prstGeom prst="homePlat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29" name="五边形 228"/>
          <p:cNvSpPr/>
          <p:nvPr/>
        </p:nvSpPr>
        <p:spPr>
          <a:xfrm>
            <a:off x="7170551" y="4722621"/>
            <a:ext cx="3244692" cy="306150"/>
          </a:xfrm>
          <a:prstGeom prst="homePlate">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30" name="五边形 229"/>
          <p:cNvSpPr/>
          <p:nvPr/>
        </p:nvSpPr>
        <p:spPr>
          <a:xfrm>
            <a:off x="7170551" y="5208716"/>
            <a:ext cx="2391212" cy="298261"/>
          </a:xfrm>
          <a:prstGeom prst="homePlat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231" name="TextBox 173"/>
          <p:cNvSpPr txBox="1"/>
          <p:nvPr/>
        </p:nvSpPr>
        <p:spPr>
          <a:xfrm>
            <a:off x="8783185" y="2302060"/>
            <a:ext cx="524503" cy="295915"/>
          </a:xfrm>
          <a:prstGeom prst="rect">
            <a:avLst/>
          </a:prstGeom>
          <a:noFill/>
        </p:spPr>
        <p:txBody>
          <a:bodyPr wrap="none" rtlCol="0">
            <a:spAutoFit/>
          </a:bodyPr>
          <a:lstStyle/>
          <a:p>
            <a:r>
              <a:rPr lang="zh-CN" altLang="en-US" sz="1323">
                <a:solidFill>
                  <a:schemeClr val="tx1">
                    <a:lumMod val="75000"/>
                    <a:lumOff val="25000"/>
                  </a:schemeClr>
                </a:solidFill>
                <a:latin typeface="微软雅黑" pitchFamily="34" charset="-122"/>
                <a:ea typeface="微软雅黑" pitchFamily="34" charset="-122"/>
              </a:rPr>
              <a:t>文字</a:t>
            </a:r>
          </a:p>
        </p:txBody>
      </p:sp>
      <p:sp>
        <p:nvSpPr>
          <p:cNvPr id="232" name="TextBox 174"/>
          <p:cNvSpPr txBox="1"/>
          <p:nvPr/>
        </p:nvSpPr>
        <p:spPr>
          <a:xfrm>
            <a:off x="10136634" y="2788296"/>
            <a:ext cx="524503" cy="295915"/>
          </a:xfrm>
          <a:prstGeom prst="rect">
            <a:avLst/>
          </a:prstGeom>
          <a:noFill/>
        </p:spPr>
        <p:txBody>
          <a:bodyPr wrap="none" rtlCol="0">
            <a:spAutoFit/>
          </a:bodyPr>
          <a:lstStyle/>
          <a:p>
            <a:r>
              <a:rPr lang="zh-CN" altLang="en-US" sz="1323">
                <a:solidFill>
                  <a:schemeClr val="tx1">
                    <a:lumMod val="75000"/>
                    <a:lumOff val="25000"/>
                  </a:schemeClr>
                </a:solidFill>
                <a:latin typeface="微软雅黑" pitchFamily="34" charset="-122"/>
                <a:ea typeface="微软雅黑" pitchFamily="34" charset="-122"/>
              </a:rPr>
              <a:t>文字</a:t>
            </a:r>
          </a:p>
        </p:txBody>
      </p:sp>
      <p:sp>
        <p:nvSpPr>
          <p:cNvPr id="233" name="TextBox 175"/>
          <p:cNvSpPr txBox="1"/>
          <p:nvPr/>
        </p:nvSpPr>
        <p:spPr>
          <a:xfrm>
            <a:off x="9047980" y="3273574"/>
            <a:ext cx="524503" cy="295915"/>
          </a:xfrm>
          <a:prstGeom prst="rect">
            <a:avLst/>
          </a:prstGeom>
          <a:noFill/>
        </p:spPr>
        <p:txBody>
          <a:bodyPr wrap="none" rtlCol="0">
            <a:spAutoFit/>
          </a:bodyPr>
          <a:lstStyle/>
          <a:p>
            <a:r>
              <a:rPr lang="zh-CN" altLang="en-US" sz="1323">
                <a:solidFill>
                  <a:schemeClr val="tx1">
                    <a:lumMod val="75000"/>
                    <a:lumOff val="25000"/>
                  </a:schemeClr>
                </a:solidFill>
                <a:latin typeface="微软雅黑" pitchFamily="34" charset="-122"/>
                <a:ea typeface="微软雅黑" pitchFamily="34" charset="-122"/>
              </a:rPr>
              <a:t>文字</a:t>
            </a:r>
          </a:p>
        </p:txBody>
      </p:sp>
      <p:sp>
        <p:nvSpPr>
          <p:cNvPr id="234" name="TextBox 176"/>
          <p:cNvSpPr txBox="1"/>
          <p:nvPr/>
        </p:nvSpPr>
        <p:spPr>
          <a:xfrm>
            <a:off x="11038525" y="3751333"/>
            <a:ext cx="524503" cy="295915"/>
          </a:xfrm>
          <a:prstGeom prst="rect">
            <a:avLst/>
          </a:prstGeom>
          <a:noFill/>
        </p:spPr>
        <p:txBody>
          <a:bodyPr wrap="none" rtlCol="0">
            <a:spAutoFit/>
          </a:bodyPr>
          <a:lstStyle/>
          <a:p>
            <a:r>
              <a:rPr lang="zh-CN" altLang="en-US" sz="1323">
                <a:solidFill>
                  <a:schemeClr val="tx1">
                    <a:lumMod val="75000"/>
                    <a:lumOff val="25000"/>
                  </a:schemeClr>
                </a:solidFill>
                <a:latin typeface="微软雅黑" pitchFamily="34" charset="-122"/>
                <a:ea typeface="微软雅黑" pitchFamily="34" charset="-122"/>
              </a:rPr>
              <a:t>文字</a:t>
            </a:r>
          </a:p>
        </p:txBody>
      </p:sp>
      <p:sp>
        <p:nvSpPr>
          <p:cNvPr id="235" name="TextBox 177"/>
          <p:cNvSpPr txBox="1"/>
          <p:nvPr/>
        </p:nvSpPr>
        <p:spPr>
          <a:xfrm>
            <a:off x="10088898" y="4244643"/>
            <a:ext cx="524503" cy="295915"/>
          </a:xfrm>
          <a:prstGeom prst="rect">
            <a:avLst/>
          </a:prstGeom>
          <a:noFill/>
        </p:spPr>
        <p:txBody>
          <a:bodyPr wrap="none" rtlCol="0">
            <a:spAutoFit/>
          </a:bodyPr>
          <a:lstStyle/>
          <a:p>
            <a:r>
              <a:rPr lang="zh-CN" altLang="en-US" sz="1323">
                <a:solidFill>
                  <a:schemeClr val="tx1">
                    <a:lumMod val="75000"/>
                    <a:lumOff val="25000"/>
                  </a:schemeClr>
                </a:solidFill>
                <a:latin typeface="微软雅黑" pitchFamily="34" charset="-122"/>
                <a:ea typeface="微软雅黑" pitchFamily="34" charset="-122"/>
              </a:rPr>
              <a:t>文字</a:t>
            </a:r>
          </a:p>
        </p:txBody>
      </p:sp>
      <p:sp>
        <p:nvSpPr>
          <p:cNvPr id="236" name="TextBox 178"/>
          <p:cNvSpPr txBox="1"/>
          <p:nvPr/>
        </p:nvSpPr>
        <p:spPr>
          <a:xfrm>
            <a:off x="10474176" y="4730879"/>
            <a:ext cx="524503" cy="295915"/>
          </a:xfrm>
          <a:prstGeom prst="rect">
            <a:avLst/>
          </a:prstGeom>
          <a:noFill/>
        </p:spPr>
        <p:txBody>
          <a:bodyPr wrap="none" rtlCol="0">
            <a:spAutoFit/>
          </a:bodyPr>
          <a:lstStyle/>
          <a:p>
            <a:r>
              <a:rPr lang="zh-CN" altLang="en-US" sz="1323">
                <a:solidFill>
                  <a:schemeClr val="tx1">
                    <a:lumMod val="75000"/>
                    <a:lumOff val="25000"/>
                  </a:schemeClr>
                </a:solidFill>
                <a:latin typeface="微软雅黑" pitchFamily="34" charset="-122"/>
                <a:ea typeface="微软雅黑" pitchFamily="34" charset="-122"/>
              </a:rPr>
              <a:t>文字</a:t>
            </a:r>
          </a:p>
        </p:txBody>
      </p:sp>
      <p:sp>
        <p:nvSpPr>
          <p:cNvPr id="237" name="TextBox 179"/>
          <p:cNvSpPr txBox="1"/>
          <p:nvPr/>
        </p:nvSpPr>
        <p:spPr>
          <a:xfrm>
            <a:off x="9640717" y="5216157"/>
            <a:ext cx="524503" cy="295915"/>
          </a:xfrm>
          <a:prstGeom prst="rect">
            <a:avLst/>
          </a:prstGeom>
          <a:noFill/>
        </p:spPr>
        <p:txBody>
          <a:bodyPr wrap="none" rtlCol="0">
            <a:spAutoFit/>
          </a:bodyPr>
          <a:lstStyle/>
          <a:p>
            <a:r>
              <a:rPr lang="zh-CN" altLang="en-US" sz="1323">
                <a:solidFill>
                  <a:schemeClr val="tx1">
                    <a:lumMod val="75000"/>
                    <a:lumOff val="25000"/>
                  </a:schemeClr>
                </a:solidFill>
                <a:latin typeface="微软雅黑" pitchFamily="34" charset="-122"/>
                <a:ea typeface="微软雅黑" pitchFamily="34" charset="-122"/>
              </a:rPr>
              <a:t>文字</a:t>
            </a:r>
          </a:p>
        </p:txBody>
      </p:sp>
      <p:sp>
        <p:nvSpPr>
          <p:cNvPr id="238" name="TextBox 180"/>
          <p:cNvSpPr txBox="1"/>
          <p:nvPr/>
        </p:nvSpPr>
        <p:spPr>
          <a:xfrm>
            <a:off x="6735339" y="2258435"/>
            <a:ext cx="354584" cy="383182"/>
          </a:xfrm>
          <a:prstGeom prst="rect">
            <a:avLst/>
          </a:prstGeom>
          <a:noFill/>
        </p:spPr>
        <p:txBody>
          <a:bodyPr wrap="none" rtlCol="0">
            <a:spAutoFit/>
          </a:bodyPr>
          <a:lstStyle/>
          <a:p>
            <a:r>
              <a:rPr lang="en-US" altLang="zh-CN" sz="1890">
                <a:solidFill>
                  <a:schemeClr val="tx1">
                    <a:lumMod val="75000"/>
                    <a:lumOff val="25000"/>
                  </a:schemeClr>
                </a:solidFill>
                <a:latin typeface="微软雅黑" pitchFamily="34" charset="-122"/>
                <a:ea typeface="微软雅黑" pitchFamily="34" charset="-122"/>
              </a:rPr>
              <a:t>A</a:t>
            </a:r>
            <a:endParaRPr lang="zh-CN" altLang="en-US" sz="1890">
              <a:solidFill>
                <a:schemeClr val="tx1">
                  <a:lumMod val="75000"/>
                  <a:lumOff val="25000"/>
                </a:schemeClr>
              </a:solidFill>
              <a:latin typeface="微软雅黑" pitchFamily="34" charset="-122"/>
              <a:ea typeface="微软雅黑" pitchFamily="34" charset="-122"/>
            </a:endParaRPr>
          </a:p>
        </p:txBody>
      </p:sp>
      <p:sp>
        <p:nvSpPr>
          <p:cNvPr id="239" name="TextBox 181"/>
          <p:cNvSpPr txBox="1"/>
          <p:nvPr/>
        </p:nvSpPr>
        <p:spPr>
          <a:xfrm>
            <a:off x="6735339" y="2744081"/>
            <a:ext cx="336952" cy="383182"/>
          </a:xfrm>
          <a:prstGeom prst="rect">
            <a:avLst/>
          </a:prstGeom>
          <a:noFill/>
        </p:spPr>
        <p:txBody>
          <a:bodyPr wrap="none" rtlCol="0">
            <a:spAutoFit/>
          </a:bodyPr>
          <a:lstStyle/>
          <a:p>
            <a:r>
              <a:rPr lang="en-US" altLang="zh-CN" sz="1890">
                <a:solidFill>
                  <a:schemeClr val="tx1">
                    <a:lumMod val="75000"/>
                    <a:lumOff val="25000"/>
                  </a:schemeClr>
                </a:solidFill>
                <a:latin typeface="微软雅黑" pitchFamily="34" charset="-122"/>
                <a:ea typeface="微软雅黑" pitchFamily="34" charset="-122"/>
              </a:rPr>
              <a:t>B</a:t>
            </a:r>
            <a:endParaRPr lang="zh-CN" altLang="en-US" sz="1890">
              <a:solidFill>
                <a:schemeClr val="tx1">
                  <a:lumMod val="75000"/>
                  <a:lumOff val="25000"/>
                </a:schemeClr>
              </a:solidFill>
              <a:latin typeface="微软雅黑" pitchFamily="34" charset="-122"/>
              <a:ea typeface="微软雅黑" pitchFamily="34" charset="-122"/>
            </a:endParaRPr>
          </a:p>
        </p:txBody>
      </p:sp>
      <p:sp>
        <p:nvSpPr>
          <p:cNvPr id="240" name="TextBox 182"/>
          <p:cNvSpPr txBox="1"/>
          <p:nvPr/>
        </p:nvSpPr>
        <p:spPr>
          <a:xfrm>
            <a:off x="6735339" y="3229726"/>
            <a:ext cx="346570" cy="383182"/>
          </a:xfrm>
          <a:prstGeom prst="rect">
            <a:avLst/>
          </a:prstGeom>
          <a:noFill/>
        </p:spPr>
        <p:txBody>
          <a:bodyPr wrap="none" rtlCol="0">
            <a:spAutoFit/>
          </a:bodyPr>
          <a:lstStyle/>
          <a:p>
            <a:r>
              <a:rPr lang="en-US" altLang="zh-CN" sz="1890">
                <a:solidFill>
                  <a:schemeClr val="tx1">
                    <a:lumMod val="75000"/>
                    <a:lumOff val="25000"/>
                  </a:schemeClr>
                </a:solidFill>
                <a:latin typeface="微软雅黑" pitchFamily="34" charset="-122"/>
                <a:ea typeface="微软雅黑" pitchFamily="34" charset="-122"/>
              </a:rPr>
              <a:t>C</a:t>
            </a:r>
            <a:endParaRPr lang="zh-CN" altLang="en-US" sz="1890">
              <a:solidFill>
                <a:schemeClr val="tx1">
                  <a:lumMod val="75000"/>
                  <a:lumOff val="25000"/>
                </a:schemeClr>
              </a:solidFill>
              <a:latin typeface="微软雅黑" pitchFamily="34" charset="-122"/>
              <a:ea typeface="微软雅黑" pitchFamily="34" charset="-122"/>
            </a:endParaRPr>
          </a:p>
        </p:txBody>
      </p:sp>
      <p:sp>
        <p:nvSpPr>
          <p:cNvPr id="241" name="TextBox 183"/>
          <p:cNvSpPr txBox="1"/>
          <p:nvPr/>
        </p:nvSpPr>
        <p:spPr>
          <a:xfrm>
            <a:off x="6735339" y="3715372"/>
            <a:ext cx="369012" cy="383182"/>
          </a:xfrm>
          <a:prstGeom prst="rect">
            <a:avLst/>
          </a:prstGeom>
          <a:noFill/>
        </p:spPr>
        <p:txBody>
          <a:bodyPr wrap="none" rtlCol="0">
            <a:spAutoFit/>
          </a:bodyPr>
          <a:lstStyle/>
          <a:p>
            <a:r>
              <a:rPr lang="en-US" altLang="zh-CN" sz="1890">
                <a:solidFill>
                  <a:schemeClr val="tx1">
                    <a:lumMod val="75000"/>
                    <a:lumOff val="25000"/>
                  </a:schemeClr>
                </a:solidFill>
                <a:latin typeface="微软雅黑" pitchFamily="34" charset="-122"/>
                <a:ea typeface="微软雅黑" pitchFamily="34" charset="-122"/>
              </a:rPr>
              <a:t>D</a:t>
            </a:r>
            <a:endParaRPr lang="zh-CN" altLang="en-US" sz="1890">
              <a:solidFill>
                <a:schemeClr val="tx1">
                  <a:lumMod val="75000"/>
                  <a:lumOff val="25000"/>
                </a:schemeClr>
              </a:solidFill>
              <a:latin typeface="微软雅黑" pitchFamily="34" charset="-122"/>
              <a:ea typeface="微软雅黑" pitchFamily="34" charset="-122"/>
            </a:endParaRPr>
          </a:p>
        </p:txBody>
      </p:sp>
      <p:sp>
        <p:nvSpPr>
          <p:cNvPr id="242" name="TextBox 184"/>
          <p:cNvSpPr txBox="1"/>
          <p:nvPr/>
        </p:nvSpPr>
        <p:spPr>
          <a:xfrm>
            <a:off x="6735339" y="4201017"/>
            <a:ext cx="317716" cy="383182"/>
          </a:xfrm>
          <a:prstGeom prst="rect">
            <a:avLst/>
          </a:prstGeom>
          <a:noFill/>
        </p:spPr>
        <p:txBody>
          <a:bodyPr wrap="none" rtlCol="0">
            <a:spAutoFit/>
          </a:bodyPr>
          <a:lstStyle/>
          <a:p>
            <a:r>
              <a:rPr lang="en-US" altLang="zh-CN" sz="1890">
                <a:solidFill>
                  <a:schemeClr val="tx1">
                    <a:lumMod val="75000"/>
                    <a:lumOff val="25000"/>
                  </a:schemeClr>
                </a:solidFill>
                <a:latin typeface="微软雅黑" pitchFamily="34" charset="-122"/>
                <a:ea typeface="微软雅黑" pitchFamily="34" charset="-122"/>
              </a:rPr>
              <a:t>E</a:t>
            </a:r>
            <a:endParaRPr lang="zh-CN" altLang="en-US" sz="1890">
              <a:solidFill>
                <a:schemeClr val="tx1">
                  <a:lumMod val="75000"/>
                  <a:lumOff val="25000"/>
                </a:schemeClr>
              </a:solidFill>
              <a:latin typeface="微软雅黑" pitchFamily="34" charset="-122"/>
              <a:ea typeface="微软雅黑" pitchFamily="34" charset="-122"/>
            </a:endParaRPr>
          </a:p>
        </p:txBody>
      </p:sp>
      <p:sp>
        <p:nvSpPr>
          <p:cNvPr id="243" name="TextBox 185"/>
          <p:cNvSpPr txBox="1"/>
          <p:nvPr/>
        </p:nvSpPr>
        <p:spPr>
          <a:xfrm>
            <a:off x="6735339" y="4686663"/>
            <a:ext cx="312906" cy="383182"/>
          </a:xfrm>
          <a:prstGeom prst="rect">
            <a:avLst/>
          </a:prstGeom>
          <a:noFill/>
        </p:spPr>
        <p:txBody>
          <a:bodyPr wrap="none" rtlCol="0">
            <a:spAutoFit/>
          </a:bodyPr>
          <a:lstStyle/>
          <a:p>
            <a:r>
              <a:rPr lang="en-US" altLang="zh-CN" sz="1890">
                <a:solidFill>
                  <a:schemeClr val="tx1">
                    <a:lumMod val="75000"/>
                    <a:lumOff val="25000"/>
                  </a:schemeClr>
                </a:solidFill>
                <a:latin typeface="微软雅黑" pitchFamily="34" charset="-122"/>
                <a:ea typeface="微软雅黑" pitchFamily="34" charset="-122"/>
              </a:rPr>
              <a:t>F</a:t>
            </a:r>
            <a:endParaRPr lang="zh-CN" altLang="en-US" sz="1890">
              <a:solidFill>
                <a:schemeClr val="tx1">
                  <a:lumMod val="75000"/>
                  <a:lumOff val="25000"/>
                </a:schemeClr>
              </a:solidFill>
              <a:latin typeface="微软雅黑" pitchFamily="34" charset="-122"/>
              <a:ea typeface="微软雅黑" pitchFamily="34" charset="-122"/>
            </a:endParaRPr>
          </a:p>
        </p:txBody>
      </p:sp>
      <p:sp>
        <p:nvSpPr>
          <p:cNvPr id="244" name="TextBox 186"/>
          <p:cNvSpPr txBox="1"/>
          <p:nvPr/>
        </p:nvSpPr>
        <p:spPr>
          <a:xfrm>
            <a:off x="6735339" y="5172310"/>
            <a:ext cx="364202" cy="383182"/>
          </a:xfrm>
          <a:prstGeom prst="rect">
            <a:avLst/>
          </a:prstGeom>
          <a:noFill/>
        </p:spPr>
        <p:txBody>
          <a:bodyPr wrap="none" rtlCol="0">
            <a:spAutoFit/>
          </a:bodyPr>
          <a:lstStyle/>
          <a:p>
            <a:r>
              <a:rPr lang="en-US" altLang="zh-CN" sz="1890">
                <a:solidFill>
                  <a:schemeClr val="tx1">
                    <a:lumMod val="75000"/>
                    <a:lumOff val="25000"/>
                  </a:schemeClr>
                </a:solidFill>
                <a:latin typeface="微软雅黑" pitchFamily="34" charset="-122"/>
                <a:ea typeface="微软雅黑" pitchFamily="34" charset="-122"/>
              </a:rPr>
              <a:t>G</a:t>
            </a:r>
            <a:endParaRPr lang="zh-CN" altLang="en-US" sz="189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7190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500"/>
                                        <p:tgtEl>
                                          <p:spTgt spid="81"/>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barn(outVertical)">
                                      <p:cBhvr>
                                        <p:cTn id="15" dur="500"/>
                                        <p:tgtEl>
                                          <p:spTgt spid="86"/>
                                        </p:tgtEl>
                                      </p:cBhvr>
                                    </p:animEffect>
                                  </p:childTnLst>
                                </p:cTn>
                              </p:par>
                            </p:childTnLst>
                          </p:cTn>
                        </p:par>
                        <p:par>
                          <p:cTn id="16" fill="hold">
                            <p:stCondLst>
                              <p:cond delay="1500"/>
                            </p:stCondLst>
                            <p:childTnLst>
                              <p:par>
                                <p:cTn id="17" presetID="2" presetClass="entr" presetSubtype="4" decel="100000" fill="hold" grpId="0" nodeType="afterEffect">
                                  <p:stCondLst>
                                    <p:cond delay="0"/>
                                  </p:stCondLst>
                                  <p:childTnLst>
                                    <p:set>
                                      <p:cBhvr>
                                        <p:cTn id="18" dur="1" fill="hold">
                                          <p:stCondLst>
                                            <p:cond delay="0"/>
                                          </p:stCondLst>
                                        </p:cTn>
                                        <p:tgtEl>
                                          <p:spTgt spid="238"/>
                                        </p:tgtEl>
                                        <p:attrNameLst>
                                          <p:attrName>style.visibility</p:attrName>
                                        </p:attrNameLst>
                                      </p:cBhvr>
                                      <p:to>
                                        <p:strVal val="visible"/>
                                      </p:to>
                                    </p:set>
                                    <p:anim calcmode="lin" valueType="num">
                                      <p:cBhvr additive="base">
                                        <p:cTn id="19" dur="500" fill="hold"/>
                                        <p:tgtEl>
                                          <p:spTgt spid="238"/>
                                        </p:tgtEl>
                                        <p:attrNameLst>
                                          <p:attrName>ppt_x</p:attrName>
                                        </p:attrNameLst>
                                      </p:cBhvr>
                                      <p:tavLst>
                                        <p:tav tm="0">
                                          <p:val>
                                            <p:strVal val="#ppt_x"/>
                                          </p:val>
                                        </p:tav>
                                        <p:tav tm="100000">
                                          <p:val>
                                            <p:strVal val="#ppt_x"/>
                                          </p:val>
                                        </p:tav>
                                      </p:tavLst>
                                    </p:anim>
                                    <p:anim calcmode="lin" valueType="num">
                                      <p:cBhvr additive="base">
                                        <p:cTn id="20" dur="500" fill="hold"/>
                                        <p:tgtEl>
                                          <p:spTgt spid="23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239"/>
                                        </p:tgtEl>
                                        <p:attrNameLst>
                                          <p:attrName>style.visibility</p:attrName>
                                        </p:attrNameLst>
                                      </p:cBhvr>
                                      <p:to>
                                        <p:strVal val="visible"/>
                                      </p:to>
                                    </p:set>
                                    <p:anim calcmode="lin" valueType="num">
                                      <p:cBhvr additive="base">
                                        <p:cTn id="23" dur="500" fill="hold"/>
                                        <p:tgtEl>
                                          <p:spTgt spid="239"/>
                                        </p:tgtEl>
                                        <p:attrNameLst>
                                          <p:attrName>ppt_x</p:attrName>
                                        </p:attrNameLst>
                                      </p:cBhvr>
                                      <p:tavLst>
                                        <p:tav tm="0">
                                          <p:val>
                                            <p:strVal val="#ppt_x"/>
                                          </p:val>
                                        </p:tav>
                                        <p:tav tm="100000">
                                          <p:val>
                                            <p:strVal val="#ppt_x"/>
                                          </p:val>
                                        </p:tav>
                                      </p:tavLst>
                                    </p:anim>
                                    <p:anim calcmode="lin" valueType="num">
                                      <p:cBhvr additive="base">
                                        <p:cTn id="24" dur="500" fill="hold"/>
                                        <p:tgtEl>
                                          <p:spTgt spid="23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anim calcmode="lin" valueType="num">
                                      <p:cBhvr additive="base">
                                        <p:cTn id="27" dur="500" fill="hold"/>
                                        <p:tgtEl>
                                          <p:spTgt spid="240"/>
                                        </p:tgtEl>
                                        <p:attrNameLst>
                                          <p:attrName>ppt_x</p:attrName>
                                        </p:attrNameLst>
                                      </p:cBhvr>
                                      <p:tavLst>
                                        <p:tav tm="0">
                                          <p:val>
                                            <p:strVal val="#ppt_x"/>
                                          </p:val>
                                        </p:tav>
                                        <p:tav tm="100000">
                                          <p:val>
                                            <p:strVal val="#ppt_x"/>
                                          </p:val>
                                        </p:tav>
                                      </p:tavLst>
                                    </p:anim>
                                    <p:anim calcmode="lin" valueType="num">
                                      <p:cBhvr additive="base">
                                        <p:cTn id="28" dur="500" fill="hold"/>
                                        <p:tgtEl>
                                          <p:spTgt spid="240"/>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241"/>
                                        </p:tgtEl>
                                        <p:attrNameLst>
                                          <p:attrName>style.visibility</p:attrName>
                                        </p:attrNameLst>
                                      </p:cBhvr>
                                      <p:to>
                                        <p:strVal val="visible"/>
                                      </p:to>
                                    </p:set>
                                    <p:anim calcmode="lin" valueType="num">
                                      <p:cBhvr additive="base">
                                        <p:cTn id="31" dur="500" fill="hold"/>
                                        <p:tgtEl>
                                          <p:spTgt spid="241"/>
                                        </p:tgtEl>
                                        <p:attrNameLst>
                                          <p:attrName>ppt_x</p:attrName>
                                        </p:attrNameLst>
                                      </p:cBhvr>
                                      <p:tavLst>
                                        <p:tav tm="0">
                                          <p:val>
                                            <p:strVal val="#ppt_x"/>
                                          </p:val>
                                        </p:tav>
                                        <p:tav tm="100000">
                                          <p:val>
                                            <p:strVal val="#ppt_x"/>
                                          </p:val>
                                        </p:tav>
                                      </p:tavLst>
                                    </p:anim>
                                    <p:anim calcmode="lin" valueType="num">
                                      <p:cBhvr additive="base">
                                        <p:cTn id="32" dur="500" fill="hold"/>
                                        <p:tgtEl>
                                          <p:spTgt spid="241"/>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42"/>
                                        </p:tgtEl>
                                        <p:attrNameLst>
                                          <p:attrName>style.visibility</p:attrName>
                                        </p:attrNameLst>
                                      </p:cBhvr>
                                      <p:to>
                                        <p:strVal val="visible"/>
                                      </p:to>
                                    </p:set>
                                    <p:anim calcmode="lin" valueType="num">
                                      <p:cBhvr additive="base">
                                        <p:cTn id="35" dur="500" fill="hold"/>
                                        <p:tgtEl>
                                          <p:spTgt spid="242"/>
                                        </p:tgtEl>
                                        <p:attrNameLst>
                                          <p:attrName>ppt_x</p:attrName>
                                        </p:attrNameLst>
                                      </p:cBhvr>
                                      <p:tavLst>
                                        <p:tav tm="0">
                                          <p:val>
                                            <p:strVal val="#ppt_x"/>
                                          </p:val>
                                        </p:tav>
                                        <p:tav tm="100000">
                                          <p:val>
                                            <p:strVal val="#ppt_x"/>
                                          </p:val>
                                        </p:tav>
                                      </p:tavLst>
                                    </p:anim>
                                    <p:anim calcmode="lin" valueType="num">
                                      <p:cBhvr additive="base">
                                        <p:cTn id="36" dur="500" fill="hold"/>
                                        <p:tgtEl>
                                          <p:spTgt spid="24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anim calcmode="lin" valueType="num">
                                      <p:cBhvr additive="base">
                                        <p:cTn id="39" dur="500" fill="hold"/>
                                        <p:tgtEl>
                                          <p:spTgt spid="243"/>
                                        </p:tgtEl>
                                        <p:attrNameLst>
                                          <p:attrName>ppt_x</p:attrName>
                                        </p:attrNameLst>
                                      </p:cBhvr>
                                      <p:tavLst>
                                        <p:tav tm="0">
                                          <p:val>
                                            <p:strVal val="#ppt_x"/>
                                          </p:val>
                                        </p:tav>
                                        <p:tav tm="100000">
                                          <p:val>
                                            <p:strVal val="#ppt_x"/>
                                          </p:val>
                                        </p:tav>
                                      </p:tavLst>
                                    </p:anim>
                                    <p:anim calcmode="lin" valueType="num">
                                      <p:cBhvr additive="base">
                                        <p:cTn id="40" dur="500" fill="hold"/>
                                        <p:tgtEl>
                                          <p:spTgt spid="243"/>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244"/>
                                        </p:tgtEl>
                                        <p:attrNameLst>
                                          <p:attrName>style.visibility</p:attrName>
                                        </p:attrNameLst>
                                      </p:cBhvr>
                                      <p:to>
                                        <p:strVal val="visible"/>
                                      </p:to>
                                    </p:set>
                                    <p:anim calcmode="lin" valueType="num">
                                      <p:cBhvr additive="base">
                                        <p:cTn id="43" dur="500" fill="hold"/>
                                        <p:tgtEl>
                                          <p:spTgt spid="244"/>
                                        </p:tgtEl>
                                        <p:attrNameLst>
                                          <p:attrName>ppt_x</p:attrName>
                                        </p:attrNameLst>
                                      </p:cBhvr>
                                      <p:tavLst>
                                        <p:tav tm="0">
                                          <p:val>
                                            <p:strVal val="#ppt_x"/>
                                          </p:val>
                                        </p:tav>
                                        <p:tav tm="100000">
                                          <p:val>
                                            <p:strVal val="#ppt_x"/>
                                          </p:val>
                                        </p:tav>
                                      </p:tavLst>
                                    </p:anim>
                                    <p:anim calcmode="lin" valueType="num">
                                      <p:cBhvr additive="base">
                                        <p:cTn id="44" dur="500" fill="hold"/>
                                        <p:tgtEl>
                                          <p:spTgt spid="244"/>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224"/>
                                        </p:tgtEl>
                                        <p:attrNameLst>
                                          <p:attrName>style.visibility</p:attrName>
                                        </p:attrNameLst>
                                      </p:cBhvr>
                                      <p:to>
                                        <p:strVal val="visible"/>
                                      </p:to>
                                    </p:set>
                                    <p:animEffect transition="in" filter="wipe(left)">
                                      <p:cBhvr>
                                        <p:cTn id="48" dur="500"/>
                                        <p:tgtEl>
                                          <p:spTgt spid="224"/>
                                        </p:tgtEl>
                                      </p:cBhvr>
                                    </p:animEffect>
                                  </p:childTnLst>
                                </p:cTn>
                              </p:par>
                              <p:par>
                                <p:cTn id="49" presetID="22" presetClass="entr" presetSubtype="8" fill="hold" grpId="0" nodeType="withEffect">
                                  <p:stCondLst>
                                    <p:cond delay="100"/>
                                  </p:stCondLst>
                                  <p:childTnLst>
                                    <p:set>
                                      <p:cBhvr>
                                        <p:cTn id="50" dur="1" fill="hold">
                                          <p:stCondLst>
                                            <p:cond delay="0"/>
                                          </p:stCondLst>
                                        </p:cTn>
                                        <p:tgtEl>
                                          <p:spTgt spid="225"/>
                                        </p:tgtEl>
                                        <p:attrNameLst>
                                          <p:attrName>style.visibility</p:attrName>
                                        </p:attrNameLst>
                                      </p:cBhvr>
                                      <p:to>
                                        <p:strVal val="visible"/>
                                      </p:to>
                                    </p:set>
                                    <p:animEffect transition="in" filter="wipe(left)">
                                      <p:cBhvr>
                                        <p:cTn id="51" dur="500"/>
                                        <p:tgtEl>
                                          <p:spTgt spid="225"/>
                                        </p:tgtEl>
                                      </p:cBhvr>
                                    </p:animEffect>
                                  </p:childTnLst>
                                </p:cTn>
                              </p:par>
                              <p:par>
                                <p:cTn id="52" presetID="22" presetClass="entr" presetSubtype="8" fill="hold" grpId="0" nodeType="withEffect">
                                  <p:stCondLst>
                                    <p:cond delay="200"/>
                                  </p:stCondLst>
                                  <p:childTnLst>
                                    <p:set>
                                      <p:cBhvr>
                                        <p:cTn id="53" dur="1" fill="hold">
                                          <p:stCondLst>
                                            <p:cond delay="0"/>
                                          </p:stCondLst>
                                        </p:cTn>
                                        <p:tgtEl>
                                          <p:spTgt spid="226"/>
                                        </p:tgtEl>
                                        <p:attrNameLst>
                                          <p:attrName>style.visibility</p:attrName>
                                        </p:attrNameLst>
                                      </p:cBhvr>
                                      <p:to>
                                        <p:strVal val="visible"/>
                                      </p:to>
                                    </p:set>
                                    <p:animEffect transition="in" filter="wipe(left)">
                                      <p:cBhvr>
                                        <p:cTn id="54" dur="500"/>
                                        <p:tgtEl>
                                          <p:spTgt spid="226"/>
                                        </p:tgtEl>
                                      </p:cBhvr>
                                    </p:animEffect>
                                  </p:childTnLst>
                                </p:cTn>
                              </p:par>
                              <p:par>
                                <p:cTn id="55" presetID="22" presetClass="entr" presetSubtype="8" fill="hold" grpId="0" nodeType="withEffect">
                                  <p:stCondLst>
                                    <p:cond delay="300"/>
                                  </p:stCondLst>
                                  <p:childTnLst>
                                    <p:set>
                                      <p:cBhvr>
                                        <p:cTn id="56" dur="1" fill="hold">
                                          <p:stCondLst>
                                            <p:cond delay="0"/>
                                          </p:stCondLst>
                                        </p:cTn>
                                        <p:tgtEl>
                                          <p:spTgt spid="227"/>
                                        </p:tgtEl>
                                        <p:attrNameLst>
                                          <p:attrName>style.visibility</p:attrName>
                                        </p:attrNameLst>
                                      </p:cBhvr>
                                      <p:to>
                                        <p:strVal val="visible"/>
                                      </p:to>
                                    </p:set>
                                    <p:animEffect transition="in" filter="wipe(left)">
                                      <p:cBhvr>
                                        <p:cTn id="57" dur="500"/>
                                        <p:tgtEl>
                                          <p:spTgt spid="227"/>
                                        </p:tgtEl>
                                      </p:cBhvr>
                                    </p:animEffect>
                                  </p:childTnLst>
                                </p:cTn>
                              </p:par>
                              <p:par>
                                <p:cTn id="58" presetID="22" presetClass="entr" presetSubtype="8" fill="hold" grpId="0" nodeType="withEffect">
                                  <p:stCondLst>
                                    <p:cond delay="400"/>
                                  </p:stCondLst>
                                  <p:childTnLst>
                                    <p:set>
                                      <p:cBhvr>
                                        <p:cTn id="59" dur="1" fill="hold">
                                          <p:stCondLst>
                                            <p:cond delay="0"/>
                                          </p:stCondLst>
                                        </p:cTn>
                                        <p:tgtEl>
                                          <p:spTgt spid="228"/>
                                        </p:tgtEl>
                                        <p:attrNameLst>
                                          <p:attrName>style.visibility</p:attrName>
                                        </p:attrNameLst>
                                      </p:cBhvr>
                                      <p:to>
                                        <p:strVal val="visible"/>
                                      </p:to>
                                    </p:set>
                                    <p:animEffect transition="in" filter="wipe(left)">
                                      <p:cBhvr>
                                        <p:cTn id="60" dur="500"/>
                                        <p:tgtEl>
                                          <p:spTgt spid="228"/>
                                        </p:tgtEl>
                                      </p:cBhvr>
                                    </p:animEffect>
                                  </p:childTnLst>
                                </p:cTn>
                              </p:par>
                              <p:par>
                                <p:cTn id="61" presetID="22" presetClass="entr" presetSubtype="8" fill="hold" grpId="0" nodeType="withEffect">
                                  <p:stCondLst>
                                    <p:cond delay="500"/>
                                  </p:stCondLst>
                                  <p:childTnLst>
                                    <p:set>
                                      <p:cBhvr>
                                        <p:cTn id="62" dur="1" fill="hold">
                                          <p:stCondLst>
                                            <p:cond delay="0"/>
                                          </p:stCondLst>
                                        </p:cTn>
                                        <p:tgtEl>
                                          <p:spTgt spid="229"/>
                                        </p:tgtEl>
                                        <p:attrNameLst>
                                          <p:attrName>style.visibility</p:attrName>
                                        </p:attrNameLst>
                                      </p:cBhvr>
                                      <p:to>
                                        <p:strVal val="visible"/>
                                      </p:to>
                                    </p:set>
                                    <p:animEffect transition="in" filter="wipe(left)">
                                      <p:cBhvr>
                                        <p:cTn id="63" dur="500"/>
                                        <p:tgtEl>
                                          <p:spTgt spid="229"/>
                                        </p:tgtEl>
                                      </p:cBhvr>
                                    </p:animEffect>
                                  </p:childTnLst>
                                </p:cTn>
                              </p:par>
                              <p:par>
                                <p:cTn id="64" presetID="22" presetClass="entr" presetSubtype="8" fill="hold" grpId="0" nodeType="withEffect">
                                  <p:stCondLst>
                                    <p:cond delay="600"/>
                                  </p:stCondLst>
                                  <p:childTnLst>
                                    <p:set>
                                      <p:cBhvr>
                                        <p:cTn id="65" dur="1" fill="hold">
                                          <p:stCondLst>
                                            <p:cond delay="0"/>
                                          </p:stCondLst>
                                        </p:cTn>
                                        <p:tgtEl>
                                          <p:spTgt spid="230"/>
                                        </p:tgtEl>
                                        <p:attrNameLst>
                                          <p:attrName>style.visibility</p:attrName>
                                        </p:attrNameLst>
                                      </p:cBhvr>
                                      <p:to>
                                        <p:strVal val="visible"/>
                                      </p:to>
                                    </p:set>
                                    <p:animEffect transition="in" filter="wipe(left)">
                                      <p:cBhvr>
                                        <p:cTn id="66" dur="500"/>
                                        <p:tgtEl>
                                          <p:spTgt spid="230"/>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210"/>
                                        </p:tgtEl>
                                        <p:attrNameLst>
                                          <p:attrName>style.visibility</p:attrName>
                                        </p:attrNameLst>
                                      </p:cBhvr>
                                      <p:to>
                                        <p:strVal val="visible"/>
                                      </p:to>
                                    </p:set>
                                    <p:animEffect transition="in" filter="wipe(right)">
                                      <p:cBhvr>
                                        <p:cTn id="69" dur="500"/>
                                        <p:tgtEl>
                                          <p:spTgt spid="210"/>
                                        </p:tgtEl>
                                      </p:cBhvr>
                                    </p:animEffect>
                                  </p:childTnLst>
                                </p:cTn>
                              </p:par>
                              <p:par>
                                <p:cTn id="70" presetID="22" presetClass="entr" presetSubtype="2" fill="hold" grpId="0" nodeType="withEffect">
                                  <p:stCondLst>
                                    <p:cond delay="100"/>
                                  </p:stCondLst>
                                  <p:childTnLst>
                                    <p:set>
                                      <p:cBhvr>
                                        <p:cTn id="71" dur="1" fill="hold">
                                          <p:stCondLst>
                                            <p:cond delay="0"/>
                                          </p:stCondLst>
                                        </p:cTn>
                                        <p:tgtEl>
                                          <p:spTgt spid="211"/>
                                        </p:tgtEl>
                                        <p:attrNameLst>
                                          <p:attrName>style.visibility</p:attrName>
                                        </p:attrNameLst>
                                      </p:cBhvr>
                                      <p:to>
                                        <p:strVal val="visible"/>
                                      </p:to>
                                    </p:set>
                                    <p:animEffect transition="in" filter="wipe(right)">
                                      <p:cBhvr>
                                        <p:cTn id="72" dur="500"/>
                                        <p:tgtEl>
                                          <p:spTgt spid="211"/>
                                        </p:tgtEl>
                                      </p:cBhvr>
                                    </p:animEffect>
                                  </p:childTnLst>
                                </p:cTn>
                              </p:par>
                              <p:par>
                                <p:cTn id="73" presetID="22" presetClass="entr" presetSubtype="2" fill="hold" grpId="0" nodeType="withEffect">
                                  <p:stCondLst>
                                    <p:cond delay="200"/>
                                  </p:stCondLst>
                                  <p:childTnLst>
                                    <p:set>
                                      <p:cBhvr>
                                        <p:cTn id="74" dur="1" fill="hold">
                                          <p:stCondLst>
                                            <p:cond delay="0"/>
                                          </p:stCondLst>
                                        </p:cTn>
                                        <p:tgtEl>
                                          <p:spTgt spid="212"/>
                                        </p:tgtEl>
                                        <p:attrNameLst>
                                          <p:attrName>style.visibility</p:attrName>
                                        </p:attrNameLst>
                                      </p:cBhvr>
                                      <p:to>
                                        <p:strVal val="visible"/>
                                      </p:to>
                                    </p:set>
                                    <p:animEffect transition="in" filter="wipe(right)">
                                      <p:cBhvr>
                                        <p:cTn id="75" dur="500"/>
                                        <p:tgtEl>
                                          <p:spTgt spid="212"/>
                                        </p:tgtEl>
                                      </p:cBhvr>
                                    </p:animEffect>
                                  </p:childTnLst>
                                </p:cTn>
                              </p:par>
                              <p:par>
                                <p:cTn id="76" presetID="22" presetClass="entr" presetSubtype="2" fill="hold" grpId="0" nodeType="withEffect">
                                  <p:stCondLst>
                                    <p:cond delay="300"/>
                                  </p:stCondLst>
                                  <p:childTnLst>
                                    <p:set>
                                      <p:cBhvr>
                                        <p:cTn id="77" dur="1" fill="hold">
                                          <p:stCondLst>
                                            <p:cond delay="0"/>
                                          </p:stCondLst>
                                        </p:cTn>
                                        <p:tgtEl>
                                          <p:spTgt spid="213"/>
                                        </p:tgtEl>
                                        <p:attrNameLst>
                                          <p:attrName>style.visibility</p:attrName>
                                        </p:attrNameLst>
                                      </p:cBhvr>
                                      <p:to>
                                        <p:strVal val="visible"/>
                                      </p:to>
                                    </p:set>
                                    <p:animEffect transition="in" filter="wipe(right)">
                                      <p:cBhvr>
                                        <p:cTn id="78" dur="500"/>
                                        <p:tgtEl>
                                          <p:spTgt spid="213"/>
                                        </p:tgtEl>
                                      </p:cBhvr>
                                    </p:animEffect>
                                  </p:childTnLst>
                                </p:cTn>
                              </p:par>
                              <p:par>
                                <p:cTn id="79" presetID="22" presetClass="entr" presetSubtype="2" fill="hold" grpId="0" nodeType="withEffect">
                                  <p:stCondLst>
                                    <p:cond delay="400"/>
                                  </p:stCondLst>
                                  <p:childTnLst>
                                    <p:set>
                                      <p:cBhvr>
                                        <p:cTn id="80" dur="1" fill="hold">
                                          <p:stCondLst>
                                            <p:cond delay="0"/>
                                          </p:stCondLst>
                                        </p:cTn>
                                        <p:tgtEl>
                                          <p:spTgt spid="214"/>
                                        </p:tgtEl>
                                        <p:attrNameLst>
                                          <p:attrName>style.visibility</p:attrName>
                                        </p:attrNameLst>
                                      </p:cBhvr>
                                      <p:to>
                                        <p:strVal val="visible"/>
                                      </p:to>
                                    </p:set>
                                    <p:animEffect transition="in" filter="wipe(right)">
                                      <p:cBhvr>
                                        <p:cTn id="81" dur="500"/>
                                        <p:tgtEl>
                                          <p:spTgt spid="214"/>
                                        </p:tgtEl>
                                      </p:cBhvr>
                                    </p:animEffect>
                                  </p:childTnLst>
                                </p:cTn>
                              </p:par>
                              <p:par>
                                <p:cTn id="82" presetID="22" presetClass="entr" presetSubtype="2" fill="hold" grpId="0" nodeType="withEffect">
                                  <p:stCondLst>
                                    <p:cond delay="500"/>
                                  </p:stCondLst>
                                  <p:childTnLst>
                                    <p:set>
                                      <p:cBhvr>
                                        <p:cTn id="83" dur="1" fill="hold">
                                          <p:stCondLst>
                                            <p:cond delay="0"/>
                                          </p:stCondLst>
                                        </p:cTn>
                                        <p:tgtEl>
                                          <p:spTgt spid="215"/>
                                        </p:tgtEl>
                                        <p:attrNameLst>
                                          <p:attrName>style.visibility</p:attrName>
                                        </p:attrNameLst>
                                      </p:cBhvr>
                                      <p:to>
                                        <p:strVal val="visible"/>
                                      </p:to>
                                    </p:set>
                                    <p:animEffect transition="in" filter="wipe(right)">
                                      <p:cBhvr>
                                        <p:cTn id="84" dur="500"/>
                                        <p:tgtEl>
                                          <p:spTgt spid="215"/>
                                        </p:tgtEl>
                                      </p:cBhvr>
                                    </p:animEffect>
                                  </p:childTnLst>
                                </p:cTn>
                              </p:par>
                              <p:par>
                                <p:cTn id="85" presetID="22" presetClass="entr" presetSubtype="2" fill="hold" grpId="0" nodeType="withEffect">
                                  <p:stCondLst>
                                    <p:cond delay="600"/>
                                  </p:stCondLst>
                                  <p:childTnLst>
                                    <p:set>
                                      <p:cBhvr>
                                        <p:cTn id="86" dur="1" fill="hold">
                                          <p:stCondLst>
                                            <p:cond delay="0"/>
                                          </p:stCondLst>
                                        </p:cTn>
                                        <p:tgtEl>
                                          <p:spTgt spid="216"/>
                                        </p:tgtEl>
                                        <p:attrNameLst>
                                          <p:attrName>style.visibility</p:attrName>
                                        </p:attrNameLst>
                                      </p:cBhvr>
                                      <p:to>
                                        <p:strVal val="visible"/>
                                      </p:to>
                                    </p:set>
                                    <p:animEffect transition="in" filter="wipe(right)">
                                      <p:cBhvr>
                                        <p:cTn id="87" dur="500"/>
                                        <p:tgtEl>
                                          <p:spTgt spid="216"/>
                                        </p:tgtEl>
                                      </p:cBhvr>
                                    </p:animEffect>
                                  </p:childTnLst>
                                </p:cTn>
                              </p:par>
                            </p:childTnLst>
                          </p:cTn>
                        </p:par>
                        <p:par>
                          <p:cTn id="88" fill="hold">
                            <p:stCondLst>
                              <p:cond delay="3100"/>
                            </p:stCondLst>
                            <p:childTnLst>
                              <p:par>
                                <p:cTn id="89" presetID="22" presetClass="entr" presetSubtype="8" fill="hold" grpId="0" nodeType="afterEffect">
                                  <p:stCondLst>
                                    <p:cond delay="0"/>
                                  </p:stCondLst>
                                  <p:childTnLst>
                                    <p:set>
                                      <p:cBhvr>
                                        <p:cTn id="90" dur="1" fill="hold">
                                          <p:stCondLst>
                                            <p:cond delay="0"/>
                                          </p:stCondLst>
                                        </p:cTn>
                                        <p:tgtEl>
                                          <p:spTgt spid="231"/>
                                        </p:tgtEl>
                                        <p:attrNameLst>
                                          <p:attrName>style.visibility</p:attrName>
                                        </p:attrNameLst>
                                      </p:cBhvr>
                                      <p:to>
                                        <p:strVal val="visible"/>
                                      </p:to>
                                    </p:set>
                                    <p:animEffect transition="in" filter="wipe(left)">
                                      <p:cBhvr>
                                        <p:cTn id="91" dur="500"/>
                                        <p:tgtEl>
                                          <p:spTgt spid="231"/>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32"/>
                                        </p:tgtEl>
                                        <p:attrNameLst>
                                          <p:attrName>style.visibility</p:attrName>
                                        </p:attrNameLst>
                                      </p:cBhvr>
                                      <p:to>
                                        <p:strVal val="visible"/>
                                      </p:to>
                                    </p:set>
                                    <p:animEffect transition="in" filter="wipe(left)">
                                      <p:cBhvr>
                                        <p:cTn id="94" dur="500"/>
                                        <p:tgtEl>
                                          <p:spTgt spid="232"/>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33"/>
                                        </p:tgtEl>
                                        <p:attrNameLst>
                                          <p:attrName>style.visibility</p:attrName>
                                        </p:attrNameLst>
                                      </p:cBhvr>
                                      <p:to>
                                        <p:strVal val="visible"/>
                                      </p:to>
                                    </p:set>
                                    <p:animEffect transition="in" filter="wipe(left)">
                                      <p:cBhvr>
                                        <p:cTn id="97" dur="500"/>
                                        <p:tgtEl>
                                          <p:spTgt spid="233"/>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234"/>
                                        </p:tgtEl>
                                        <p:attrNameLst>
                                          <p:attrName>style.visibility</p:attrName>
                                        </p:attrNameLst>
                                      </p:cBhvr>
                                      <p:to>
                                        <p:strVal val="visible"/>
                                      </p:to>
                                    </p:set>
                                    <p:animEffect transition="in" filter="wipe(left)">
                                      <p:cBhvr>
                                        <p:cTn id="100" dur="500"/>
                                        <p:tgtEl>
                                          <p:spTgt spid="23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235"/>
                                        </p:tgtEl>
                                        <p:attrNameLst>
                                          <p:attrName>style.visibility</p:attrName>
                                        </p:attrNameLst>
                                      </p:cBhvr>
                                      <p:to>
                                        <p:strVal val="visible"/>
                                      </p:to>
                                    </p:set>
                                    <p:animEffect transition="in" filter="wipe(left)">
                                      <p:cBhvr>
                                        <p:cTn id="103" dur="500"/>
                                        <p:tgtEl>
                                          <p:spTgt spid="235"/>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236"/>
                                        </p:tgtEl>
                                        <p:attrNameLst>
                                          <p:attrName>style.visibility</p:attrName>
                                        </p:attrNameLst>
                                      </p:cBhvr>
                                      <p:to>
                                        <p:strVal val="visible"/>
                                      </p:to>
                                    </p:set>
                                    <p:animEffect transition="in" filter="wipe(left)">
                                      <p:cBhvr>
                                        <p:cTn id="106" dur="500"/>
                                        <p:tgtEl>
                                          <p:spTgt spid="236"/>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237"/>
                                        </p:tgtEl>
                                        <p:attrNameLst>
                                          <p:attrName>style.visibility</p:attrName>
                                        </p:attrNameLst>
                                      </p:cBhvr>
                                      <p:to>
                                        <p:strVal val="visible"/>
                                      </p:to>
                                    </p:set>
                                    <p:animEffect transition="in" filter="wipe(left)">
                                      <p:cBhvr>
                                        <p:cTn id="109" dur="500"/>
                                        <p:tgtEl>
                                          <p:spTgt spid="237"/>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217"/>
                                        </p:tgtEl>
                                        <p:attrNameLst>
                                          <p:attrName>style.visibility</p:attrName>
                                        </p:attrNameLst>
                                      </p:cBhvr>
                                      <p:to>
                                        <p:strVal val="visible"/>
                                      </p:to>
                                    </p:set>
                                    <p:animEffect transition="in" filter="wipe(right)">
                                      <p:cBhvr>
                                        <p:cTn id="112" dur="500"/>
                                        <p:tgtEl>
                                          <p:spTgt spid="217"/>
                                        </p:tgtEl>
                                      </p:cBhvr>
                                    </p:animEffect>
                                  </p:childTnLst>
                                </p:cTn>
                              </p:par>
                              <p:par>
                                <p:cTn id="113" presetID="22" presetClass="entr" presetSubtype="2" fill="hold" grpId="0" nodeType="withEffect">
                                  <p:stCondLst>
                                    <p:cond delay="0"/>
                                  </p:stCondLst>
                                  <p:childTnLst>
                                    <p:set>
                                      <p:cBhvr>
                                        <p:cTn id="114" dur="1" fill="hold">
                                          <p:stCondLst>
                                            <p:cond delay="0"/>
                                          </p:stCondLst>
                                        </p:cTn>
                                        <p:tgtEl>
                                          <p:spTgt spid="218"/>
                                        </p:tgtEl>
                                        <p:attrNameLst>
                                          <p:attrName>style.visibility</p:attrName>
                                        </p:attrNameLst>
                                      </p:cBhvr>
                                      <p:to>
                                        <p:strVal val="visible"/>
                                      </p:to>
                                    </p:set>
                                    <p:animEffect transition="in" filter="wipe(right)">
                                      <p:cBhvr>
                                        <p:cTn id="115" dur="500"/>
                                        <p:tgtEl>
                                          <p:spTgt spid="218"/>
                                        </p:tgtEl>
                                      </p:cBhvr>
                                    </p:animEffect>
                                  </p:childTnLst>
                                </p:cTn>
                              </p:par>
                              <p:par>
                                <p:cTn id="116" presetID="22" presetClass="entr" presetSubtype="2" fill="hold" grpId="0" nodeType="withEffect">
                                  <p:stCondLst>
                                    <p:cond delay="0"/>
                                  </p:stCondLst>
                                  <p:childTnLst>
                                    <p:set>
                                      <p:cBhvr>
                                        <p:cTn id="117" dur="1" fill="hold">
                                          <p:stCondLst>
                                            <p:cond delay="0"/>
                                          </p:stCondLst>
                                        </p:cTn>
                                        <p:tgtEl>
                                          <p:spTgt spid="219"/>
                                        </p:tgtEl>
                                        <p:attrNameLst>
                                          <p:attrName>style.visibility</p:attrName>
                                        </p:attrNameLst>
                                      </p:cBhvr>
                                      <p:to>
                                        <p:strVal val="visible"/>
                                      </p:to>
                                    </p:set>
                                    <p:animEffect transition="in" filter="wipe(right)">
                                      <p:cBhvr>
                                        <p:cTn id="118" dur="500"/>
                                        <p:tgtEl>
                                          <p:spTgt spid="219"/>
                                        </p:tgtEl>
                                      </p:cBhvr>
                                    </p:animEffect>
                                  </p:childTnLst>
                                </p:cTn>
                              </p:par>
                              <p:par>
                                <p:cTn id="119" presetID="22" presetClass="entr" presetSubtype="2" fill="hold" grpId="0" nodeType="withEffect">
                                  <p:stCondLst>
                                    <p:cond delay="0"/>
                                  </p:stCondLst>
                                  <p:childTnLst>
                                    <p:set>
                                      <p:cBhvr>
                                        <p:cTn id="120" dur="1" fill="hold">
                                          <p:stCondLst>
                                            <p:cond delay="0"/>
                                          </p:stCondLst>
                                        </p:cTn>
                                        <p:tgtEl>
                                          <p:spTgt spid="220"/>
                                        </p:tgtEl>
                                        <p:attrNameLst>
                                          <p:attrName>style.visibility</p:attrName>
                                        </p:attrNameLst>
                                      </p:cBhvr>
                                      <p:to>
                                        <p:strVal val="visible"/>
                                      </p:to>
                                    </p:set>
                                    <p:animEffect transition="in" filter="wipe(right)">
                                      <p:cBhvr>
                                        <p:cTn id="121" dur="500"/>
                                        <p:tgtEl>
                                          <p:spTgt spid="220"/>
                                        </p:tgtEl>
                                      </p:cBhvr>
                                    </p:animEffect>
                                  </p:childTnLst>
                                </p:cTn>
                              </p:par>
                              <p:par>
                                <p:cTn id="122" presetID="22" presetClass="entr" presetSubtype="2" fill="hold" grpId="0" nodeType="withEffect">
                                  <p:stCondLst>
                                    <p:cond delay="0"/>
                                  </p:stCondLst>
                                  <p:childTnLst>
                                    <p:set>
                                      <p:cBhvr>
                                        <p:cTn id="123" dur="1" fill="hold">
                                          <p:stCondLst>
                                            <p:cond delay="0"/>
                                          </p:stCondLst>
                                        </p:cTn>
                                        <p:tgtEl>
                                          <p:spTgt spid="221"/>
                                        </p:tgtEl>
                                        <p:attrNameLst>
                                          <p:attrName>style.visibility</p:attrName>
                                        </p:attrNameLst>
                                      </p:cBhvr>
                                      <p:to>
                                        <p:strVal val="visible"/>
                                      </p:to>
                                    </p:set>
                                    <p:animEffect transition="in" filter="wipe(right)">
                                      <p:cBhvr>
                                        <p:cTn id="124" dur="500"/>
                                        <p:tgtEl>
                                          <p:spTgt spid="221"/>
                                        </p:tgtEl>
                                      </p:cBhvr>
                                    </p:animEffect>
                                  </p:childTnLst>
                                </p:cTn>
                              </p:par>
                              <p:par>
                                <p:cTn id="125" presetID="22" presetClass="entr" presetSubtype="2" fill="hold" grpId="0" nodeType="withEffect">
                                  <p:stCondLst>
                                    <p:cond delay="0"/>
                                  </p:stCondLst>
                                  <p:childTnLst>
                                    <p:set>
                                      <p:cBhvr>
                                        <p:cTn id="126" dur="1" fill="hold">
                                          <p:stCondLst>
                                            <p:cond delay="0"/>
                                          </p:stCondLst>
                                        </p:cTn>
                                        <p:tgtEl>
                                          <p:spTgt spid="222"/>
                                        </p:tgtEl>
                                        <p:attrNameLst>
                                          <p:attrName>style.visibility</p:attrName>
                                        </p:attrNameLst>
                                      </p:cBhvr>
                                      <p:to>
                                        <p:strVal val="visible"/>
                                      </p:to>
                                    </p:set>
                                    <p:animEffect transition="in" filter="wipe(right)">
                                      <p:cBhvr>
                                        <p:cTn id="127" dur="500"/>
                                        <p:tgtEl>
                                          <p:spTgt spid="222"/>
                                        </p:tgtEl>
                                      </p:cBhvr>
                                    </p:animEffect>
                                  </p:childTnLst>
                                </p:cTn>
                              </p:par>
                              <p:par>
                                <p:cTn id="128" presetID="22" presetClass="entr" presetSubtype="2" fill="hold" grpId="0" nodeType="withEffect">
                                  <p:stCondLst>
                                    <p:cond delay="0"/>
                                  </p:stCondLst>
                                  <p:childTnLst>
                                    <p:set>
                                      <p:cBhvr>
                                        <p:cTn id="129" dur="1" fill="hold">
                                          <p:stCondLst>
                                            <p:cond delay="0"/>
                                          </p:stCondLst>
                                        </p:cTn>
                                        <p:tgtEl>
                                          <p:spTgt spid="223"/>
                                        </p:tgtEl>
                                        <p:attrNameLst>
                                          <p:attrName>style.visibility</p:attrName>
                                        </p:attrNameLst>
                                      </p:cBhvr>
                                      <p:to>
                                        <p:strVal val="visible"/>
                                      </p:to>
                                    </p:set>
                                    <p:animEffect transition="in" filter="wipe(right)">
                                      <p:cBhvr>
                                        <p:cTn id="130" dur="500"/>
                                        <p:tgtEl>
                                          <p:spTgt spid="223"/>
                                        </p:tgtEl>
                                      </p:cBhvr>
                                    </p:animEffect>
                                  </p:childTnLst>
                                </p:cTn>
                              </p:par>
                            </p:childTnLst>
                          </p:cTn>
                        </p:par>
                        <p:par>
                          <p:cTn id="131" fill="hold">
                            <p:stCondLst>
                              <p:cond delay="3600"/>
                            </p:stCondLst>
                            <p:childTnLst>
                              <p:par>
                                <p:cTn id="132" presetID="10" presetClass="entr" presetSubtype="0" fill="hold" nodeType="afterEffect">
                                  <p:stCondLst>
                                    <p:cond delay="0"/>
                                  </p:stCondLst>
                                  <p:childTnLst>
                                    <p:set>
                                      <p:cBhvr>
                                        <p:cTn id="133" dur="1" fill="hold">
                                          <p:stCondLst>
                                            <p:cond delay="0"/>
                                          </p:stCondLst>
                                        </p:cTn>
                                        <p:tgtEl>
                                          <p:spTgt spid="166"/>
                                        </p:tgtEl>
                                        <p:attrNameLst>
                                          <p:attrName>style.visibility</p:attrName>
                                        </p:attrNameLst>
                                      </p:cBhvr>
                                      <p:to>
                                        <p:strVal val="visible"/>
                                      </p:to>
                                    </p:set>
                                    <p:animEffect transition="in" filter="fade">
                                      <p:cBhvr>
                                        <p:cTn id="134" dur="500"/>
                                        <p:tgtEl>
                                          <p:spTgt spid="166"/>
                                        </p:tgtEl>
                                      </p:cBhvr>
                                    </p:animEffect>
                                  </p:childTnLst>
                                </p:cTn>
                              </p:par>
                              <p:par>
                                <p:cTn id="135" presetID="10" presetClass="entr" presetSubtype="0" fill="hold"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fade">
                                      <p:cBhvr>
                                        <p:cTn id="137" dur="500"/>
                                        <p:tgtEl>
                                          <p:spTgt spid="178"/>
                                        </p:tgtEl>
                                      </p:cBhvr>
                                    </p:animEffect>
                                  </p:childTnLst>
                                </p:cTn>
                              </p:par>
                            </p:childTnLst>
                          </p:cTn>
                        </p:par>
                        <p:par>
                          <p:cTn id="138" fill="hold">
                            <p:stCondLst>
                              <p:cond delay="4100"/>
                            </p:stCondLst>
                            <p:childTnLst>
                              <p:par>
                                <p:cTn id="139" presetID="12" presetClass="entr" presetSubtype="4" fill="hold" grpId="0" nodeType="afterEffect">
                                  <p:stCondLst>
                                    <p:cond delay="0"/>
                                  </p:stCondLst>
                                  <p:childTnLst>
                                    <p:set>
                                      <p:cBhvr>
                                        <p:cTn id="140" dur="1" fill="hold">
                                          <p:stCondLst>
                                            <p:cond delay="0"/>
                                          </p:stCondLst>
                                        </p:cTn>
                                        <p:tgtEl>
                                          <p:spTgt spid="190"/>
                                        </p:tgtEl>
                                        <p:attrNameLst>
                                          <p:attrName>style.visibility</p:attrName>
                                        </p:attrNameLst>
                                      </p:cBhvr>
                                      <p:to>
                                        <p:strVal val="visible"/>
                                      </p:to>
                                    </p:set>
                                    <p:anim calcmode="lin" valueType="num">
                                      <p:cBhvr additive="base">
                                        <p:cTn id="141" dur="500"/>
                                        <p:tgtEl>
                                          <p:spTgt spid="190"/>
                                        </p:tgtEl>
                                        <p:attrNameLst>
                                          <p:attrName>ppt_y</p:attrName>
                                        </p:attrNameLst>
                                      </p:cBhvr>
                                      <p:tavLst>
                                        <p:tav tm="0">
                                          <p:val>
                                            <p:strVal val="#ppt_y+#ppt_h*1.125000"/>
                                          </p:val>
                                        </p:tav>
                                        <p:tav tm="100000">
                                          <p:val>
                                            <p:strVal val="#ppt_y"/>
                                          </p:val>
                                        </p:tav>
                                      </p:tavLst>
                                    </p:anim>
                                    <p:animEffect transition="in" filter="wipe(up)">
                                      <p:cBhvr>
                                        <p:cTn id="142" dur="500"/>
                                        <p:tgtEl>
                                          <p:spTgt spid="190"/>
                                        </p:tgtEl>
                                      </p:cBhvr>
                                    </p:animEffect>
                                  </p:childTnLst>
                                </p:cTn>
                              </p:par>
                              <p:par>
                                <p:cTn id="143" presetID="12" presetClass="entr" presetSubtype="4" fill="hold" grpId="0" nodeType="withEffect">
                                  <p:stCondLst>
                                    <p:cond delay="100"/>
                                  </p:stCondLst>
                                  <p:childTnLst>
                                    <p:set>
                                      <p:cBhvr>
                                        <p:cTn id="144" dur="1" fill="hold">
                                          <p:stCondLst>
                                            <p:cond delay="0"/>
                                          </p:stCondLst>
                                        </p:cTn>
                                        <p:tgtEl>
                                          <p:spTgt spid="191"/>
                                        </p:tgtEl>
                                        <p:attrNameLst>
                                          <p:attrName>style.visibility</p:attrName>
                                        </p:attrNameLst>
                                      </p:cBhvr>
                                      <p:to>
                                        <p:strVal val="visible"/>
                                      </p:to>
                                    </p:set>
                                    <p:anim calcmode="lin" valueType="num">
                                      <p:cBhvr additive="base">
                                        <p:cTn id="145" dur="500"/>
                                        <p:tgtEl>
                                          <p:spTgt spid="191"/>
                                        </p:tgtEl>
                                        <p:attrNameLst>
                                          <p:attrName>ppt_y</p:attrName>
                                        </p:attrNameLst>
                                      </p:cBhvr>
                                      <p:tavLst>
                                        <p:tav tm="0">
                                          <p:val>
                                            <p:strVal val="#ppt_y+#ppt_h*1.125000"/>
                                          </p:val>
                                        </p:tav>
                                        <p:tav tm="100000">
                                          <p:val>
                                            <p:strVal val="#ppt_y"/>
                                          </p:val>
                                        </p:tav>
                                      </p:tavLst>
                                    </p:anim>
                                    <p:animEffect transition="in" filter="wipe(up)">
                                      <p:cBhvr>
                                        <p:cTn id="146" dur="500"/>
                                        <p:tgtEl>
                                          <p:spTgt spid="191"/>
                                        </p:tgtEl>
                                      </p:cBhvr>
                                    </p:animEffect>
                                  </p:childTnLst>
                                </p:cTn>
                              </p:par>
                              <p:par>
                                <p:cTn id="147" presetID="12" presetClass="entr" presetSubtype="4" fill="hold" grpId="0" nodeType="withEffect">
                                  <p:stCondLst>
                                    <p:cond delay="200"/>
                                  </p:stCondLst>
                                  <p:childTnLst>
                                    <p:set>
                                      <p:cBhvr>
                                        <p:cTn id="148" dur="1" fill="hold">
                                          <p:stCondLst>
                                            <p:cond delay="0"/>
                                          </p:stCondLst>
                                        </p:cTn>
                                        <p:tgtEl>
                                          <p:spTgt spid="192"/>
                                        </p:tgtEl>
                                        <p:attrNameLst>
                                          <p:attrName>style.visibility</p:attrName>
                                        </p:attrNameLst>
                                      </p:cBhvr>
                                      <p:to>
                                        <p:strVal val="visible"/>
                                      </p:to>
                                    </p:set>
                                    <p:anim calcmode="lin" valueType="num">
                                      <p:cBhvr additive="base">
                                        <p:cTn id="149" dur="500"/>
                                        <p:tgtEl>
                                          <p:spTgt spid="192"/>
                                        </p:tgtEl>
                                        <p:attrNameLst>
                                          <p:attrName>ppt_y</p:attrName>
                                        </p:attrNameLst>
                                      </p:cBhvr>
                                      <p:tavLst>
                                        <p:tav tm="0">
                                          <p:val>
                                            <p:strVal val="#ppt_y+#ppt_h*1.125000"/>
                                          </p:val>
                                        </p:tav>
                                        <p:tav tm="100000">
                                          <p:val>
                                            <p:strVal val="#ppt_y"/>
                                          </p:val>
                                        </p:tav>
                                      </p:tavLst>
                                    </p:anim>
                                    <p:animEffect transition="in" filter="wipe(up)">
                                      <p:cBhvr>
                                        <p:cTn id="150" dur="500"/>
                                        <p:tgtEl>
                                          <p:spTgt spid="192"/>
                                        </p:tgtEl>
                                      </p:cBhvr>
                                    </p:animEffect>
                                  </p:childTnLst>
                                </p:cTn>
                              </p:par>
                              <p:par>
                                <p:cTn id="151" presetID="12" presetClass="entr" presetSubtype="4" fill="hold" grpId="0" nodeType="withEffect">
                                  <p:stCondLst>
                                    <p:cond delay="300"/>
                                  </p:stCondLst>
                                  <p:childTnLst>
                                    <p:set>
                                      <p:cBhvr>
                                        <p:cTn id="152" dur="1" fill="hold">
                                          <p:stCondLst>
                                            <p:cond delay="0"/>
                                          </p:stCondLst>
                                        </p:cTn>
                                        <p:tgtEl>
                                          <p:spTgt spid="193"/>
                                        </p:tgtEl>
                                        <p:attrNameLst>
                                          <p:attrName>style.visibility</p:attrName>
                                        </p:attrNameLst>
                                      </p:cBhvr>
                                      <p:to>
                                        <p:strVal val="visible"/>
                                      </p:to>
                                    </p:set>
                                    <p:anim calcmode="lin" valueType="num">
                                      <p:cBhvr additive="base">
                                        <p:cTn id="153" dur="500"/>
                                        <p:tgtEl>
                                          <p:spTgt spid="193"/>
                                        </p:tgtEl>
                                        <p:attrNameLst>
                                          <p:attrName>ppt_y</p:attrName>
                                        </p:attrNameLst>
                                      </p:cBhvr>
                                      <p:tavLst>
                                        <p:tav tm="0">
                                          <p:val>
                                            <p:strVal val="#ppt_y+#ppt_h*1.125000"/>
                                          </p:val>
                                        </p:tav>
                                        <p:tav tm="100000">
                                          <p:val>
                                            <p:strVal val="#ppt_y"/>
                                          </p:val>
                                        </p:tav>
                                      </p:tavLst>
                                    </p:anim>
                                    <p:animEffect transition="in" filter="wipe(up)">
                                      <p:cBhvr>
                                        <p:cTn id="154" dur="500"/>
                                        <p:tgtEl>
                                          <p:spTgt spid="193"/>
                                        </p:tgtEl>
                                      </p:cBhvr>
                                    </p:animEffect>
                                  </p:childTnLst>
                                </p:cTn>
                              </p:par>
                              <p:par>
                                <p:cTn id="155" presetID="12" presetClass="entr" presetSubtype="4" fill="hold" grpId="0" nodeType="withEffect">
                                  <p:stCondLst>
                                    <p:cond delay="400"/>
                                  </p:stCondLst>
                                  <p:childTnLst>
                                    <p:set>
                                      <p:cBhvr>
                                        <p:cTn id="156" dur="1" fill="hold">
                                          <p:stCondLst>
                                            <p:cond delay="0"/>
                                          </p:stCondLst>
                                        </p:cTn>
                                        <p:tgtEl>
                                          <p:spTgt spid="194"/>
                                        </p:tgtEl>
                                        <p:attrNameLst>
                                          <p:attrName>style.visibility</p:attrName>
                                        </p:attrNameLst>
                                      </p:cBhvr>
                                      <p:to>
                                        <p:strVal val="visible"/>
                                      </p:to>
                                    </p:set>
                                    <p:anim calcmode="lin" valueType="num">
                                      <p:cBhvr additive="base">
                                        <p:cTn id="157" dur="500"/>
                                        <p:tgtEl>
                                          <p:spTgt spid="194"/>
                                        </p:tgtEl>
                                        <p:attrNameLst>
                                          <p:attrName>ppt_y</p:attrName>
                                        </p:attrNameLst>
                                      </p:cBhvr>
                                      <p:tavLst>
                                        <p:tav tm="0">
                                          <p:val>
                                            <p:strVal val="#ppt_y+#ppt_h*1.125000"/>
                                          </p:val>
                                        </p:tav>
                                        <p:tav tm="100000">
                                          <p:val>
                                            <p:strVal val="#ppt_y"/>
                                          </p:val>
                                        </p:tav>
                                      </p:tavLst>
                                    </p:anim>
                                    <p:animEffect transition="in" filter="wipe(up)">
                                      <p:cBhvr>
                                        <p:cTn id="158" dur="500"/>
                                        <p:tgtEl>
                                          <p:spTgt spid="194"/>
                                        </p:tgtEl>
                                      </p:cBhvr>
                                    </p:animEffect>
                                  </p:childTnLst>
                                </p:cTn>
                              </p:par>
                              <p:par>
                                <p:cTn id="159" presetID="12" presetClass="entr" presetSubtype="4" fill="hold" grpId="0" nodeType="withEffect">
                                  <p:stCondLst>
                                    <p:cond delay="500"/>
                                  </p:stCondLst>
                                  <p:childTnLst>
                                    <p:set>
                                      <p:cBhvr>
                                        <p:cTn id="160" dur="1" fill="hold">
                                          <p:stCondLst>
                                            <p:cond delay="0"/>
                                          </p:stCondLst>
                                        </p:cTn>
                                        <p:tgtEl>
                                          <p:spTgt spid="195"/>
                                        </p:tgtEl>
                                        <p:attrNameLst>
                                          <p:attrName>style.visibility</p:attrName>
                                        </p:attrNameLst>
                                      </p:cBhvr>
                                      <p:to>
                                        <p:strVal val="visible"/>
                                      </p:to>
                                    </p:set>
                                    <p:anim calcmode="lin" valueType="num">
                                      <p:cBhvr additive="base">
                                        <p:cTn id="161" dur="500"/>
                                        <p:tgtEl>
                                          <p:spTgt spid="195"/>
                                        </p:tgtEl>
                                        <p:attrNameLst>
                                          <p:attrName>ppt_y</p:attrName>
                                        </p:attrNameLst>
                                      </p:cBhvr>
                                      <p:tavLst>
                                        <p:tav tm="0">
                                          <p:val>
                                            <p:strVal val="#ppt_y+#ppt_h*1.125000"/>
                                          </p:val>
                                        </p:tav>
                                        <p:tav tm="100000">
                                          <p:val>
                                            <p:strVal val="#ppt_y"/>
                                          </p:val>
                                        </p:tav>
                                      </p:tavLst>
                                    </p:anim>
                                    <p:animEffect transition="in" filter="wipe(up)">
                                      <p:cBhvr>
                                        <p:cTn id="162" dur="500"/>
                                        <p:tgtEl>
                                          <p:spTgt spid="195"/>
                                        </p:tgtEl>
                                      </p:cBhvr>
                                    </p:animEffect>
                                  </p:childTnLst>
                                </p:cTn>
                              </p:par>
                              <p:par>
                                <p:cTn id="163" presetID="12" presetClass="entr" presetSubtype="4" fill="hold" grpId="0" nodeType="withEffect">
                                  <p:stCondLst>
                                    <p:cond delay="600"/>
                                  </p:stCondLst>
                                  <p:childTnLst>
                                    <p:set>
                                      <p:cBhvr>
                                        <p:cTn id="164" dur="1" fill="hold">
                                          <p:stCondLst>
                                            <p:cond delay="0"/>
                                          </p:stCondLst>
                                        </p:cTn>
                                        <p:tgtEl>
                                          <p:spTgt spid="196"/>
                                        </p:tgtEl>
                                        <p:attrNameLst>
                                          <p:attrName>style.visibility</p:attrName>
                                        </p:attrNameLst>
                                      </p:cBhvr>
                                      <p:to>
                                        <p:strVal val="visible"/>
                                      </p:to>
                                    </p:set>
                                    <p:anim calcmode="lin" valueType="num">
                                      <p:cBhvr additive="base">
                                        <p:cTn id="165" dur="500"/>
                                        <p:tgtEl>
                                          <p:spTgt spid="196"/>
                                        </p:tgtEl>
                                        <p:attrNameLst>
                                          <p:attrName>ppt_y</p:attrName>
                                        </p:attrNameLst>
                                      </p:cBhvr>
                                      <p:tavLst>
                                        <p:tav tm="0">
                                          <p:val>
                                            <p:strVal val="#ppt_y+#ppt_h*1.125000"/>
                                          </p:val>
                                        </p:tav>
                                        <p:tav tm="100000">
                                          <p:val>
                                            <p:strVal val="#ppt_y"/>
                                          </p:val>
                                        </p:tav>
                                      </p:tavLst>
                                    </p:anim>
                                    <p:animEffect transition="in" filter="wipe(up)">
                                      <p:cBhvr>
                                        <p:cTn id="166" dur="500"/>
                                        <p:tgtEl>
                                          <p:spTgt spid="196"/>
                                        </p:tgtEl>
                                      </p:cBhvr>
                                    </p:animEffect>
                                  </p:childTnLst>
                                </p:cTn>
                              </p:par>
                              <p:par>
                                <p:cTn id="167" presetID="12" presetClass="entr" presetSubtype="4" fill="hold" grpId="0" nodeType="withEffect">
                                  <p:stCondLst>
                                    <p:cond delay="700"/>
                                  </p:stCondLst>
                                  <p:childTnLst>
                                    <p:set>
                                      <p:cBhvr>
                                        <p:cTn id="168" dur="1" fill="hold">
                                          <p:stCondLst>
                                            <p:cond delay="0"/>
                                          </p:stCondLst>
                                        </p:cTn>
                                        <p:tgtEl>
                                          <p:spTgt spid="197"/>
                                        </p:tgtEl>
                                        <p:attrNameLst>
                                          <p:attrName>style.visibility</p:attrName>
                                        </p:attrNameLst>
                                      </p:cBhvr>
                                      <p:to>
                                        <p:strVal val="visible"/>
                                      </p:to>
                                    </p:set>
                                    <p:anim calcmode="lin" valueType="num">
                                      <p:cBhvr additive="base">
                                        <p:cTn id="169" dur="500"/>
                                        <p:tgtEl>
                                          <p:spTgt spid="197"/>
                                        </p:tgtEl>
                                        <p:attrNameLst>
                                          <p:attrName>ppt_y</p:attrName>
                                        </p:attrNameLst>
                                      </p:cBhvr>
                                      <p:tavLst>
                                        <p:tav tm="0">
                                          <p:val>
                                            <p:strVal val="#ppt_y+#ppt_h*1.125000"/>
                                          </p:val>
                                        </p:tav>
                                        <p:tav tm="100000">
                                          <p:val>
                                            <p:strVal val="#ppt_y"/>
                                          </p:val>
                                        </p:tav>
                                      </p:tavLst>
                                    </p:anim>
                                    <p:animEffect transition="in" filter="wipe(up)">
                                      <p:cBhvr>
                                        <p:cTn id="170" dur="500"/>
                                        <p:tgtEl>
                                          <p:spTgt spid="197"/>
                                        </p:tgtEl>
                                      </p:cBhvr>
                                    </p:animEffect>
                                  </p:childTnLst>
                                </p:cTn>
                              </p:par>
                              <p:par>
                                <p:cTn id="171" presetID="12" presetClass="entr" presetSubtype="4" fill="hold" grpId="0" nodeType="withEffect">
                                  <p:stCondLst>
                                    <p:cond delay="800"/>
                                  </p:stCondLst>
                                  <p:childTnLst>
                                    <p:set>
                                      <p:cBhvr>
                                        <p:cTn id="172" dur="1" fill="hold">
                                          <p:stCondLst>
                                            <p:cond delay="0"/>
                                          </p:stCondLst>
                                        </p:cTn>
                                        <p:tgtEl>
                                          <p:spTgt spid="198"/>
                                        </p:tgtEl>
                                        <p:attrNameLst>
                                          <p:attrName>style.visibility</p:attrName>
                                        </p:attrNameLst>
                                      </p:cBhvr>
                                      <p:to>
                                        <p:strVal val="visible"/>
                                      </p:to>
                                    </p:set>
                                    <p:anim calcmode="lin" valueType="num">
                                      <p:cBhvr additive="base">
                                        <p:cTn id="173" dur="500"/>
                                        <p:tgtEl>
                                          <p:spTgt spid="198"/>
                                        </p:tgtEl>
                                        <p:attrNameLst>
                                          <p:attrName>ppt_y</p:attrName>
                                        </p:attrNameLst>
                                      </p:cBhvr>
                                      <p:tavLst>
                                        <p:tav tm="0">
                                          <p:val>
                                            <p:strVal val="#ppt_y+#ppt_h*1.125000"/>
                                          </p:val>
                                        </p:tav>
                                        <p:tav tm="100000">
                                          <p:val>
                                            <p:strVal val="#ppt_y"/>
                                          </p:val>
                                        </p:tav>
                                      </p:tavLst>
                                    </p:anim>
                                    <p:animEffect transition="in" filter="wipe(up)">
                                      <p:cBhvr>
                                        <p:cTn id="174" dur="500"/>
                                        <p:tgtEl>
                                          <p:spTgt spid="198"/>
                                        </p:tgtEl>
                                      </p:cBhvr>
                                    </p:animEffect>
                                  </p:childTnLst>
                                </p:cTn>
                              </p:par>
                              <p:par>
                                <p:cTn id="175" presetID="12" presetClass="entr" presetSubtype="4" fill="hold" grpId="0" nodeType="withEffect">
                                  <p:stCondLst>
                                    <p:cond delay="900"/>
                                  </p:stCondLst>
                                  <p:childTnLst>
                                    <p:set>
                                      <p:cBhvr>
                                        <p:cTn id="176" dur="1" fill="hold">
                                          <p:stCondLst>
                                            <p:cond delay="0"/>
                                          </p:stCondLst>
                                        </p:cTn>
                                        <p:tgtEl>
                                          <p:spTgt spid="199"/>
                                        </p:tgtEl>
                                        <p:attrNameLst>
                                          <p:attrName>style.visibility</p:attrName>
                                        </p:attrNameLst>
                                      </p:cBhvr>
                                      <p:to>
                                        <p:strVal val="visible"/>
                                      </p:to>
                                    </p:set>
                                    <p:anim calcmode="lin" valueType="num">
                                      <p:cBhvr additive="base">
                                        <p:cTn id="177" dur="500"/>
                                        <p:tgtEl>
                                          <p:spTgt spid="199"/>
                                        </p:tgtEl>
                                        <p:attrNameLst>
                                          <p:attrName>ppt_y</p:attrName>
                                        </p:attrNameLst>
                                      </p:cBhvr>
                                      <p:tavLst>
                                        <p:tav tm="0">
                                          <p:val>
                                            <p:strVal val="#ppt_y+#ppt_h*1.125000"/>
                                          </p:val>
                                        </p:tav>
                                        <p:tav tm="100000">
                                          <p:val>
                                            <p:strVal val="#ppt_y"/>
                                          </p:val>
                                        </p:tav>
                                      </p:tavLst>
                                    </p:anim>
                                    <p:animEffect transition="in" filter="wipe(up)">
                                      <p:cBhvr>
                                        <p:cTn id="178" dur="500"/>
                                        <p:tgtEl>
                                          <p:spTgt spid="199"/>
                                        </p:tgtEl>
                                      </p:cBhvr>
                                    </p:animEffect>
                                  </p:childTnLst>
                                </p:cTn>
                              </p:par>
                              <p:par>
                                <p:cTn id="179" presetID="12" presetClass="entr" presetSubtype="4" fill="hold" grpId="0" nodeType="withEffect">
                                  <p:stCondLst>
                                    <p:cond delay="0"/>
                                  </p:stCondLst>
                                  <p:childTnLst>
                                    <p:set>
                                      <p:cBhvr>
                                        <p:cTn id="180" dur="1" fill="hold">
                                          <p:stCondLst>
                                            <p:cond delay="0"/>
                                          </p:stCondLst>
                                        </p:cTn>
                                        <p:tgtEl>
                                          <p:spTgt spid="200"/>
                                        </p:tgtEl>
                                        <p:attrNameLst>
                                          <p:attrName>style.visibility</p:attrName>
                                        </p:attrNameLst>
                                      </p:cBhvr>
                                      <p:to>
                                        <p:strVal val="visible"/>
                                      </p:to>
                                    </p:set>
                                    <p:anim calcmode="lin" valueType="num">
                                      <p:cBhvr additive="base">
                                        <p:cTn id="181" dur="500"/>
                                        <p:tgtEl>
                                          <p:spTgt spid="200"/>
                                        </p:tgtEl>
                                        <p:attrNameLst>
                                          <p:attrName>ppt_y</p:attrName>
                                        </p:attrNameLst>
                                      </p:cBhvr>
                                      <p:tavLst>
                                        <p:tav tm="0">
                                          <p:val>
                                            <p:strVal val="#ppt_y+#ppt_h*1.125000"/>
                                          </p:val>
                                        </p:tav>
                                        <p:tav tm="100000">
                                          <p:val>
                                            <p:strVal val="#ppt_y"/>
                                          </p:val>
                                        </p:tav>
                                      </p:tavLst>
                                    </p:anim>
                                    <p:animEffect transition="in" filter="wipe(up)">
                                      <p:cBhvr>
                                        <p:cTn id="182" dur="500"/>
                                        <p:tgtEl>
                                          <p:spTgt spid="200"/>
                                        </p:tgtEl>
                                      </p:cBhvr>
                                    </p:animEffect>
                                  </p:childTnLst>
                                </p:cTn>
                              </p:par>
                              <p:par>
                                <p:cTn id="183" presetID="12" presetClass="entr" presetSubtype="4" fill="hold" grpId="0" nodeType="withEffect">
                                  <p:stCondLst>
                                    <p:cond delay="100"/>
                                  </p:stCondLst>
                                  <p:childTnLst>
                                    <p:set>
                                      <p:cBhvr>
                                        <p:cTn id="184" dur="1" fill="hold">
                                          <p:stCondLst>
                                            <p:cond delay="0"/>
                                          </p:stCondLst>
                                        </p:cTn>
                                        <p:tgtEl>
                                          <p:spTgt spid="201"/>
                                        </p:tgtEl>
                                        <p:attrNameLst>
                                          <p:attrName>style.visibility</p:attrName>
                                        </p:attrNameLst>
                                      </p:cBhvr>
                                      <p:to>
                                        <p:strVal val="visible"/>
                                      </p:to>
                                    </p:set>
                                    <p:anim calcmode="lin" valueType="num">
                                      <p:cBhvr additive="base">
                                        <p:cTn id="185" dur="500"/>
                                        <p:tgtEl>
                                          <p:spTgt spid="201"/>
                                        </p:tgtEl>
                                        <p:attrNameLst>
                                          <p:attrName>ppt_y</p:attrName>
                                        </p:attrNameLst>
                                      </p:cBhvr>
                                      <p:tavLst>
                                        <p:tav tm="0">
                                          <p:val>
                                            <p:strVal val="#ppt_y+#ppt_h*1.125000"/>
                                          </p:val>
                                        </p:tav>
                                        <p:tav tm="100000">
                                          <p:val>
                                            <p:strVal val="#ppt_y"/>
                                          </p:val>
                                        </p:tav>
                                      </p:tavLst>
                                    </p:anim>
                                    <p:animEffect transition="in" filter="wipe(up)">
                                      <p:cBhvr>
                                        <p:cTn id="186" dur="500"/>
                                        <p:tgtEl>
                                          <p:spTgt spid="201"/>
                                        </p:tgtEl>
                                      </p:cBhvr>
                                    </p:animEffect>
                                  </p:childTnLst>
                                </p:cTn>
                              </p:par>
                              <p:par>
                                <p:cTn id="187" presetID="12" presetClass="entr" presetSubtype="4" fill="hold" grpId="0" nodeType="withEffect">
                                  <p:stCondLst>
                                    <p:cond delay="200"/>
                                  </p:stCondLst>
                                  <p:childTnLst>
                                    <p:set>
                                      <p:cBhvr>
                                        <p:cTn id="188" dur="1" fill="hold">
                                          <p:stCondLst>
                                            <p:cond delay="0"/>
                                          </p:stCondLst>
                                        </p:cTn>
                                        <p:tgtEl>
                                          <p:spTgt spid="202"/>
                                        </p:tgtEl>
                                        <p:attrNameLst>
                                          <p:attrName>style.visibility</p:attrName>
                                        </p:attrNameLst>
                                      </p:cBhvr>
                                      <p:to>
                                        <p:strVal val="visible"/>
                                      </p:to>
                                    </p:set>
                                    <p:anim calcmode="lin" valueType="num">
                                      <p:cBhvr additive="base">
                                        <p:cTn id="189" dur="500"/>
                                        <p:tgtEl>
                                          <p:spTgt spid="202"/>
                                        </p:tgtEl>
                                        <p:attrNameLst>
                                          <p:attrName>ppt_y</p:attrName>
                                        </p:attrNameLst>
                                      </p:cBhvr>
                                      <p:tavLst>
                                        <p:tav tm="0">
                                          <p:val>
                                            <p:strVal val="#ppt_y+#ppt_h*1.125000"/>
                                          </p:val>
                                        </p:tav>
                                        <p:tav tm="100000">
                                          <p:val>
                                            <p:strVal val="#ppt_y"/>
                                          </p:val>
                                        </p:tav>
                                      </p:tavLst>
                                    </p:anim>
                                    <p:animEffect transition="in" filter="wipe(up)">
                                      <p:cBhvr>
                                        <p:cTn id="190" dur="500"/>
                                        <p:tgtEl>
                                          <p:spTgt spid="202"/>
                                        </p:tgtEl>
                                      </p:cBhvr>
                                    </p:animEffect>
                                  </p:childTnLst>
                                </p:cTn>
                              </p:par>
                              <p:par>
                                <p:cTn id="191" presetID="12" presetClass="entr" presetSubtype="4" fill="hold" grpId="0" nodeType="withEffect">
                                  <p:stCondLst>
                                    <p:cond delay="300"/>
                                  </p:stCondLst>
                                  <p:childTnLst>
                                    <p:set>
                                      <p:cBhvr>
                                        <p:cTn id="192" dur="1" fill="hold">
                                          <p:stCondLst>
                                            <p:cond delay="0"/>
                                          </p:stCondLst>
                                        </p:cTn>
                                        <p:tgtEl>
                                          <p:spTgt spid="203"/>
                                        </p:tgtEl>
                                        <p:attrNameLst>
                                          <p:attrName>style.visibility</p:attrName>
                                        </p:attrNameLst>
                                      </p:cBhvr>
                                      <p:to>
                                        <p:strVal val="visible"/>
                                      </p:to>
                                    </p:set>
                                    <p:anim calcmode="lin" valueType="num">
                                      <p:cBhvr additive="base">
                                        <p:cTn id="193" dur="500"/>
                                        <p:tgtEl>
                                          <p:spTgt spid="203"/>
                                        </p:tgtEl>
                                        <p:attrNameLst>
                                          <p:attrName>ppt_y</p:attrName>
                                        </p:attrNameLst>
                                      </p:cBhvr>
                                      <p:tavLst>
                                        <p:tav tm="0">
                                          <p:val>
                                            <p:strVal val="#ppt_y+#ppt_h*1.125000"/>
                                          </p:val>
                                        </p:tav>
                                        <p:tav tm="100000">
                                          <p:val>
                                            <p:strVal val="#ppt_y"/>
                                          </p:val>
                                        </p:tav>
                                      </p:tavLst>
                                    </p:anim>
                                    <p:animEffect transition="in" filter="wipe(up)">
                                      <p:cBhvr>
                                        <p:cTn id="194" dur="500"/>
                                        <p:tgtEl>
                                          <p:spTgt spid="203"/>
                                        </p:tgtEl>
                                      </p:cBhvr>
                                    </p:animEffect>
                                  </p:childTnLst>
                                </p:cTn>
                              </p:par>
                              <p:par>
                                <p:cTn id="195" presetID="12" presetClass="entr" presetSubtype="4" fill="hold" grpId="0" nodeType="withEffect">
                                  <p:stCondLst>
                                    <p:cond delay="400"/>
                                  </p:stCondLst>
                                  <p:childTnLst>
                                    <p:set>
                                      <p:cBhvr>
                                        <p:cTn id="196" dur="1" fill="hold">
                                          <p:stCondLst>
                                            <p:cond delay="0"/>
                                          </p:stCondLst>
                                        </p:cTn>
                                        <p:tgtEl>
                                          <p:spTgt spid="204"/>
                                        </p:tgtEl>
                                        <p:attrNameLst>
                                          <p:attrName>style.visibility</p:attrName>
                                        </p:attrNameLst>
                                      </p:cBhvr>
                                      <p:to>
                                        <p:strVal val="visible"/>
                                      </p:to>
                                    </p:set>
                                    <p:anim calcmode="lin" valueType="num">
                                      <p:cBhvr additive="base">
                                        <p:cTn id="197" dur="500"/>
                                        <p:tgtEl>
                                          <p:spTgt spid="204"/>
                                        </p:tgtEl>
                                        <p:attrNameLst>
                                          <p:attrName>ppt_y</p:attrName>
                                        </p:attrNameLst>
                                      </p:cBhvr>
                                      <p:tavLst>
                                        <p:tav tm="0">
                                          <p:val>
                                            <p:strVal val="#ppt_y+#ppt_h*1.125000"/>
                                          </p:val>
                                        </p:tav>
                                        <p:tav tm="100000">
                                          <p:val>
                                            <p:strVal val="#ppt_y"/>
                                          </p:val>
                                        </p:tav>
                                      </p:tavLst>
                                    </p:anim>
                                    <p:animEffect transition="in" filter="wipe(up)">
                                      <p:cBhvr>
                                        <p:cTn id="198" dur="500"/>
                                        <p:tgtEl>
                                          <p:spTgt spid="204"/>
                                        </p:tgtEl>
                                      </p:cBhvr>
                                    </p:animEffect>
                                  </p:childTnLst>
                                </p:cTn>
                              </p:par>
                              <p:par>
                                <p:cTn id="199" presetID="12" presetClass="entr" presetSubtype="4" fill="hold" grpId="0" nodeType="withEffect">
                                  <p:stCondLst>
                                    <p:cond delay="500"/>
                                  </p:stCondLst>
                                  <p:childTnLst>
                                    <p:set>
                                      <p:cBhvr>
                                        <p:cTn id="200" dur="1" fill="hold">
                                          <p:stCondLst>
                                            <p:cond delay="0"/>
                                          </p:stCondLst>
                                        </p:cTn>
                                        <p:tgtEl>
                                          <p:spTgt spid="205"/>
                                        </p:tgtEl>
                                        <p:attrNameLst>
                                          <p:attrName>style.visibility</p:attrName>
                                        </p:attrNameLst>
                                      </p:cBhvr>
                                      <p:to>
                                        <p:strVal val="visible"/>
                                      </p:to>
                                    </p:set>
                                    <p:anim calcmode="lin" valueType="num">
                                      <p:cBhvr additive="base">
                                        <p:cTn id="201" dur="500"/>
                                        <p:tgtEl>
                                          <p:spTgt spid="205"/>
                                        </p:tgtEl>
                                        <p:attrNameLst>
                                          <p:attrName>ppt_y</p:attrName>
                                        </p:attrNameLst>
                                      </p:cBhvr>
                                      <p:tavLst>
                                        <p:tav tm="0">
                                          <p:val>
                                            <p:strVal val="#ppt_y+#ppt_h*1.125000"/>
                                          </p:val>
                                        </p:tav>
                                        <p:tav tm="100000">
                                          <p:val>
                                            <p:strVal val="#ppt_y"/>
                                          </p:val>
                                        </p:tav>
                                      </p:tavLst>
                                    </p:anim>
                                    <p:animEffect transition="in" filter="wipe(up)">
                                      <p:cBhvr>
                                        <p:cTn id="202" dur="500"/>
                                        <p:tgtEl>
                                          <p:spTgt spid="205"/>
                                        </p:tgtEl>
                                      </p:cBhvr>
                                    </p:animEffect>
                                  </p:childTnLst>
                                </p:cTn>
                              </p:par>
                              <p:par>
                                <p:cTn id="203" presetID="12" presetClass="entr" presetSubtype="4" fill="hold" grpId="0" nodeType="withEffect">
                                  <p:stCondLst>
                                    <p:cond delay="600"/>
                                  </p:stCondLst>
                                  <p:childTnLst>
                                    <p:set>
                                      <p:cBhvr>
                                        <p:cTn id="204" dur="1" fill="hold">
                                          <p:stCondLst>
                                            <p:cond delay="0"/>
                                          </p:stCondLst>
                                        </p:cTn>
                                        <p:tgtEl>
                                          <p:spTgt spid="206"/>
                                        </p:tgtEl>
                                        <p:attrNameLst>
                                          <p:attrName>style.visibility</p:attrName>
                                        </p:attrNameLst>
                                      </p:cBhvr>
                                      <p:to>
                                        <p:strVal val="visible"/>
                                      </p:to>
                                    </p:set>
                                    <p:anim calcmode="lin" valueType="num">
                                      <p:cBhvr additive="base">
                                        <p:cTn id="205" dur="500"/>
                                        <p:tgtEl>
                                          <p:spTgt spid="206"/>
                                        </p:tgtEl>
                                        <p:attrNameLst>
                                          <p:attrName>ppt_y</p:attrName>
                                        </p:attrNameLst>
                                      </p:cBhvr>
                                      <p:tavLst>
                                        <p:tav tm="0">
                                          <p:val>
                                            <p:strVal val="#ppt_y+#ppt_h*1.125000"/>
                                          </p:val>
                                        </p:tav>
                                        <p:tav tm="100000">
                                          <p:val>
                                            <p:strVal val="#ppt_y"/>
                                          </p:val>
                                        </p:tav>
                                      </p:tavLst>
                                    </p:anim>
                                    <p:animEffect transition="in" filter="wipe(up)">
                                      <p:cBhvr>
                                        <p:cTn id="206" dur="500"/>
                                        <p:tgtEl>
                                          <p:spTgt spid="206"/>
                                        </p:tgtEl>
                                      </p:cBhvr>
                                    </p:animEffect>
                                  </p:childTnLst>
                                </p:cTn>
                              </p:par>
                              <p:par>
                                <p:cTn id="207" presetID="12" presetClass="entr" presetSubtype="4" fill="hold" grpId="0" nodeType="withEffect">
                                  <p:stCondLst>
                                    <p:cond delay="700"/>
                                  </p:stCondLst>
                                  <p:childTnLst>
                                    <p:set>
                                      <p:cBhvr>
                                        <p:cTn id="208" dur="1" fill="hold">
                                          <p:stCondLst>
                                            <p:cond delay="0"/>
                                          </p:stCondLst>
                                        </p:cTn>
                                        <p:tgtEl>
                                          <p:spTgt spid="207"/>
                                        </p:tgtEl>
                                        <p:attrNameLst>
                                          <p:attrName>style.visibility</p:attrName>
                                        </p:attrNameLst>
                                      </p:cBhvr>
                                      <p:to>
                                        <p:strVal val="visible"/>
                                      </p:to>
                                    </p:set>
                                    <p:anim calcmode="lin" valueType="num">
                                      <p:cBhvr additive="base">
                                        <p:cTn id="209" dur="500"/>
                                        <p:tgtEl>
                                          <p:spTgt spid="207"/>
                                        </p:tgtEl>
                                        <p:attrNameLst>
                                          <p:attrName>ppt_y</p:attrName>
                                        </p:attrNameLst>
                                      </p:cBhvr>
                                      <p:tavLst>
                                        <p:tav tm="0">
                                          <p:val>
                                            <p:strVal val="#ppt_y+#ppt_h*1.125000"/>
                                          </p:val>
                                        </p:tav>
                                        <p:tav tm="100000">
                                          <p:val>
                                            <p:strVal val="#ppt_y"/>
                                          </p:val>
                                        </p:tav>
                                      </p:tavLst>
                                    </p:anim>
                                    <p:animEffect transition="in" filter="wipe(up)">
                                      <p:cBhvr>
                                        <p:cTn id="210" dur="500"/>
                                        <p:tgtEl>
                                          <p:spTgt spid="207"/>
                                        </p:tgtEl>
                                      </p:cBhvr>
                                    </p:animEffect>
                                  </p:childTnLst>
                                </p:cTn>
                              </p:par>
                              <p:par>
                                <p:cTn id="211" presetID="12" presetClass="entr" presetSubtype="4" fill="hold" grpId="0" nodeType="withEffect">
                                  <p:stCondLst>
                                    <p:cond delay="800"/>
                                  </p:stCondLst>
                                  <p:childTnLst>
                                    <p:set>
                                      <p:cBhvr>
                                        <p:cTn id="212" dur="1" fill="hold">
                                          <p:stCondLst>
                                            <p:cond delay="0"/>
                                          </p:stCondLst>
                                        </p:cTn>
                                        <p:tgtEl>
                                          <p:spTgt spid="208"/>
                                        </p:tgtEl>
                                        <p:attrNameLst>
                                          <p:attrName>style.visibility</p:attrName>
                                        </p:attrNameLst>
                                      </p:cBhvr>
                                      <p:to>
                                        <p:strVal val="visible"/>
                                      </p:to>
                                    </p:set>
                                    <p:anim calcmode="lin" valueType="num">
                                      <p:cBhvr additive="base">
                                        <p:cTn id="213" dur="500"/>
                                        <p:tgtEl>
                                          <p:spTgt spid="208"/>
                                        </p:tgtEl>
                                        <p:attrNameLst>
                                          <p:attrName>ppt_y</p:attrName>
                                        </p:attrNameLst>
                                      </p:cBhvr>
                                      <p:tavLst>
                                        <p:tav tm="0">
                                          <p:val>
                                            <p:strVal val="#ppt_y+#ppt_h*1.125000"/>
                                          </p:val>
                                        </p:tav>
                                        <p:tav tm="100000">
                                          <p:val>
                                            <p:strVal val="#ppt_y"/>
                                          </p:val>
                                        </p:tav>
                                      </p:tavLst>
                                    </p:anim>
                                    <p:animEffect transition="in" filter="wipe(up)">
                                      <p:cBhvr>
                                        <p:cTn id="214" dur="500"/>
                                        <p:tgtEl>
                                          <p:spTgt spid="208"/>
                                        </p:tgtEl>
                                      </p:cBhvr>
                                    </p:animEffect>
                                  </p:childTnLst>
                                </p:cTn>
                              </p:par>
                              <p:par>
                                <p:cTn id="215" presetID="12" presetClass="entr" presetSubtype="4" fill="hold" grpId="0" nodeType="withEffect">
                                  <p:stCondLst>
                                    <p:cond delay="900"/>
                                  </p:stCondLst>
                                  <p:childTnLst>
                                    <p:set>
                                      <p:cBhvr>
                                        <p:cTn id="216" dur="1" fill="hold">
                                          <p:stCondLst>
                                            <p:cond delay="0"/>
                                          </p:stCondLst>
                                        </p:cTn>
                                        <p:tgtEl>
                                          <p:spTgt spid="209"/>
                                        </p:tgtEl>
                                        <p:attrNameLst>
                                          <p:attrName>style.visibility</p:attrName>
                                        </p:attrNameLst>
                                      </p:cBhvr>
                                      <p:to>
                                        <p:strVal val="visible"/>
                                      </p:to>
                                    </p:set>
                                    <p:anim calcmode="lin" valueType="num">
                                      <p:cBhvr additive="base">
                                        <p:cTn id="217" dur="500"/>
                                        <p:tgtEl>
                                          <p:spTgt spid="209"/>
                                        </p:tgtEl>
                                        <p:attrNameLst>
                                          <p:attrName>ppt_y</p:attrName>
                                        </p:attrNameLst>
                                      </p:cBhvr>
                                      <p:tavLst>
                                        <p:tav tm="0">
                                          <p:val>
                                            <p:strVal val="#ppt_y+#ppt_h*1.125000"/>
                                          </p:val>
                                        </p:tav>
                                        <p:tav tm="100000">
                                          <p:val>
                                            <p:strVal val="#ppt_y"/>
                                          </p:val>
                                        </p:tav>
                                      </p:tavLst>
                                    </p:anim>
                                    <p:animEffect transition="in" filter="wipe(up)">
                                      <p:cBhvr>
                                        <p:cTn id="218"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6" grpId="0"/>
      <p:bldP spid="190" grpId="0"/>
      <p:bldP spid="191" grpId="0"/>
      <p:bldP spid="192" grpId="0"/>
      <p:bldP spid="193"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P spid="207" grpId="0"/>
      <p:bldP spid="208" grpId="0"/>
      <p:bldP spid="209" grpId="0"/>
      <p:bldP spid="210" grpId="0" animBg="1"/>
      <p:bldP spid="211" grpId="0" animBg="1"/>
      <p:bldP spid="212" grpId="0" animBg="1"/>
      <p:bldP spid="213" grpId="0" animBg="1"/>
      <p:bldP spid="214" grpId="0" animBg="1"/>
      <p:bldP spid="215" grpId="0" animBg="1"/>
      <p:bldP spid="216" grpId="0" animBg="1"/>
      <p:bldP spid="217" grpId="0"/>
      <p:bldP spid="218" grpId="0"/>
      <p:bldP spid="219" grpId="0"/>
      <p:bldP spid="220" grpId="0"/>
      <p:bldP spid="221" grpId="0"/>
      <p:bldP spid="222" grpId="0"/>
      <p:bldP spid="223" grpId="0"/>
      <p:bldP spid="224" grpId="0" animBg="1"/>
      <p:bldP spid="225" grpId="0" animBg="1"/>
      <p:bldP spid="226" grpId="0" animBg="1"/>
      <p:bldP spid="227" grpId="0" animBg="1"/>
      <p:bldP spid="228" grpId="0" animBg="1"/>
      <p:bldP spid="229" grpId="0" animBg="1"/>
      <p:bldP spid="230" grpId="0" animBg="1"/>
      <p:bldP spid="231" grpId="0"/>
      <p:bldP spid="232" grpId="0"/>
      <p:bldP spid="233" grpId="0"/>
      <p:bldP spid="234" grpId="0"/>
      <p:bldP spid="235" grpId="0"/>
      <p:bldP spid="236" grpId="0"/>
      <p:bldP spid="237" grpId="0"/>
      <p:bldP spid="238" grpId="0"/>
      <p:bldP spid="239" grpId="0"/>
      <p:bldP spid="240" grpId="0"/>
      <p:bldP spid="241" grpId="0"/>
      <p:bldP spid="242" grpId="0"/>
      <p:bldP spid="243" grpId="0"/>
      <p:bldP spid="2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6"/>
          <p:cNvSpPr>
            <a:spLocks/>
          </p:cNvSpPr>
          <p:nvPr/>
        </p:nvSpPr>
        <p:spPr bwMode="auto">
          <a:xfrm>
            <a:off x="3164483"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58" name="Freeform 7"/>
          <p:cNvSpPr>
            <a:spLocks/>
          </p:cNvSpPr>
          <p:nvPr/>
        </p:nvSpPr>
        <p:spPr bwMode="auto">
          <a:xfrm>
            <a:off x="3164483" y="2905111"/>
            <a:ext cx="265129" cy="497364"/>
          </a:xfrm>
          <a:custGeom>
            <a:avLst/>
            <a:gdLst>
              <a:gd name="T0" fmla="*/ 11 w 68"/>
              <a:gd name="T1" fmla="*/ 0 h 128"/>
              <a:gd name="T2" fmla="*/ 57 w 68"/>
              <a:gd name="T3" fmla="*/ 0 h 128"/>
              <a:gd name="T4" fmla="*/ 68 w 68"/>
              <a:gd name="T5" fmla="*/ 11 h 128"/>
              <a:gd name="T6" fmla="*/ 68 w 68"/>
              <a:gd name="T7" fmla="*/ 128 h 128"/>
              <a:gd name="T8" fmla="*/ 0 w 68"/>
              <a:gd name="T9" fmla="*/ 128 h 128"/>
              <a:gd name="T10" fmla="*/ 0 w 68"/>
              <a:gd name="T11" fmla="*/ 11 h 128"/>
              <a:gd name="T12" fmla="*/ 11 w 6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68" h="128">
                <a:moveTo>
                  <a:pt x="11" y="0"/>
                </a:moveTo>
                <a:cubicBezTo>
                  <a:pt x="57" y="0"/>
                  <a:pt x="57" y="0"/>
                  <a:pt x="57" y="0"/>
                </a:cubicBezTo>
                <a:cubicBezTo>
                  <a:pt x="63" y="0"/>
                  <a:pt x="68" y="5"/>
                  <a:pt x="68" y="11"/>
                </a:cubicBezTo>
                <a:cubicBezTo>
                  <a:pt x="68" y="128"/>
                  <a:pt x="68" y="128"/>
                  <a:pt x="68" y="128"/>
                </a:cubicBezTo>
                <a:cubicBezTo>
                  <a:pt x="0" y="128"/>
                  <a:pt x="0" y="128"/>
                  <a:pt x="0" y="128"/>
                </a:cubicBezTo>
                <a:cubicBezTo>
                  <a:pt x="0" y="11"/>
                  <a:pt x="0" y="11"/>
                  <a:pt x="0" y="11"/>
                </a:cubicBezTo>
                <a:cubicBezTo>
                  <a:pt x="0" y="5"/>
                  <a:pt x="5" y="0"/>
                  <a:pt x="11" y="0"/>
                </a:cubicBezTo>
                <a:close/>
              </a:path>
            </a:pathLst>
          </a:custGeom>
          <a:solidFill>
            <a:srgbClr val="21AB82"/>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59" name="Freeform 8"/>
          <p:cNvSpPr>
            <a:spLocks/>
          </p:cNvSpPr>
          <p:nvPr/>
        </p:nvSpPr>
        <p:spPr bwMode="auto">
          <a:xfrm>
            <a:off x="3502784"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60" name="Freeform 9"/>
          <p:cNvSpPr>
            <a:spLocks/>
          </p:cNvSpPr>
          <p:nvPr/>
        </p:nvSpPr>
        <p:spPr bwMode="auto">
          <a:xfrm>
            <a:off x="3841085"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61" name="Freeform 10"/>
          <p:cNvSpPr>
            <a:spLocks/>
          </p:cNvSpPr>
          <p:nvPr/>
        </p:nvSpPr>
        <p:spPr bwMode="auto">
          <a:xfrm>
            <a:off x="4180809" y="1781437"/>
            <a:ext cx="266553" cy="1621037"/>
          </a:xfrm>
          <a:custGeom>
            <a:avLst/>
            <a:gdLst>
              <a:gd name="T0" fmla="*/ 12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2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2"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2"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62" name="Freeform 11"/>
          <p:cNvSpPr>
            <a:spLocks/>
          </p:cNvSpPr>
          <p:nvPr/>
        </p:nvSpPr>
        <p:spPr bwMode="auto">
          <a:xfrm>
            <a:off x="3502784" y="2566451"/>
            <a:ext cx="265129" cy="836024"/>
          </a:xfrm>
          <a:custGeom>
            <a:avLst/>
            <a:gdLst>
              <a:gd name="T0" fmla="*/ 11 w 68"/>
              <a:gd name="T1" fmla="*/ 0 h 215"/>
              <a:gd name="T2" fmla="*/ 57 w 68"/>
              <a:gd name="T3" fmla="*/ 0 h 215"/>
              <a:gd name="T4" fmla="*/ 68 w 68"/>
              <a:gd name="T5" fmla="*/ 11 h 215"/>
              <a:gd name="T6" fmla="*/ 68 w 68"/>
              <a:gd name="T7" fmla="*/ 215 h 215"/>
              <a:gd name="T8" fmla="*/ 0 w 68"/>
              <a:gd name="T9" fmla="*/ 215 h 215"/>
              <a:gd name="T10" fmla="*/ 0 w 68"/>
              <a:gd name="T11" fmla="*/ 11 h 215"/>
              <a:gd name="T12" fmla="*/ 11 w 6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68" h="215">
                <a:moveTo>
                  <a:pt x="11" y="0"/>
                </a:moveTo>
                <a:cubicBezTo>
                  <a:pt x="57" y="0"/>
                  <a:pt x="57" y="0"/>
                  <a:pt x="57" y="0"/>
                </a:cubicBezTo>
                <a:cubicBezTo>
                  <a:pt x="63" y="0"/>
                  <a:pt x="68" y="5"/>
                  <a:pt x="68" y="11"/>
                </a:cubicBezTo>
                <a:cubicBezTo>
                  <a:pt x="68" y="215"/>
                  <a:pt x="68" y="215"/>
                  <a:pt x="68" y="215"/>
                </a:cubicBezTo>
                <a:cubicBezTo>
                  <a:pt x="0" y="215"/>
                  <a:pt x="0" y="215"/>
                  <a:pt x="0" y="215"/>
                </a:cubicBezTo>
                <a:cubicBezTo>
                  <a:pt x="0" y="11"/>
                  <a:pt x="0" y="11"/>
                  <a:pt x="0" y="11"/>
                </a:cubicBezTo>
                <a:cubicBezTo>
                  <a:pt x="0" y="5"/>
                  <a:pt x="5" y="0"/>
                  <a:pt x="11" y="0"/>
                </a:cubicBezTo>
                <a:close/>
              </a:path>
            </a:pathLst>
          </a:custGeom>
          <a:solidFill>
            <a:srgbClr val="F14124"/>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63" name="Freeform 12"/>
          <p:cNvSpPr>
            <a:spLocks/>
          </p:cNvSpPr>
          <p:nvPr/>
        </p:nvSpPr>
        <p:spPr bwMode="auto">
          <a:xfrm>
            <a:off x="3841085" y="2216452"/>
            <a:ext cx="266553" cy="1186021"/>
          </a:xfrm>
          <a:custGeom>
            <a:avLst/>
            <a:gdLst>
              <a:gd name="T0" fmla="*/ 11 w 68"/>
              <a:gd name="T1" fmla="*/ 0 h 305"/>
              <a:gd name="T2" fmla="*/ 57 w 68"/>
              <a:gd name="T3" fmla="*/ 0 h 305"/>
              <a:gd name="T4" fmla="*/ 68 w 68"/>
              <a:gd name="T5" fmla="*/ 11 h 305"/>
              <a:gd name="T6" fmla="*/ 68 w 68"/>
              <a:gd name="T7" fmla="*/ 238 h 305"/>
              <a:gd name="T8" fmla="*/ 68 w 68"/>
              <a:gd name="T9" fmla="*/ 305 h 305"/>
              <a:gd name="T10" fmla="*/ 0 w 68"/>
              <a:gd name="T11" fmla="*/ 305 h 305"/>
              <a:gd name="T12" fmla="*/ 0 w 68"/>
              <a:gd name="T13" fmla="*/ 238 h 305"/>
              <a:gd name="T14" fmla="*/ 0 w 68"/>
              <a:gd name="T15" fmla="*/ 11 h 305"/>
              <a:gd name="T16" fmla="*/ 11 w 68"/>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05">
                <a:moveTo>
                  <a:pt x="11" y="0"/>
                </a:moveTo>
                <a:cubicBezTo>
                  <a:pt x="57" y="0"/>
                  <a:pt x="57" y="0"/>
                  <a:pt x="57" y="0"/>
                </a:cubicBezTo>
                <a:cubicBezTo>
                  <a:pt x="63" y="0"/>
                  <a:pt x="68" y="5"/>
                  <a:pt x="68" y="11"/>
                </a:cubicBezTo>
                <a:cubicBezTo>
                  <a:pt x="68" y="238"/>
                  <a:pt x="68" y="238"/>
                  <a:pt x="68" y="238"/>
                </a:cubicBezTo>
                <a:cubicBezTo>
                  <a:pt x="68" y="305"/>
                  <a:pt x="68" y="305"/>
                  <a:pt x="68" y="305"/>
                </a:cubicBezTo>
                <a:cubicBezTo>
                  <a:pt x="0" y="305"/>
                  <a:pt x="0" y="305"/>
                  <a:pt x="0" y="305"/>
                </a:cubicBezTo>
                <a:cubicBezTo>
                  <a:pt x="0" y="238"/>
                  <a:pt x="0" y="238"/>
                  <a:pt x="0" y="238"/>
                </a:cubicBezTo>
                <a:cubicBezTo>
                  <a:pt x="0" y="11"/>
                  <a:pt x="0" y="11"/>
                  <a:pt x="0" y="11"/>
                </a:cubicBezTo>
                <a:cubicBezTo>
                  <a:pt x="0" y="5"/>
                  <a:pt x="5" y="0"/>
                  <a:pt x="11" y="0"/>
                </a:cubicBezTo>
                <a:close/>
              </a:path>
            </a:pathLst>
          </a:custGeom>
          <a:solidFill>
            <a:srgbClr val="FFC000"/>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64" name="Freeform 13"/>
          <p:cNvSpPr>
            <a:spLocks/>
          </p:cNvSpPr>
          <p:nvPr/>
        </p:nvSpPr>
        <p:spPr bwMode="auto">
          <a:xfrm>
            <a:off x="4180809" y="1986901"/>
            <a:ext cx="266553" cy="1415574"/>
          </a:xfrm>
          <a:custGeom>
            <a:avLst/>
            <a:gdLst>
              <a:gd name="T0" fmla="*/ 12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2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2"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2" y="0"/>
                </a:cubicBezTo>
                <a:close/>
              </a:path>
            </a:pathLst>
          </a:custGeom>
          <a:solidFill>
            <a:srgbClr val="05BAC8"/>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65" name="Freeform 14"/>
          <p:cNvSpPr>
            <a:spLocks/>
          </p:cNvSpPr>
          <p:nvPr/>
        </p:nvSpPr>
        <p:spPr bwMode="auto">
          <a:xfrm>
            <a:off x="5227028"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66" name="Freeform 15"/>
          <p:cNvSpPr>
            <a:spLocks/>
          </p:cNvSpPr>
          <p:nvPr/>
        </p:nvSpPr>
        <p:spPr bwMode="auto">
          <a:xfrm>
            <a:off x="5565171"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67" name="Freeform 16"/>
          <p:cNvSpPr>
            <a:spLocks/>
          </p:cNvSpPr>
          <p:nvPr/>
        </p:nvSpPr>
        <p:spPr bwMode="auto">
          <a:xfrm>
            <a:off x="5904738"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68" name="Freeform 17"/>
          <p:cNvSpPr>
            <a:spLocks/>
          </p:cNvSpPr>
          <p:nvPr/>
        </p:nvSpPr>
        <p:spPr bwMode="auto">
          <a:xfrm>
            <a:off x="6244304"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69" name="Freeform 18"/>
          <p:cNvSpPr>
            <a:spLocks/>
          </p:cNvSpPr>
          <p:nvPr/>
        </p:nvSpPr>
        <p:spPr bwMode="auto">
          <a:xfrm>
            <a:off x="5227028" y="3161586"/>
            <a:ext cx="265129" cy="240888"/>
          </a:xfrm>
          <a:custGeom>
            <a:avLst/>
            <a:gdLst>
              <a:gd name="T0" fmla="*/ 11 w 68"/>
              <a:gd name="T1" fmla="*/ 0 h 62"/>
              <a:gd name="T2" fmla="*/ 57 w 68"/>
              <a:gd name="T3" fmla="*/ 0 h 62"/>
              <a:gd name="T4" fmla="*/ 68 w 68"/>
              <a:gd name="T5" fmla="*/ 11 h 62"/>
              <a:gd name="T6" fmla="*/ 68 w 68"/>
              <a:gd name="T7" fmla="*/ 62 h 62"/>
              <a:gd name="T8" fmla="*/ 0 w 68"/>
              <a:gd name="T9" fmla="*/ 62 h 62"/>
              <a:gd name="T10" fmla="*/ 0 w 68"/>
              <a:gd name="T11" fmla="*/ 11 h 62"/>
              <a:gd name="T12" fmla="*/ 11 w 6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11" y="0"/>
                </a:moveTo>
                <a:cubicBezTo>
                  <a:pt x="57" y="0"/>
                  <a:pt x="57" y="0"/>
                  <a:pt x="57" y="0"/>
                </a:cubicBezTo>
                <a:cubicBezTo>
                  <a:pt x="63" y="0"/>
                  <a:pt x="68" y="5"/>
                  <a:pt x="68" y="11"/>
                </a:cubicBezTo>
                <a:cubicBezTo>
                  <a:pt x="68" y="62"/>
                  <a:pt x="68" y="62"/>
                  <a:pt x="68" y="62"/>
                </a:cubicBezTo>
                <a:cubicBezTo>
                  <a:pt x="0" y="62"/>
                  <a:pt x="0" y="62"/>
                  <a:pt x="0" y="62"/>
                </a:cubicBezTo>
                <a:cubicBezTo>
                  <a:pt x="0" y="11"/>
                  <a:pt x="0" y="11"/>
                  <a:pt x="0" y="11"/>
                </a:cubicBezTo>
                <a:cubicBezTo>
                  <a:pt x="0" y="5"/>
                  <a:pt x="5" y="0"/>
                  <a:pt x="11" y="0"/>
                </a:cubicBezTo>
                <a:close/>
              </a:path>
            </a:pathLst>
          </a:custGeom>
          <a:solidFill>
            <a:srgbClr val="21AB82"/>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70" name="Freeform 19"/>
          <p:cNvSpPr>
            <a:spLocks/>
          </p:cNvSpPr>
          <p:nvPr/>
        </p:nvSpPr>
        <p:spPr bwMode="auto">
          <a:xfrm>
            <a:off x="5565171" y="2573534"/>
            <a:ext cx="266553" cy="828940"/>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F14124"/>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71" name="Freeform 20"/>
          <p:cNvSpPr>
            <a:spLocks/>
          </p:cNvSpPr>
          <p:nvPr/>
        </p:nvSpPr>
        <p:spPr bwMode="auto">
          <a:xfrm>
            <a:off x="5904738" y="1986901"/>
            <a:ext cx="266553" cy="1415574"/>
          </a:xfrm>
          <a:custGeom>
            <a:avLst/>
            <a:gdLst>
              <a:gd name="T0" fmla="*/ 11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1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1"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1" y="0"/>
                </a:cubicBezTo>
                <a:close/>
              </a:path>
            </a:pathLst>
          </a:custGeom>
          <a:solidFill>
            <a:srgbClr val="FFC000"/>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72" name="Freeform 21"/>
          <p:cNvSpPr>
            <a:spLocks/>
          </p:cNvSpPr>
          <p:nvPr/>
        </p:nvSpPr>
        <p:spPr bwMode="auto">
          <a:xfrm>
            <a:off x="6244304" y="2780416"/>
            <a:ext cx="266553" cy="622059"/>
          </a:xfrm>
          <a:custGeom>
            <a:avLst/>
            <a:gdLst>
              <a:gd name="T0" fmla="*/ 11 w 68"/>
              <a:gd name="T1" fmla="*/ 0 h 160"/>
              <a:gd name="T2" fmla="*/ 57 w 68"/>
              <a:gd name="T3" fmla="*/ 0 h 160"/>
              <a:gd name="T4" fmla="*/ 68 w 68"/>
              <a:gd name="T5" fmla="*/ 11 h 160"/>
              <a:gd name="T6" fmla="*/ 68 w 68"/>
              <a:gd name="T7" fmla="*/ 160 h 160"/>
              <a:gd name="T8" fmla="*/ 0 w 68"/>
              <a:gd name="T9" fmla="*/ 160 h 160"/>
              <a:gd name="T10" fmla="*/ 0 w 68"/>
              <a:gd name="T11" fmla="*/ 11 h 160"/>
              <a:gd name="T12" fmla="*/ 11 w 6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8" h="160">
                <a:moveTo>
                  <a:pt x="11" y="0"/>
                </a:moveTo>
                <a:cubicBezTo>
                  <a:pt x="57" y="0"/>
                  <a:pt x="57" y="0"/>
                  <a:pt x="57" y="0"/>
                </a:cubicBezTo>
                <a:cubicBezTo>
                  <a:pt x="63" y="0"/>
                  <a:pt x="68" y="5"/>
                  <a:pt x="68" y="11"/>
                </a:cubicBezTo>
                <a:cubicBezTo>
                  <a:pt x="68" y="160"/>
                  <a:pt x="68" y="160"/>
                  <a:pt x="68" y="160"/>
                </a:cubicBezTo>
                <a:cubicBezTo>
                  <a:pt x="0" y="160"/>
                  <a:pt x="0" y="160"/>
                  <a:pt x="0" y="160"/>
                </a:cubicBezTo>
                <a:cubicBezTo>
                  <a:pt x="0" y="11"/>
                  <a:pt x="0" y="11"/>
                  <a:pt x="0" y="11"/>
                </a:cubicBezTo>
                <a:cubicBezTo>
                  <a:pt x="0" y="5"/>
                  <a:pt x="5" y="0"/>
                  <a:pt x="11" y="0"/>
                </a:cubicBezTo>
                <a:close/>
              </a:path>
            </a:pathLst>
          </a:custGeom>
          <a:solidFill>
            <a:srgbClr val="05BAC8"/>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73" name="Freeform 22"/>
          <p:cNvSpPr>
            <a:spLocks/>
          </p:cNvSpPr>
          <p:nvPr/>
        </p:nvSpPr>
        <p:spPr bwMode="auto">
          <a:xfrm>
            <a:off x="7289573"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74" name="Freeform 23"/>
          <p:cNvSpPr>
            <a:spLocks/>
          </p:cNvSpPr>
          <p:nvPr/>
        </p:nvSpPr>
        <p:spPr bwMode="auto">
          <a:xfrm>
            <a:off x="7629931"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75" name="Freeform 24"/>
          <p:cNvSpPr>
            <a:spLocks/>
          </p:cNvSpPr>
          <p:nvPr/>
        </p:nvSpPr>
        <p:spPr bwMode="auto">
          <a:xfrm>
            <a:off x="7968865"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76" name="Freeform 25"/>
          <p:cNvSpPr>
            <a:spLocks/>
          </p:cNvSpPr>
          <p:nvPr/>
        </p:nvSpPr>
        <p:spPr bwMode="auto">
          <a:xfrm>
            <a:off x="8307799"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77" name="Freeform 26"/>
          <p:cNvSpPr>
            <a:spLocks/>
          </p:cNvSpPr>
          <p:nvPr/>
        </p:nvSpPr>
        <p:spPr bwMode="auto">
          <a:xfrm>
            <a:off x="8307799" y="1979814"/>
            <a:ext cx="266553" cy="1422659"/>
          </a:xfrm>
          <a:custGeom>
            <a:avLst/>
            <a:gdLst>
              <a:gd name="T0" fmla="*/ 11 w 68"/>
              <a:gd name="T1" fmla="*/ 0 h 366"/>
              <a:gd name="T2" fmla="*/ 57 w 68"/>
              <a:gd name="T3" fmla="*/ 0 h 366"/>
              <a:gd name="T4" fmla="*/ 68 w 68"/>
              <a:gd name="T5" fmla="*/ 11 h 366"/>
              <a:gd name="T6" fmla="*/ 68 w 68"/>
              <a:gd name="T7" fmla="*/ 238 h 366"/>
              <a:gd name="T8" fmla="*/ 68 w 68"/>
              <a:gd name="T9" fmla="*/ 366 h 366"/>
              <a:gd name="T10" fmla="*/ 0 w 68"/>
              <a:gd name="T11" fmla="*/ 366 h 366"/>
              <a:gd name="T12" fmla="*/ 0 w 68"/>
              <a:gd name="T13" fmla="*/ 238 h 366"/>
              <a:gd name="T14" fmla="*/ 0 w 68"/>
              <a:gd name="T15" fmla="*/ 11 h 366"/>
              <a:gd name="T16" fmla="*/ 11 w 68"/>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6">
                <a:moveTo>
                  <a:pt x="11" y="0"/>
                </a:moveTo>
                <a:cubicBezTo>
                  <a:pt x="57" y="0"/>
                  <a:pt x="57" y="0"/>
                  <a:pt x="57" y="0"/>
                </a:cubicBezTo>
                <a:cubicBezTo>
                  <a:pt x="63" y="0"/>
                  <a:pt x="68" y="5"/>
                  <a:pt x="68" y="11"/>
                </a:cubicBezTo>
                <a:cubicBezTo>
                  <a:pt x="68" y="238"/>
                  <a:pt x="68" y="238"/>
                  <a:pt x="68" y="238"/>
                </a:cubicBezTo>
                <a:cubicBezTo>
                  <a:pt x="68" y="366"/>
                  <a:pt x="68" y="366"/>
                  <a:pt x="68" y="366"/>
                </a:cubicBezTo>
                <a:cubicBezTo>
                  <a:pt x="0" y="366"/>
                  <a:pt x="0" y="366"/>
                  <a:pt x="0" y="366"/>
                </a:cubicBezTo>
                <a:cubicBezTo>
                  <a:pt x="0" y="238"/>
                  <a:pt x="0" y="238"/>
                  <a:pt x="0" y="238"/>
                </a:cubicBezTo>
                <a:cubicBezTo>
                  <a:pt x="0" y="11"/>
                  <a:pt x="0" y="11"/>
                  <a:pt x="0" y="11"/>
                </a:cubicBezTo>
                <a:cubicBezTo>
                  <a:pt x="0" y="5"/>
                  <a:pt x="5" y="0"/>
                  <a:pt x="11" y="0"/>
                </a:cubicBezTo>
                <a:close/>
              </a:path>
            </a:pathLst>
          </a:custGeom>
          <a:solidFill>
            <a:srgbClr val="05BAC8"/>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78" name="Freeform 27"/>
          <p:cNvSpPr>
            <a:spLocks/>
          </p:cNvSpPr>
          <p:nvPr/>
        </p:nvSpPr>
        <p:spPr bwMode="auto">
          <a:xfrm>
            <a:off x="7968865" y="2243377"/>
            <a:ext cx="265129" cy="1159099"/>
          </a:xfrm>
          <a:custGeom>
            <a:avLst/>
            <a:gdLst>
              <a:gd name="T0" fmla="*/ 11 w 68"/>
              <a:gd name="T1" fmla="*/ 0 h 298"/>
              <a:gd name="T2" fmla="*/ 57 w 68"/>
              <a:gd name="T3" fmla="*/ 0 h 298"/>
              <a:gd name="T4" fmla="*/ 68 w 68"/>
              <a:gd name="T5" fmla="*/ 11 h 298"/>
              <a:gd name="T6" fmla="*/ 68 w 68"/>
              <a:gd name="T7" fmla="*/ 238 h 298"/>
              <a:gd name="T8" fmla="*/ 68 w 68"/>
              <a:gd name="T9" fmla="*/ 298 h 298"/>
              <a:gd name="T10" fmla="*/ 0 w 68"/>
              <a:gd name="T11" fmla="*/ 298 h 298"/>
              <a:gd name="T12" fmla="*/ 0 w 68"/>
              <a:gd name="T13" fmla="*/ 238 h 298"/>
              <a:gd name="T14" fmla="*/ 0 w 68"/>
              <a:gd name="T15" fmla="*/ 11 h 298"/>
              <a:gd name="T16" fmla="*/ 11 w 68"/>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8">
                <a:moveTo>
                  <a:pt x="11" y="0"/>
                </a:moveTo>
                <a:cubicBezTo>
                  <a:pt x="57" y="0"/>
                  <a:pt x="57" y="0"/>
                  <a:pt x="57" y="0"/>
                </a:cubicBezTo>
                <a:cubicBezTo>
                  <a:pt x="63" y="0"/>
                  <a:pt x="68" y="5"/>
                  <a:pt x="68" y="11"/>
                </a:cubicBezTo>
                <a:cubicBezTo>
                  <a:pt x="68" y="238"/>
                  <a:pt x="68" y="238"/>
                  <a:pt x="68" y="238"/>
                </a:cubicBezTo>
                <a:cubicBezTo>
                  <a:pt x="68" y="298"/>
                  <a:pt x="68" y="298"/>
                  <a:pt x="68" y="298"/>
                </a:cubicBezTo>
                <a:cubicBezTo>
                  <a:pt x="0" y="298"/>
                  <a:pt x="0" y="298"/>
                  <a:pt x="0" y="298"/>
                </a:cubicBezTo>
                <a:cubicBezTo>
                  <a:pt x="0" y="238"/>
                  <a:pt x="0" y="238"/>
                  <a:pt x="0" y="238"/>
                </a:cubicBezTo>
                <a:cubicBezTo>
                  <a:pt x="0" y="11"/>
                  <a:pt x="0" y="11"/>
                  <a:pt x="0" y="11"/>
                </a:cubicBezTo>
                <a:cubicBezTo>
                  <a:pt x="0" y="5"/>
                  <a:pt x="5" y="0"/>
                  <a:pt x="11" y="0"/>
                </a:cubicBezTo>
                <a:close/>
              </a:path>
            </a:pathLst>
          </a:custGeom>
          <a:solidFill>
            <a:srgbClr val="FFC000"/>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79" name="Freeform 28"/>
          <p:cNvSpPr>
            <a:spLocks/>
          </p:cNvSpPr>
          <p:nvPr/>
        </p:nvSpPr>
        <p:spPr bwMode="auto">
          <a:xfrm>
            <a:off x="7629931" y="2573534"/>
            <a:ext cx="265129" cy="828940"/>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F14124"/>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80" name="Freeform 29"/>
          <p:cNvSpPr>
            <a:spLocks/>
          </p:cNvSpPr>
          <p:nvPr/>
        </p:nvSpPr>
        <p:spPr bwMode="auto">
          <a:xfrm>
            <a:off x="7289573" y="2916447"/>
            <a:ext cx="266553" cy="486028"/>
          </a:xfrm>
          <a:custGeom>
            <a:avLst/>
            <a:gdLst>
              <a:gd name="T0" fmla="*/ 11 w 68"/>
              <a:gd name="T1" fmla="*/ 0 h 125"/>
              <a:gd name="T2" fmla="*/ 57 w 68"/>
              <a:gd name="T3" fmla="*/ 0 h 125"/>
              <a:gd name="T4" fmla="*/ 68 w 68"/>
              <a:gd name="T5" fmla="*/ 11 h 125"/>
              <a:gd name="T6" fmla="*/ 68 w 68"/>
              <a:gd name="T7" fmla="*/ 125 h 125"/>
              <a:gd name="T8" fmla="*/ 0 w 68"/>
              <a:gd name="T9" fmla="*/ 125 h 125"/>
              <a:gd name="T10" fmla="*/ 0 w 68"/>
              <a:gd name="T11" fmla="*/ 11 h 125"/>
              <a:gd name="T12" fmla="*/ 11 w 68"/>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68" h="125">
                <a:moveTo>
                  <a:pt x="11" y="0"/>
                </a:moveTo>
                <a:cubicBezTo>
                  <a:pt x="57" y="0"/>
                  <a:pt x="57" y="0"/>
                  <a:pt x="57" y="0"/>
                </a:cubicBezTo>
                <a:cubicBezTo>
                  <a:pt x="63" y="0"/>
                  <a:pt x="68" y="5"/>
                  <a:pt x="68" y="11"/>
                </a:cubicBezTo>
                <a:cubicBezTo>
                  <a:pt x="68" y="125"/>
                  <a:pt x="68" y="125"/>
                  <a:pt x="68" y="125"/>
                </a:cubicBezTo>
                <a:cubicBezTo>
                  <a:pt x="0" y="125"/>
                  <a:pt x="0" y="125"/>
                  <a:pt x="0" y="125"/>
                </a:cubicBezTo>
                <a:cubicBezTo>
                  <a:pt x="0" y="11"/>
                  <a:pt x="0" y="11"/>
                  <a:pt x="0" y="11"/>
                </a:cubicBezTo>
                <a:cubicBezTo>
                  <a:pt x="0" y="5"/>
                  <a:pt x="5" y="0"/>
                  <a:pt x="11" y="0"/>
                </a:cubicBezTo>
                <a:close/>
              </a:path>
            </a:pathLst>
          </a:custGeom>
          <a:solidFill>
            <a:srgbClr val="21AB82"/>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81" name="Freeform 30"/>
          <p:cNvSpPr>
            <a:spLocks/>
          </p:cNvSpPr>
          <p:nvPr/>
        </p:nvSpPr>
        <p:spPr bwMode="auto">
          <a:xfrm>
            <a:off x="9353542" y="1781437"/>
            <a:ext cx="266553" cy="1621037"/>
          </a:xfrm>
          <a:custGeom>
            <a:avLst/>
            <a:gdLst>
              <a:gd name="T0" fmla="*/ 11 w 68"/>
              <a:gd name="T1" fmla="*/ 0 h 417"/>
              <a:gd name="T2" fmla="*/ 56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6" y="0"/>
                  <a:pt x="56" y="0"/>
                  <a:pt x="56"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82" name="Freeform 31"/>
          <p:cNvSpPr>
            <a:spLocks/>
          </p:cNvSpPr>
          <p:nvPr/>
        </p:nvSpPr>
        <p:spPr bwMode="auto">
          <a:xfrm>
            <a:off x="9693267"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83" name="Freeform 32"/>
          <p:cNvSpPr>
            <a:spLocks/>
          </p:cNvSpPr>
          <p:nvPr/>
        </p:nvSpPr>
        <p:spPr bwMode="auto">
          <a:xfrm>
            <a:off x="10032992"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84" name="Freeform 33"/>
          <p:cNvSpPr>
            <a:spLocks/>
          </p:cNvSpPr>
          <p:nvPr/>
        </p:nvSpPr>
        <p:spPr bwMode="auto">
          <a:xfrm>
            <a:off x="10371293"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85" name="Freeform 34"/>
          <p:cNvSpPr>
            <a:spLocks/>
          </p:cNvSpPr>
          <p:nvPr/>
        </p:nvSpPr>
        <p:spPr bwMode="auto">
          <a:xfrm>
            <a:off x="10371293" y="1995402"/>
            <a:ext cx="265129" cy="1407073"/>
          </a:xfrm>
          <a:custGeom>
            <a:avLst/>
            <a:gdLst>
              <a:gd name="T0" fmla="*/ 11 w 68"/>
              <a:gd name="T1" fmla="*/ 0 h 362"/>
              <a:gd name="T2" fmla="*/ 57 w 68"/>
              <a:gd name="T3" fmla="*/ 0 h 362"/>
              <a:gd name="T4" fmla="*/ 68 w 68"/>
              <a:gd name="T5" fmla="*/ 11 h 362"/>
              <a:gd name="T6" fmla="*/ 68 w 68"/>
              <a:gd name="T7" fmla="*/ 238 h 362"/>
              <a:gd name="T8" fmla="*/ 68 w 68"/>
              <a:gd name="T9" fmla="*/ 362 h 362"/>
              <a:gd name="T10" fmla="*/ 0 w 68"/>
              <a:gd name="T11" fmla="*/ 362 h 362"/>
              <a:gd name="T12" fmla="*/ 0 w 68"/>
              <a:gd name="T13" fmla="*/ 238 h 362"/>
              <a:gd name="T14" fmla="*/ 0 w 68"/>
              <a:gd name="T15" fmla="*/ 11 h 362"/>
              <a:gd name="T16" fmla="*/ 11 w 68"/>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2">
                <a:moveTo>
                  <a:pt x="11" y="0"/>
                </a:moveTo>
                <a:cubicBezTo>
                  <a:pt x="57" y="0"/>
                  <a:pt x="57" y="0"/>
                  <a:pt x="57" y="0"/>
                </a:cubicBezTo>
                <a:cubicBezTo>
                  <a:pt x="63" y="0"/>
                  <a:pt x="68" y="5"/>
                  <a:pt x="68" y="11"/>
                </a:cubicBezTo>
                <a:cubicBezTo>
                  <a:pt x="68" y="238"/>
                  <a:pt x="68" y="238"/>
                  <a:pt x="68" y="238"/>
                </a:cubicBezTo>
                <a:cubicBezTo>
                  <a:pt x="68" y="362"/>
                  <a:pt x="68" y="362"/>
                  <a:pt x="68" y="362"/>
                </a:cubicBezTo>
                <a:cubicBezTo>
                  <a:pt x="0" y="362"/>
                  <a:pt x="0" y="362"/>
                  <a:pt x="0" y="362"/>
                </a:cubicBezTo>
                <a:cubicBezTo>
                  <a:pt x="0" y="238"/>
                  <a:pt x="0" y="238"/>
                  <a:pt x="0" y="238"/>
                </a:cubicBezTo>
                <a:cubicBezTo>
                  <a:pt x="0" y="11"/>
                  <a:pt x="0" y="11"/>
                  <a:pt x="0" y="11"/>
                </a:cubicBezTo>
                <a:cubicBezTo>
                  <a:pt x="0" y="5"/>
                  <a:pt x="5" y="0"/>
                  <a:pt x="11" y="0"/>
                </a:cubicBezTo>
                <a:close/>
              </a:path>
            </a:pathLst>
          </a:custGeom>
          <a:solidFill>
            <a:srgbClr val="05BAC8"/>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86" name="Freeform 35"/>
          <p:cNvSpPr>
            <a:spLocks/>
          </p:cNvSpPr>
          <p:nvPr/>
        </p:nvSpPr>
        <p:spPr bwMode="auto">
          <a:xfrm>
            <a:off x="10032992" y="2118681"/>
            <a:ext cx="265129" cy="1283793"/>
          </a:xfrm>
          <a:custGeom>
            <a:avLst/>
            <a:gdLst>
              <a:gd name="T0" fmla="*/ 11 w 68"/>
              <a:gd name="T1" fmla="*/ 0 h 330"/>
              <a:gd name="T2" fmla="*/ 57 w 68"/>
              <a:gd name="T3" fmla="*/ 0 h 330"/>
              <a:gd name="T4" fmla="*/ 68 w 68"/>
              <a:gd name="T5" fmla="*/ 11 h 330"/>
              <a:gd name="T6" fmla="*/ 68 w 68"/>
              <a:gd name="T7" fmla="*/ 238 h 330"/>
              <a:gd name="T8" fmla="*/ 68 w 68"/>
              <a:gd name="T9" fmla="*/ 330 h 330"/>
              <a:gd name="T10" fmla="*/ 0 w 68"/>
              <a:gd name="T11" fmla="*/ 330 h 330"/>
              <a:gd name="T12" fmla="*/ 0 w 68"/>
              <a:gd name="T13" fmla="*/ 238 h 330"/>
              <a:gd name="T14" fmla="*/ 0 w 68"/>
              <a:gd name="T15" fmla="*/ 11 h 330"/>
              <a:gd name="T16" fmla="*/ 11 w 68"/>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30">
                <a:moveTo>
                  <a:pt x="11" y="0"/>
                </a:moveTo>
                <a:cubicBezTo>
                  <a:pt x="57" y="0"/>
                  <a:pt x="57" y="0"/>
                  <a:pt x="57" y="0"/>
                </a:cubicBezTo>
                <a:cubicBezTo>
                  <a:pt x="63" y="0"/>
                  <a:pt x="68" y="5"/>
                  <a:pt x="68" y="11"/>
                </a:cubicBezTo>
                <a:cubicBezTo>
                  <a:pt x="68" y="238"/>
                  <a:pt x="68" y="238"/>
                  <a:pt x="68" y="238"/>
                </a:cubicBezTo>
                <a:cubicBezTo>
                  <a:pt x="68" y="330"/>
                  <a:pt x="68" y="330"/>
                  <a:pt x="68" y="330"/>
                </a:cubicBezTo>
                <a:cubicBezTo>
                  <a:pt x="0" y="330"/>
                  <a:pt x="0" y="330"/>
                  <a:pt x="0" y="330"/>
                </a:cubicBezTo>
                <a:cubicBezTo>
                  <a:pt x="0" y="238"/>
                  <a:pt x="0" y="238"/>
                  <a:pt x="0" y="238"/>
                </a:cubicBezTo>
                <a:cubicBezTo>
                  <a:pt x="0" y="11"/>
                  <a:pt x="0" y="11"/>
                  <a:pt x="0" y="11"/>
                </a:cubicBezTo>
                <a:cubicBezTo>
                  <a:pt x="0" y="5"/>
                  <a:pt x="5" y="0"/>
                  <a:pt x="11" y="0"/>
                </a:cubicBezTo>
                <a:close/>
              </a:path>
            </a:pathLst>
          </a:custGeom>
          <a:solidFill>
            <a:srgbClr val="FFC000"/>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87" name="Freeform 36"/>
          <p:cNvSpPr>
            <a:spLocks/>
          </p:cNvSpPr>
          <p:nvPr/>
        </p:nvSpPr>
        <p:spPr bwMode="auto">
          <a:xfrm>
            <a:off x="9693267" y="3056728"/>
            <a:ext cx="266553" cy="345746"/>
          </a:xfrm>
          <a:custGeom>
            <a:avLst/>
            <a:gdLst>
              <a:gd name="T0" fmla="*/ 11 w 68"/>
              <a:gd name="T1" fmla="*/ 0 h 89"/>
              <a:gd name="T2" fmla="*/ 57 w 68"/>
              <a:gd name="T3" fmla="*/ 0 h 89"/>
              <a:gd name="T4" fmla="*/ 68 w 68"/>
              <a:gd name="T5" fmla="*/ 11 h 89"/>
              <a:gd name="T6" fmla="*/ 68 w 68"/>
              <a:gd name="T7" fmla="*/ 89 h 89"/>
              <a:gd name="T8" fmla="*/ 0 w 68"/>
              <a:gd name="T9" fmla="*/ 89 h 89"/>
              <a:gd name="T10" fmla="*/ 0 w 68"/>
              <a:gd name="T11" fmla="*/ 11 h 89"/>
              <a:gd name="T12" fmla="*/ 11 w 68"/>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68" h="89">
                <a:moveTo>
                  <a:pt x="11" y="0"/>
                </a:moveTo>
                <a:cubicBezTo>
                  <a:pt x="57" y="0"/>
                  <a:pt x="57" y="0"/>
                  <a:pt x="57" y="0"/>
                </a:cubicBezTo>
                <a:cubicBezTo>
                  <a:pt x="63" y="0"/>
                  <a:pt x="68" y="5"/>
                  <a:pt x="68" y="11"/>
                </a:cubicBezTo>
                <a:cubicBezTo>
                  <a:pt x="68" y="89"/>
                  <a:pt x="68" y="89"/>
                  <a:pt x="68" y="89"/>
                </a:cubicBezTo>
                <a:cubicBezTo>
                  <a:pt x="0" y="89"/>
                  <a:pt x="0" y="89"/>
                  <a:pt x="0" y="89"/>
                </a:cubicBezTo>
                <a:cubicBezTo>
                  <a:pt x="0" y="11"/>
                  <a:pt x="0" y="11"/>
                  <a:pt x="0" y="11"/>
                </a:cubicBezTo>
                <a:cubicBezTo>
                  <a:pt x="0" y="5"/>
                  <a:pt x="5" y="0"/>
                  <a:pt x="11" y="0"/>
                </a:cubicBezTo>
                <a:close/>
              </a:path>
            </a:pathLst>
          </a:custGeom>
          <a:solidFill>
            <a:srgbClr val="F14124"/>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88" name="Freeform 37"/>
          <p:cNvSpPr>
            <a:spLocks/>
          </p:cNvSpPr>
          <p:nvPr/>
        </p:nvSpPr>
        <p:spPr bwMode="auto">
          <a:xfrm>
            <a:off x="9353542" y="2414830"/>
            <a:ext cx="266553" cy="987643"/>
          </a:xfrm>
          <a:custGeom>
            <a:avLst/>
            <a:gdLst>
              <a:gd name="T0" fmla="*/ 11 w 68"/>
              <a:gd name="T1" fmla="*/ 0 h 254"/>
              <a:gd name="T2" fmla="*/ 56 w 68"/>
              <a:gd name="T3" fmla="*/ 0 h 254"/>
              <a:gd name="T4" fmla="*/ 68 w 68"/>
              <a:gd name="T5" fmla="*/ 11 h 254"/>
              <a:gd name="T6" fmla="*/ 68 w 68"/>
              <a:gd name="T7" fmla="*/ 238 h 254"/>
              <a:gd name="T8" fmla="*/ 68 w 68"/>
              <a:gd name="T9" fmla="*/ 254 h 254"/>
              <a:gd name="T10" fmla="*/ 0 w 68"/>
              <a:gd name="T11" fmla="*/ 254 h 254"/>
              <a:gd name="T12" fmla="*/ 0 w 68"/>
              <a:gd name="T13" fmla="*/ 238 h 254"/>
              <a:gd name="T14" fmla="*/ 0 w 68"/>
              <a:gd name="T15" fmla="*/ 11 h 254"/>
              <a:gd name="T16" fmla="*/ 11 w 68"/>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54">
                <a:moveTo>
                  <a:pt x="11" y="0"/>
                </a:moveTo>
                <a:cubicBezTo>
                  <a:pt x="56" y="0"/>
                  <a:pt x="56" y="0"/>
                  <a:pt x="56" y="0"/>
                </a:cubicBezTo>
                <a:cubicBezTo>
                  <a:pt x="63" y="0"/>
                  <a:pt x="68" y="5"/>
                  <a:pt x="68" y="11"/>
                </a:cubicBezTo>
                <a:cubicBezTo>
                  <a:pt x="68" y="238"/>
                  <a:pt x="68" y="238"/>
                  <a:pt x="68" y="238"/>
                </a:cubicBezTo>
                <a:cubicBezTo>
                  <a:pt x="68" y="254"/>
                  <a:pt x="68" y="254"/>
                  <a:pt x="68" y="254"/>
                </a:cubicBezTo>
                <a:cubicBezTo>
                  <a:pt x="0" y="254"/>
                  <a:pt x="0" y="254"/>
                  <a:pt x="0" y="254"/>
                </a:cubicBezTo>
                <a:cubicBezTo>
                  <a:pt x="0" y="238"/>
                  <a:pt x="0" y="238"/>
                  <a:pt x="0" y="238"/>
                </a:cubicBezTo>
                <a:cubicBezTo>
                  <a:pt x="0" y="11"/>
                  <a:pt x="0" y="11"/>
                  <a:pt x="0" y="11"/>
                </a:cubicBezTo>
                <a:cubicBezTo>
                  <a:pt x="0" y="5"/>
                  <a:pt x="5" y="0"/>
                  <a:pt x="11" y="0"/>
                </a:cubicBezTo>
                <a:close/>
              </a:path>
            </a:pathLst>
          </a:custGeom>
          <a:solidFill>
            <a:srgbClr val="21AB82"/>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89" name="Oval 38"/>
          <p:cNvSpPr>
            <a:spLocks noChangeArrowheads="1"/>
          </p:cNvSpPr>
          <p:nvPr/>
        </p:nvSpPr>
        <p:spPr bwMode="auto">
          <a:xfrm>
            <a:off x="3460970" y="3672698"/>
            <a:ext cx="672799" cy="671079"/>
          </a:xfrm>
          <a:prstGeom prst="ellipse">
            <a:avLst/>
          </a:prstGeom>
          <a:solidFill>
            <a:schemeClr val="bg1"/>
          </a:solidFill>
          <a:ln w="12700" cap="flat">
            <a:solidFill>
              <a:srgbClr val="414455"/>
            </a:solidFill>
            <a:prstDash val="solid"/>
            <a:miter lim="800000"/>
            <a:headEnd/>
            <a:tailEnd/>
          </a:ln>
          <a:extLst/>
        </p:spPr>
        <p:txBody>
          <a:bodyPr vert="horz" wrap="square" lIns="81887" tIns="40943" rIns="81887" bIns="40943" numCol="1" anchor="t" anchorCtr="0" compatLnSpc="1">
            <a:prstTxWarp prst="textNoShape">
              <a:avLst/>
            </a:prstTxWarp>
          </a:bodyPr>
          <a:lstStyle/>
          <a:p>
            <a:endParaRPr lang="zh-CN" altLang="en-US"/>
          </a:p>
        </p:txBody>
      </p:sp>
      <p:sp>
        <p:nvSpPr>
          <p:cNvPr id="90" name="Freeform 39"/>
          <p:cNvSpPr>
            <a:spLocks noEditPoints="1"/>
          </p:cNvSpPr>
          <p:nvPr/>
        </p:nvSpPr>
        <p:spPr bwMode="auto">
          <a:xfrm>
            <a:off x="3621081" y="3828605"/>
            <a:ext cx="356856" cy="359265"/>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rgbClr val="05BAC8"/>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91" name="Oval 40"/>
          <p:cNvSpPr>
            <a:spLocks noChangeArrowheads="1"/>
          </p:cNvSpPr>
          <p:nvPr/>
        </p:nvSpPr>
        <p:spPr bwMode="auto">
          <a:xfrm>
            <a:off x="5521032" y="3672698"/>
            <a:ext cx="675073" cy="671079"/>
          </a:xfrm>
          <a:prstGeom prst="ellipse">
            <a:avLst/>
          </a:prstGeom>
          <a:solidFill>
            <a:schemeClr val="bg1"/>
          </a:solidFill>
          <a:ln w="12700" cap="flat">
            <a:solidFill>
              <a:srgbClr val="414455"/>
            </a:solidFill>
            <a:prstDash val="solid"/>
            <a:miter lim="800000"/>
            <a:headEnd/>
            <a:tailEnd/>
          </a:ln>
          <a:extLst/>
        </p:spPr>
        <p:txBody>
          <a:bodyPr vert="horz" wrap="square" lIns="81887" tIns="40943" rIns="81887" bIns="40943" numCol="1" anchor="t" anchorCtr="0" compatLnSpc="1">
            <a:prstTxWarp prst="textNoShape">
              <a:avLst/>
            </a:prstTxWarp>
          </a:bodyPr>
          <a:lstStyle/>
          <a:p>
            <a:endParaRPr lang="zh-CN" altLang="en-US"/>
          </a:p>
        </p:txBody>
      </p:sp>
      <p:sp>
        <p:nvSpPr>
          <p:cNvPr id="92" name="Oval 41"/>
          <p:cNvSpPr>
            <a:spLocks noChangeArrowheads="1"/>
          </p:cNvSpPr>
          <p:nvPr/>
        </p:nvSpPr>
        <p:spPr bwMode="auto">
          <a:xfrm>
            <a:off x="7588098" y="3672698"/>
            <a:ext cx="672799" cy="671079"/>
          </a:xfrm>
          <a:prstGeom prst="ellipse">
            <a:avLst/>
          </a:prstGeom>
          <a:solidFill>
            <a:schemeClr val="bg1"/>
          </a:solidFill>
          <a:ln w="12700" cap="flat">
            <a:solidFill>
              <a:srgbClr val="414455"/>
            </a:solidFill>
            <a:prstDash val="solid"/>
            <a:miter lim="800000"/>
            <a:headEnd/>
            <a:tailEnd/>
          </a:ln>
          <a:extLst/>
        </p:spPr>
        <p:txBody>
          <a:bodyPr vert="horz" wrap="square" lIns="81887" tIns="40943" rIns="81887" bIns="40943" numCol="1" anchor="t" anchorCtr="0" compatLnSpc="1">
            <a:prstTxWarp prst="textNoShape">
              <a:avLst/>
            </a:prstTxWarp>
          </a:bodyPr>
          <a:lstStyle/>
          <a:p>
            <a:endParaRPr lang="zh-CN" altLang="en-US"/>
          </a:p>
        </p:txBody>
      </p:sp>
      <p:sp>
        <p:nvSpPr>
          <p:cNvPr id="93" name="Oval 42"/>
          <p:cNvSpPr>
            <a:spLocks noChangeArrowheads="1"/>
          </p:cNvSpPr>
          <p:nvPr/>
        </p:nvSpPr>
        <p:spPr bwMode="auto">
          <a:xfrm>
            <a:off x="9660013" y="3672698"/>
            <a:ext cx="672799" cy="671079"/>
          </a:xfrm>
          <a:prstGeom prst="ellipse">
            <a:avLst/>
          </a:prstGeom>
          <a:solidFill>
            <a:schemeClr val="bg1"/>
          </a:solidFill>
          <a:ln w="12700" cap="flat">
            <a:solidFill>
              <a:srgbClr val="414455"/>
            </a:solidFill>
            <a:prstDash val="solid"/>
            <a:miter lim="800000"/>
            <a:headEnd/>
            <a:tailEnd/>
          </a:ln>
          <a:extLst/>
        </p:spPr>
        <p:txBody>
          <a:bodyPr vert="horz" wrap="square" lIns="81887" tIns="40943" rIns="81887" bIns="40943" numCol="1" anchor="t" anchorCtr="0" compatLnSpc="1">
            <a:prstTxWarp prst="textNoShape">
              <a:avLst/>
            </a:prstTxWarp>
          </a:bodyPr>
          <a:lstStyle/>
          <a:p>
            <a:endParaRPr lang="zh-CN" altLang="en-US"/>
          </a:p>
        </p:txBody>
      </p:sp>
      <p:sp>
        <p:nvSpPr>
          <p:cNvPr id="94" name="Freeform 43"/>
          <p:cNvSpPr>
            <a:spLocks noEditPoints="1"/>
          </p:cNvSpPr>
          <p:nvPr/>
        </p:nvSpPr>
        <p:spPr bwMode="auto">
          <a:xfrm>
            <a:off x="7784710" y="3896390"/>
            <a:ext cx="279575" cy="223697"/>
          </a:xfrm>
          <a:custGeom>
            <a:avLst/>
            <a:gdLst>
              <a:gd name="T0" fmla="*/ 25 w 45"/>
              <a:gd name="T1" fmla="*/ 23 h 36"/>
              <a:gd name="T2" fmla="*/ 25 w 45"/>
              <a:gd name="T3" fmla="*/ 24 h 36"/>
              <a:gd name="T4" fmla="*/ 24 w 45"/>
              <a:gd name="T5" fmla="*/ 24 h 36"/>
              <a:gd name="T6" fmla="*/ 23 w 45"/>
              <a:gd name="T7" fmla="*/ 24 h 36"/>
              <a:gd name="T8" fmla="*/ 21 w 45"/>
              <a:gd name="T9" fmla="*/ 24 h 36"/>
              <a:gd name="T10" fmla="*/ 21 w 45"/>
              <a:gd name="T11" fmla="*/ 24 h 36"/>
              <a:gd name="T12" fmla="*/ 21 w 45"/>
              <a:gd name="T13" fmla="*/ 23 h 36"/>
              <a:gd name="T14" fmla="*/ 0 w 45"/>
              <a:gd name="T15" fmla="*/ 16 h 36"/>
              <a:gd name="T16" fmla="*/ 0 w 45"/>
              <a:gd name="T17" fmla="*/ 29 h 36"/>
              <a:gd name="T18" fmla="*/ 7 w 45"/>
              <a:gd name="T19" fmla="*/ 36 h 36"/>
              <a:gd name="T20" fmla="*/ 23 w 45"/>
              <a:gd name="T21" fmla="*/ 36 h 36"/>
              <a:gd name="T22" fmla="*/ 38 w 45"/>
              <a:gd name="T23" fmla="*/ 36 h 36"/>
              <a:gd name="T24" fmla="*/ 45 w 45"/>
              <a:gd name="T25" fmla="*/ 29 h 36"/>
              <a:gd name="T26" fmla="*/ 45 w 45"/>
              <a:gd name="T27" fmla="*/ 16 h 36"/>
              <a:gd name="T28" fmla="*/ 25 w 45"/>
              <a:gd name="T29" fmla="*/ 23 h 36"/>
              <a:gd name="T30" fmla="*/ 23 w 45"/>
              <a:gd name="T31" fmla="*/ 21 h 36"/>
              <a:gd name="T32" fmla="*/ 23 w 45"/>
              <a:gd name="T33" fmla="*/ 21 h 36"/>
              <a:gd name="T34" fmla="*/ 24 w 45"/>
              <a:gd name="T35" fmla="*/ 21 h 36"/>
              <a:gd name="T36" fmla="*/ 24 w 45"/>
              <a:gd name="T37" fmla="*/ 23 h 36"/>
              <a:gd name="T38" fmla="*/ 23 w 45"/>
              <a:gd name="T39" fmla="*/ 24 h 36"/>
              <a:gd name="T40" fmla="*/ 23 w 45"/>
              <a:gd name="T41" fmla="*/ 24 h 36"/>
              <a:gd name="T42" fmla="*/ 22 w 45"/>
              <a:gd name="T43" fmla="*/ 24 h 36"/>
              <a:gd name="T44" fmla="*/ 21 w 45"/>
              <a:gd name="T45" fmla="*/ 23 h 36"/>
              <a:gd name="T46" fmla="*/ 21 w 45"/>
              <a:gd name="T47" fmla="*/ 21 h 36"/>
              <a:gd name="T48" fmla="*/ 22 w 45"/>
              <a:gd name="T49" fmla="*/ 21 h 36"/>
              <a:gd name="T50" fmla="*/ 23 w 45"/>
              <a:gd name="T51" fmla="*/ 21 h 36"/>
              <a:gd name="T52" fmla="*/ 21 w 45"/>
              <a:gd name="T53" fmla="*/ 21 h 36"/>
              <a:gd name="T54" fmla="*/ 21 w 45"/>
              <a:gd name="T55" fmla="*/ 22 h 36"/>
              <a:gd name="T56" fmla="*/ 0 w 45"/>
              <a:gd name="T57" fmla="*/ 15 h 36"/>
              <a:gd name="T58" fmla="*/ 7 w 45"/>
              <a:gd name="T59" fmla="*/ 9 h 36"/>
              <a:gd name="T60" fmla="*/ 23 w 45"/>
              <a:gd name="T61" fmla="*/ 9 h 36"/>
              <a:gd name="T62" fmla="*/ 38 w 45"/>
              <a:gd name="T63" fmla="*/ 9 h 36"/>
              <a:gd name="T64" fmla="*/ 45 w 45"/>
              <a:gd name="T65" fmla="*/ 15 h 36"/>
              <a:gd name="T66" fmla="*/ 25 w 45"/>
              <a:gd name="T67" fmla="*/ 22 h 36"/>
              <a:gd name="T68" fmla="*/ 25 w 45"/>
              <a:gd name="T69" fmla="*/ 21 h 36"/>
              <a:gd name="T70" fmla="*/ 24 w 45"/>
              <a:gd name="T71" fmla="*/ 20 h 36"/>
              <a:gd name="T72" fmla="*/ 23 w 45"/>
              <a:gd name="T73" fmla="*/ 20 h 36"/>
              <a:gd name="T74" fmla="*/ 21 w 45"/>
              <a:gd name="T75" fmla="*/ 20 h 36"/>
              <a:gd name="T76" fmla="*/ 21 w 45"/>
              <a:gd name="T77" fmla="*/ 21 h 36"/>
              <a:gd name="T78" fmla="*/ 23 w 45"/>
              <a:gd name="T79" fmla="*/ 1 h 36"/>
              <a:gd name="T80" fmla="*/ 23 w 45"/>
              <a:gd name="T81" fmla="*/ 1 h 36"/>
              <a:gd name="T82" fmla="*/ 30 w 45"/>
              <a:gd name="T83" fmla="*/ 8 h 36"/>
              <a:gd name="T84" fmla="*/ 31 w 45"/>
              <a:gd name="T85" fmla="*/ 8 h 36"/>
              <a:gd name="T86" fmla="*/ 23 w 45"/>
              <a:gd name="T87" fmla="*/ 0 h 36"/>
              <a:gd name="T88" fmla="*/ 23 w 45"/>
              <a:gd name="T89" fmla="*/ 0 h 36"/>
              <a:gd name="T90" fmla="*/ 14 w 45"/>
              <a:gd name="T91" fmla="*/ 8 h 36"/>
              <a:gd name="T92" fmla="*/ 16 w 45"/>
              <a:gd name="T93" fmla="*/ 8 h 36"/>
              <a:gd name="T94" fmla="*/ 23 w 45"/>
              <a:gd name="T9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36">
                <a:moveTo>
                  <a:pt x="25" y="23"/>
                </a:moveTo>
                <a:cubicBezTo>
                  <a:pt x="25" y="24"/>
                  <a:pt x="25" y="24"/>
                  <a:pt x="25" y="24"/>
                </a:cubicBezTo>
                <a:cubicBezTo>
                  <a:pt x="25" y="24"/>
                  <a:pt x="25" y="24"/>
                  <a:pt x="24" y="24"/>
                </a:cubicBezTo>
                <a:cubicBezTo>
                  <a:pt x="23" y="24"/>
                  <a:pt x="23" y="24"/>
                  <a:pt x="23" y="24"/>
                </a:cubicBezTo>
                <a:cubicBezTo>
                  <a:pt x="21" y="24"/>
                  <a:pt x="21" y="24"/>
                  <a:pt x="21" y="24"/>
                </a:cubicBezTo>
                <a:cubicBezTo>
                  <a:pt x="21" y="24"/>
                  <a:pt x="21" y="24"/>
                  <a:pt x="21" y="24"/>
                </a:cubicBezTo>
                <a:cubicBezTo>
                  <a:pt x="21" y="23"/>
                  <a:pt x="21" y="23"/>
                  <a:pt x="21" y="23"/>
                </a:cubicBezTo>
                <a:cubicBezTo>
                  <a:pt x="0" y="16"/>
                  <a:pt x="0" y="16"/>
                  <a:pt x="0" y="16"/>
                </a:cubicBezTo>
                <a:cubicBezTo>
                  <a:pt x="0" y="29"/>
                  <a:pt x="0" y="29"/>
                  <a:pt x="0" y="29"/>
                </a:cubicBezTo>
                <a:cubicBezTo>
                  <a:pt x="0" y="33"/>
                  <a:pt x="3" y="36"/>
                  <a:pt x="7" y="36"/>
                </a:cubicBezTo>
                <a:cubicBezTo>
                  <a:pt x="23" y="36"/>
                  <a:pt x="23" y="36"/>
                  <a:pt x="23" y="36"/>
                </a:cubicBezTo>
                <a:cubicBezTo>
                  <a:pt x="38" y="36"/>
                  <a:pt x="38" y="36"/>
                  <a:pt x="38" y="36"/>
                </a:cubicBezTo>
                <a:cubicBezTo>
                  <a:pt x="42" y="36"/>
                  <a:pt x="45" y="33"/>
                  <a:pt x="45" y="29"/>
                </a:cubicBezTo>
                <a:cubicBezTo>
                  <a:pt x="45" y="16"/>
                  <a:pt x="45" y="16"/>
                  <a:pt x="45" y="16"/>
                </a:cubicBezTo>
                <a:cubicBezTo>
                  <a:pt x="25" y="23"/>
                  <a:pt x="25" y="23"/>
                  <a:pt x="25" y="23"/>
                </a:cubicBezTo>
                <a:close/>
                <a:moveTo>
                  <a:pt x="23" y="21"/>
                </a:moveTo>
                <a:cubicBezTo>
                  <a:pt x="23" y="21"/>
                  <a:pt x="23" y="21"/>
                  <a:pt x="23" y="21"/>
                </a:cubicBezTo>
                <a:cubicBezTo>
                  <a:pt x="24" y="21"/>
                  <a:pt x="24" y="21"/>
                  <a:pt x="24" y="21"/>
                </a:cubicBezTo>
                <a:cubicBezTo>
                  <a:pt x="24" y="23"/>
                  <a:pt x="24" y="23"/>
                  <a:pt x="24" y="23"/>
                </a:cubicBezTo>
                <a:cubicBezTo>
                  <a:pt x="24" y="23"/>
                  <a:pt x="24" y="24"/>
                  <a:pt x="23" y="24"/>
                </a:cubicBezTo>
                <a:cubicBezTo>
                  <a:pt x="23" y="24"/>
                  <a:pt x="23" y="24"/>
                  <a:pt x="23" y="24"/>
                </a:cubicBezTo>
                <a:cubicBezTo>
                  <a:pt x="22" y="24"/>
                  <a:pt x="22" y="24"/>
                  <a:pt x="22" y="24"/>
                </a:cubicBezTo>
                <a:cubicBezTo>
                  <a:pt x="22" y="24"/>
                  <a:pt x="21" y="23"/>
                  <a:pt x="21" y="23"/>
                </a:cubicBezTo>
                <a:cubicBezTo>
                  <a:pt x="21" y="21"/>
                  <a:pt x="21" y="21"/>
                  <a:pt x="21" y="21"/>
                </a:cubicBezTo>
                <a:cubicBezTo>
                  <a:pt x="21" y="21"/>
                  <a:pt x="22" y="21"/>
                  <a:pt x="22" y="21"/>
                </a:cubicBezTo>
                <a:cubicBezTo>
                  <a:pt x="23" y="21"/>
                  <a:pt x="23" y="21"/>
                  <a:pt x="23" y="21"/>
                </a:cubicBezTo>
                <a:close/>
                <a:moveTo>
                  <a:pt x="21" y="21"/>
                </a:moveTo>
                <a:cubicBezTo>
                  <a:pt x="21" y="22"/>
                  <a:pt x="21" y="22"/>
                  <a:pt x="21" y="22"/>
                </a:cubicBezTo>
                <a:cubicBezTo>
                  <a:pt x="0" y="15"/>
                  <a:pt x="0" y="15"/>
                  <a:pt x="0" y="15"/>
                </a:cubicBezTo>
                <a:cubicBezTo>
                  <a:pt x="1" y="11"/>
                  <a:pt x="4" y="9"/>
                  <a:pt x="7" y="9"/>
                </a:cubicBezTo>
                <a:cubicBezTo>
                  <a:pt x="23" y="9"/>
                  <a:pt x="23" y="9"/>
                  <a:pt x="23" y="9"/>
                </a:cubicBezTo>
                <a:cubicBezTo>
                  <a:pt x="38" y="9"/>
                  <a:pt x="38" y="9"/>
                  <a:pt x="38" y="9"/>
                </a:cubicBezTo>
                <a:cubicBezTo>
                  <a:pt x="42" y="9"/>
                  <a:pt x="45" y="11"/>
                  <a:pt x="45" y="15"/>
                </a:cubicBezTo>
                <a:cubicBezTo>
                  <a:pt x="25" y="22"/>
                  <a:pt x="25" y="22"/>
                  <a:pt x="25" y="22"/>
                </a:cubicBezTo>
                <a:cubicBezTo>
                  <a:pt x="25" y="21"/>
                  <a:pt x="25" y="21"/>
                  <a:pt x="25" y="21"/>
                </a:cubicBezTo>
                <a:cubicBezTo>
                  <a:pt x="25" y="20"/>
                  <a:pt x="25" y="20"/>
                  <a:pt x="24" y="20"/>
                </a:cubicBezTo>
                <a:cubicBezTo>
                  <a:pt x="23" y="20"/>
                  <a:pt x="23" y="20"/>
                  <a:pt x="23" y="20"/>
                </a:cubicBezTo>
                <a:cubicBezTo>
                  <a:pt x="21" y="20"/>
                  <a:pt x="21" y="20"/>
                  <a:pt x="21" y="20"/>
                </a:cubicBezTo>
                <a:cubicBezTo>
                  <a:pt x="21" y="20"/>
                  <a:pt x="21" y="20"/>
                  <a:pt x="21" y="21"/>
                </a:cubicBezTo>
                <a:close/>
                <a:moveTo>
                  <a:pt x="23" y="1"/>
                </a:moveTo>
                <a:cubicBezTo>
                  <a:pt x="23" y="1"/>
                  <a:pt x="23" y="1"/>
                  <a:pt x="23" y="1"/>
                </a:cubicBezTo>
                <a:cubicBezTo>
                  <a:pt x="27" y="1"/>
                  <a:pt x="30" y="4"/>
                  <a:pt x="30" y="8"/>
                </a:cubicBezTo>
                <a:cubicBezTo>
                  <a:pt x="31" y="8"/>
                  <a:pt x="31" y="8"/>
                  <a:pt x="31" y="8"/>
                </a:cubicBezTo>
                <a:cubicBezTo>
                  <a:pt x="31" y="4"/>
                  <a:pt x="27" y="0"/>
                  <a:pt x="23" y="0"/>
                </a:cubicBezTo>
                <a:cubicBezTo>
                  <a:pt x="23" y="0"/>
                  <a:pt x="23" y="0"/>
                  <a:pt x="23" y="0"/>
                </a:cubicBezTo>
                <a:cubicBezTo>
                  <a:pt x="18" y="0"/>
                  <a:pt x="14" y="4"/>
                  <a:pt x="14" y="8"/>
                </a:cubicBezTo>
                <a:cubicBezTo>
                  <a:pt x="16" y="8"/>
                  <a:pt x="16" y="8"/>
                  <a:pt x="16" y="8"/>
                </a:cubicBezTo>
                <a:cubicBezTo>
                  <a:pt x="16" y="4"/>
                  <a:pt x="19" y="1"/>
                  <a:pt x="23" y="1"/>
                </a:cubicBezTo>
                <a:close/>
              </a:path>
            </a:pathLst>
          </a:custGeom>
          <a:solidFill>
            <a:srgbClr val="F14124"/>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95" name="Freeform 44"/>
          <p:cNvSpPr>
            <a:spLocks noEditPoints="1"/>
          </p:cNvSpPr>
          <p:nvPr/>
        </p:nvSpPr>
        <p:spPr bwMode="auto">
          <a:xfrm>
            <a:off x="5664652" y="3841741"/>
            <a:ext cx="386406" cy="334410"/>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FCB813"/>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96" name="Freeform 45"/>
          <p:cNvSpPr>
            <a:spLocks noEditPoints="1"/>
          </p:cNvSpPr>
          <p:nvPr/>
        </p:nvSpPr>
        <p:spPr bwMode="auto">
          <a:xfrm>
            <a:off x="9837171" y="3847946"/>
            <a:ext cx="286396" cy="316333"/>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21AB82"/>
          </a:solidFill>
          <a:ln>
            <a:noFill/>
          </a:ln>
          <a:extLst/>
        </p:spPr>
        <p:txBody>
          <a:bodyPr vert="horz" wrap="square" lIns="81887" tIns="40943" rIns="81887" bIns="40943" numCol="1" anchor="t" anchorCtr="0" compatLnSpc="1">
            <a:prstTxWarp prst="textNoShape">
              <a:avLst/>
            </a:prstTxWarp>
          </a:bodyPr>
          <a:lstStyle/>
          <a:p>
            <a:endParaRPr lang="zh-CN" altLang="en-US"/>
          </a:p>
        </p:txBody>
      </p:sp>
      <p:sp>
        <p:nvSpPr>
          <p:cNvPr id="97" name="TextBox 96"/>
          <p:cNvSpPr txBox="1"/>
          <p:nvPr/>
        </p:nvSpPr>
        <p:spPr>
          <a:xfrm>
            <a:off x="2855473" y="4781174"/>
            <a:ext cx="1883794" cy="136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a:lnSpc>
                <a:spcPct val="130000"/>
              </a:lnSpc>
              <a:spcBef>
                <a:spcPct val="0"/>
              </a:spcBef>
              <a:buFont typeface="Arial" charset="0"/>
              <a:buNone/>
              <a:defRPr sz="1400">
                <a:solidFill>
                  <a:schemeClr val="tx1">
                    <a:lumMod val="75000"/>
                    <a:lumOff val="25000"/>
                  </a:schemeClr>
                </a:solidFill>
                <a:latin typeface="微软雅黑" pitchFamily="34" charset="-122"/>
                <a:ea typeface="微软雅黑" pitchFamily="34" charset="-122"/>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pPr>
              <a:lnSpc>
                <a:spcPct val="120000"/>
              </a:lnSpc>
            </a:pPr>
            <a:r>
              <a:rPr lang="zh-CN" altLang="en-US" dirty="0"/>
              <a:t>您的内容打在这里，或者通过复制您的文本后。您的内容打在这里，或者通过复制您的文本后。</a:t>
            </a:r>
          </a:p>
        </p:txBody>
      </p:sp>
      <p:sp>
        <p:nvSpPr>
          <p:cNvPr id="98" name="TextBox 97"/>
          <p:cNvSpPr txBox="1"/>
          <p:nvPr/>
        </p:nvSpPr>
        <p:spPr>
          <a:xfrm>
            <a:off x="3192076" y="4439235"/>
            <a:ext cx="1210588" cy="400110"/>
          </a:xfrm>
          <a:prstGeom prst="rect">
            <a:avLst/>
          </a:prstGeom>
          <a:noFill/>
        </p:spPr>
        <p:txBody>
          <a:bodyPr wrap="none" rtlCol="0">
            <a:spAutoFit/>
          </a:bodyPr>
          <a:lstStyle>
            <a:defPPr>
              <a:defRPr lang="zh-CN"/>
            </a:defPPr>
            <a:lvl1pPr>
              <a:defRPr sz="2000" b="1">
                <a:solidFill>
                  <a:schemeClr val="tx1">
                    <a:lumMod val="75000"/>
                    <a:lumOff val="25000"/>
                  </a:schemeClr>
                </a:solidFill>
                <a:latin typeface="微软雅黑" pitchFamily="34" charset="-122"/>
                <a:ea typeface="微软雅黑" pitchFamily="34" charset="-122"/>
              </a:defRPr>
            </a:lvl1pPr>
          </a:lstStyle>
          <a:p>
            <a:r>
              <a:rPr lang="zh-CN" altLang="en-US" dirty="0"/>
              <a:t>添加标题</a:t>
            </a:r>
          </a:p>
        </p:txBody>
      </p:sp>
      <p:sp>
        <p:nvSpPr>
          <p:cNvPr id="99" name="TextBox 98"/>
          <p:cNvSpPr txBox="1"/>
          <p:nvPr/>
        </p:nvSpPr>
        <p:spPr>
          <a:xfrm>
            <a:off x="4935485" y="4781174"/>
            <a:ext cx="1883794" cy="1375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a:lnSpc>
                <a:spcPct val="120000"/>
              </a:lnSpc>
              <a:spcBef>
                <a:spcPct val="0"/>
              </a:spcBef>
              <a:buFont typeface="Arial" charset="0"/>
              <a:buNone/>
              <a:defRPr sz="1400">
                <a:solidFill>
                  <a:schemeClr val="tx1">
                    <a:lumMod val="75000"/>
                    <a:lumOff val="25000"/>
                  </a:schemeClr>
                </a:solidFill>
                <a:latin typeface="微软雅黑" pitchFamily="34" charset="-122"/>
                <a:ea typeface="微软雅黑" pitchFamily="34" charset="-122"/>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r>
              <a:rPr lang="zh-CN" altLang="en-US" dirty="0"/>
              <a:t>您的内容打在这里，或者通过复制您的文本后。您的内容打在这里，或者通过复制您的文本后。</a:t>
            </a:r>
          </a:p>
        </p:txBody>
      </p:sp>
      <p:sp>
        <p:nvSpPr>
          <p:cNvPr id="100" name="TextBox 99"/>
          <p:cNvSpPr txBox="1"/>
          <p:nvPr/>
        </p:nvSpPr>
        <p:spPr>
          <a:xfrm>
            <a:off x="5272088" y="4473102"/>
            <a:ext cx="1210588" cy="400110"/>
          </a:xfrm>
          <a:prstGeom prst="rect">
            <a:avLst/>
          </a:prstGeom>
          <a:noFill/>
        </p:spPr>
        <p:txBody>
          <a:bodyPr wrap="none" rtlCol="0">
            <a:spAutoFit/>
          </a:bodyPr>
          <a:lstStyle>
            <a:defPPr>
              <a:defRPr lang="zh-CN"/>
            </a:defPPr>
            <a:lvl1pPr>
              <a:defRPr sz="2000" b="1">
                <a:solidFill>
                  <a:schemeClr val="tx1">
                    <a:lumMod val="75000"/>
                    <a:lumOff val="25000"/>
                  </a:schemeClr>
                </a:solidFill>
                <a:latin typeface="微软雅黑" pitchFamily="34" charset="-122"/>
                <a:ea typeface="微软雅黑" pitchFamily="34" charset="-122"/>
              </a:defRPr>
            </a:lvl1pPr>
          </a:lstStyle>
          <a:p>
            <a:r>
              <a:rPr lang="zh-CN" altLang="en-US" dirty="0"/>
              <a:t>添加标题</a:t>
            </a:r>
          </a:p>
        </p:txBody>
      </p:sp>
      <p:sp>
        <p:nvSpPr>
          <p:cNvPr id="101" name="TextBox 100"/>
          <p:cNvSpPr txBox="1"/>
          <p:nvPr/>
        </p:nvSpPr>
        <p:spPr>
          <a:xfrm>
            <a:off x="7015497" y="4781174"/>
            <a:ext cx="1883794" cy="1375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a:lnSpc>
                <a:spcPct val="120000"/>
              </a:lnSpc>
              <a:spcBef>
                <a:spcPct val="0"/>
              </a:spcBef>
              <a:buFont typeface="Arial" charset="0"/>
              <a:buNone/>
              <a:defRPr sz="1400">
                <a:solidFill>
                  <a:schemeClr val="tx1">
                    <a:lumMod val="75000"/>
                    <a:lumOff val="25000"/>
                  </a:schemeClr>
                </a:solidFill>
                <a:latin typeface="微软雅黑" pitchFamily="34" charset="-122"/>
                <a:ea typeface="微软雅黑" pitchFamily="34" charset="-122"/>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r>
              <a:rPr lang="zh-CN" altLang="en-US" dirty="0"/>
              <a:t>您的内容打在这里，或者通过复制您的文本后。您的内容打在这里，或者通过复制您的文本后。</a:t>
            </a:r>
          </a:p>
        </p:txBody>
      </p:sp>
      <p:sp>
        <p:nvSpPr>
          <p:cNvPr id="102" name="TextBox 101"/>
          <p:cNvSpPr txBox="1"/>
          <p:nvPr/>
        </p:nvSpPr>
        <p:spPr>
          <a:xfrm>
            <a:off x="7352100" y="4473102"/>
            <a:ext cx="1210588" cy="400110"/>
          </a:xfrm>
          <a:prstGeom prst="rect">
            <a:avLst/>
          </a:prstGeom>
          <a:noFill/>
        </p:spPr>
        <p:txBody>
          <a:bodyPr wrap="none" rtlCol="0">
            <a:spAutoFit/>
          </a:bodyPr>
          <a:lstStyle>
            <a:defPPr>
              <a:defRPr lang="zh-CN"/>
            </a:defPPr>
            <a:lvl1pPr>
              <a:defRPr sz="2000" b="1">
                <a:solidFill>
                  <a:schemeClr val="tx1">
                    <a:lumMod val="75000"/>
                    <a:lumOff val="25000"/>
                  </a:schemeClr>
                </a:solidFill>
                <a:latin typeface="微软雅黑" pitchFamily="34" charset="-122"/>
                <a:ea typeface="微软雅黑" pitchFamily="34" charset="-122"/>
              </a:defRPr>
            </a:lvl1pPr>
          </a:lstStyle>
          <a:p>
            <a:r>
              <a:rPr lang="zh-CN" altLang="en-US" dirty="0"/>
              <a:t>添加标题</a:t>
            </a:r>
          </a:p>
        </p:txBody>
      </p:sp>
      <p:sp>
        <p:nvSpPr>
          <p:cNvPr id="103" name="TextBox 102"/>
          <p:cNvSpPr txBox="1"/>
          <p:nvPr/>
        </p:nvSpPr>
        <p:spPr>
          <a:xfrm>
            <a:off x="9063424" y="4781174"/>
            <a:ext cx="1883794" cy="1375347"/>
          </a:xfrm>
          <a:prstGeom prst="rect">
            <a:avLst/>
          </a:prstGeom>
          <a:noFill/>
        </p:spPr>
        <p:txBody>
          <a:bodyPr wrap="square" lIns="81887" tIns="40943" rIns="81887" bIns="40943" rtlCol="0">
            <a:spAutoFit/>
          </a:bodyPr>
          <a:lstStyle/>
          <a:p>
            <a:pPr>
              <a:lnSpc>
                <a:spcPct val="120000"/>
              </a:lnSpc>
            </a:pPr>
            <a:r>
              <a:rPr lang="zh-CN" altLang="en-US" sz="1400" dirty="0">
                <a:solidFill>
                  <a:schemeClr val="tx1">
                    <a:lumMod val="75000"/>
                    <a:lumOff val="25000"/>
                  </a:schemeClr>
                </a:solidFill>
                <a:latin typeface="微软雅黑" pitchFamily="34" charset="-122"/>
                <a:ea typeface="微软雅黑" pitchFamily="34" charset="-122"/>
              </a:rPr>
              <a:t>您的内容打在这里，或者通过复制您的文本后。您的内容打在这里，或者通过复制您的文本后。</a:t>
            </a:r>
          </a:p>
        </p:txBody>
      </p:sp>
      <p:sp>
        <p:nvSpPr>
          <p:cNvPr id="104" name="TextBox 103"/>
          <p:cNvSpPr txBox="1"/>
          <p:nvPr/>
        </p:nvSpPr>
        <p:spPr>
          <a:xfrm>
            <a:off x="9400027" y="4473102"/>
            <a:ext cx="1210588" cy="400110"/>
          </a:xfrm>
          <a:prstGeom prst="rect">
            <a:avLst/>
          </a:prstGeom>
          <a:noFill/>
        </p:spPr>
        <p:txBody>
          <a:bodyPr wrap="none" rtlCol="0">
            <a:spAutoFit/>
          </a:bodyPr>
          <a:lstStyle>
            <a:defPPr>
              <a:defRPr lang="zh-CN"/>
            </a:defPPr>
            <a:lvl1pPr>
              <a:defRPr sz="2000" b="1">
                <a:solidFill>
                  <a:schemeClr val="tx1">
                    <a:lumMod val="75000"/>
                    <a:lumOff val="25000"/>
                  </a:schemeClr>
                </a:solidFill>
                <a:latin typeface="微软雅黑" pitchFamily="34" charset="-122"/>
                <a:ea typeface="微软雅黑" pitchFamily="34" charset="-122"/>
              </a:defRPr>
            </a:lvl1pPr>
          </a:lstStyle>
          <a:p>
            <a:r>
              <a:rPr lang="zh-CN" altLang="en-US" dirty="0"/>
              <a:t>添加标题</a:t>
            </a:r>
          </a:p>
        </p:txBody>
      </p:sp>
      <p:sp>
        <p:nvSpPr>
          <p:cNvPr id="50"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案例分析</a:t>
            </a:r>
          </a:p>
        </p:txBody>
      </p:sp>
      <p:grpSp>
        <p:nvGrpSpPr>
          <p:cNvPr id="51" name="组合 50"/>
          <p:cNvGrpSpPr/>
          <p:nvPr/>
        </p:nvGrpSpPr>
        <p:grpSpPr>
          <a:xfrm>
            <a:off x="5334856" y="570216"/>
            <a:ext cx="263341" cy="395013"/>
            <a:chOff x="5284519" y="1508166"/>
            <a:chExt cx="213756" cy="427512"/>
          </a:xfrm>
        </p:grpSpPr>
        <p:cxnSp>
          <p:nvCxnSpPr>
            <p:cNvPr id="52" name="直接连接符 51"/>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07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left)">
                                      <p:cBhvr>
                                        <p:cTn id="11" dur="500"/>
                                        <p:tgtEl>
                                          <p:spTgt spid="50"/>
                                        </p:tgtEl>
                                      </p:cBhvr>
                                    </p:animEffect>
                                  </p:childTnLst>
                                </p:cTn>
                              </p:par>
                            </p:childTnLst>
                          </p:cTn>
                        </p:par>
                        <p:par>
                          <p:cTn id="12" fill="hold">
                            <p:stCondLst>
                              <p:cond delay="1000"/>
                            </p:stCondLst>
                            <p:childTnLst>
                              <p:par>
                                <p:cTn id="13" presetID="45" presetClass="entr" presetSubtype="0" fill="hold" grpId="0" nodeType="after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anim calcmode="lin" valueType="num">
                                      <p:cBhvr>
                                        <p:cTn id="16" dur="500" fill="hold"/>
                                        <p:tgtEl>
                                          <p:spTgt spid="89"/>
                                        </p:tgtEl>
                                        <p:attrNameLst>
                                          <p:attrName>ppt_w</p:attrName>
                                        </p:attrNameLst>
                                      </p:cBhvr>
                                      <p:tavLst>
                                        <p:tav tm="0" fmla="#ppt_w*sin(2.5*pi*$)">
                                          <p:val>
                                            <p:fltVal val="0"/>
                                          </p:val>
                                        </p:tav>
                                        <p:tav tm="100000">
                                          <p:val>
                                            <p:fltVal val="1"/>
                                          </p:val>
                                        </p:tav>
                                      </p:tavLst>
                                    </p:anim>
                                    <p:anim calcmode="lin" valueType="num">
                                      <p:cBhvr>
                                        <p:cTn id="17" dur="500" fill="hold"/>
                                        <p:tgtEl>
                                          <p:spTgt spid="89"/>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anim calcmode="lin" valueType="num">
                                      <p:cBhvr>
                                        <p:cTn id="21" dur="500" fill="hold"/>
                                        <p:tgtEl>
                                          <p:spTgt spid="90"/>
                                        </p:tgtEl>
                                        <p:attrNameLst>
                                          <p:attrName>ppt_w</p:attrName>
                                        </p:attrNameLst>
                                      </p:cBhvr>
                                      <p:tavLst>
                                        <p:tav tm="0" fmla="#ppt_w*sin(2.5*pi*$)">
                                          <p:val>
                                            <p:fltVal val="0"/>
                                          </p:val>
                                        </p:tav>
                                        <p:tav tm="100000">
                                          <p:val>
                                            <p:fltVal val="1"/>
                                          </p:val>
                                        </p:tav>
                                      </p:tavLst>
                                    </p:anim>
                                    <p:anim calcmode="lin" valueType="num">
                                      <p:cBhvr>
                                        <p:cTn id="22" dur="500" fill="hold"/>
                                        <p:tgtEl>
                                          <p:spTgt spid="90"/>
                                        </p:tgtEl>
                                        <p:attrNameLst>
                                          <p:attrName>ppt_h</p:attrName>
                                        </p:attrNameLst>
                                      </p:cBhvr>
                                      <p:tavLst>
                                        <p:tav tm="0">
                                          <p:val>
                                            <p:strVal val="#ppt_h"/>
                                          </p:val>
                                        </p:tav>
                                        <p:tav tm="100000">
                                          <p:val>
                                            <p:strVal val="#ppt_h"/>
                                          </p:val>
                                        </p:tav>
                                      </p:tavLst>
                                    </p:anim>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fade">
                                      <p:cBhvr>
                                        <p:cTn id="26" dur="1000"/>
                                        <p:tgtEl>
                                          <p:spTgt spid="98"/>
                                        </p:tgtEl>
                                      </p:cBhvr>
                                    </p:animEffect>
                                    <p:anim calcmode="lin" valueType="num">
                                      <p:cBhvr>
                                        <p:cTn id="27" dur="1000" fill="hold"/>
                                        <p:tgtEl>
                                          <p:spTgt spid="98"/>
                                        </p:tgtEl>
                                        <p:attrNameLst>
                                          <p:attrName>ppt_x</p:attrName>
                                        </p:attrNameLst>
                                      </p:cBhvr>
                                      <p:tavLst>
                                        <p:tav tm="0">
                                          <p:val>
                                            <p:strVal val="#ppt_x"/>
                                          </p:val>
                                        </p:tav>
                                        <p:tav tm="100000">
                                          <p:val>
                                            <p:strVal val="#ppt_x"/>
                                          </p:val>
                                        </p:tav>
                                      </p:tavLst>
                                    </p:anim>
                                    <p:anim calcmode="lin" valueType="num">
                                      <p:cBhvr>
                                        <p:cTn id="28" dur="1000" fill="hold"/>
                                        <p:tgtEl>
                                          <p:spTgt spid="98"/>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fade">
                                      <p:cBhvr>
                                        <p:cTn id="31" dur="1000"/>
                                        <p:tgtEl>
                                          <p:spTgt spid="97"/>
                                        </p:tgtEl>
                                      </p:cBhvr>
                                    </p:animEffect>
                                    <p:anim calcmode="lin" valueType="num">
                                      <p:cBhvr>
                                        <p:cTn id="32" dur="1000" fill="hold"/>
                                        <p:tgtEl>
                                          <p:spTgt spid="97"/>
                                        </p:tgtEl>
                                        <p:attrNameLst>
                                          <p:attrName>ppt_x</p:attrName>
                                        </p:attrNameLst>
                                      </p:cBhvr>
                                      <p:tavLst>
                                        <p:tav tm="0">
                                          <p:val>
                                            <p:strVal val="#ppt_x"/>
                                          </p:val>
                                        </p:tav>
                                        <p:tav tm="100000">
                                          <p:val>
                                            <p:strVal val="#ppt_x"/>
                                          </p:val>
                                        </p:tav>
                                      </p:tavLst>
                                    </p:anim>
                                    <p:anim calcmode="lin" valueType="num">
                                      <p:cBhvr>
                                        <p:cTn id="33" dur="1000" fill="hold"/>
                                        <p:tgtEl>
                                          <p:spTgt spid="97"/>
                                        </p:tgtEl>
                                        <p:attrNameLst>
                                          <p:attrName>ppt_y</p:attrName>
                                        </p:attrNameLst>
                                      </p:cBhvr>
                                      <p:tavLst>
                                        <p:tav tm="0">
                                          <p:val>
                                            <p:strVal val="#ppt_y-.1"/>
                                          </p:val>
                                        </p:tav>
                                        <p:tav tm="100000">
                                          <p:val>
                                            <p:strVal val="#ppt_y"/>
                                          </p:val>
                                        </p:tav>
                                      </p:tavLst>
                                    </p:anim>
                                  </p:childTnLst>
                                </p:cTn>
                              </p:par>
                              <p:par>
                                <p:cTn id="34" presetID="22" presetClass="entr" presetSubtype="4"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down)">
                                      <p:cBhvr>
                                        <p:cTn id="36" dur="500"/>
                                        <p:tgtEl>
                                          <p:spTgt spid="57"/>
                                        </p:tgtEl>
                                      </p:cBhvr>
                                    </p:animEffect>
                                  </p:childTnLst>
                                </p:cTn>
                              </p:par>
                              <p:par>
                                <p:cTn id="37" presetID="22" presetClass="entr" presetSubtype="4" fill="hold" grpId="0" nodeType="withEffect">
                                  <p:stCondLst>
                                    <p:cond delay="200"/>
                                  </p:stCondLst>
                                  <p:childTnLst>
                                    <p:set>
                                      <p:cBhvr>
                                        <p:cTn id="38" dur="1" fill="hold">
                                          <p:stCondLst>
                                            <p:cond delay="0"/>
                                          </p:stCondLst>
                                        </p:cTn>
                                        <p:tgtEl>
                                          <p:spTgt spid="59"/>
                                        </p:tgtEl>
                                        <p:attrNameLst>
                                          <p:attrName>style.visibility</p:attrName>
                                        </p:attrNameLst>
                                      </p:cBhvr>
                                      <p:to>
                                        <p:strVal val="visible"/>
                                      </p:to>
                                    </p:set>
                                    <p:animEffect transition="in" filter="wipe(down)">
                                      <p:cBhvr>
                                        <p:cTn id="39" dur="500"/>
                                        <p:tgtEl>
                                          <p:spTgt spid="59"/>
                                        </p:tgtEl>
                                      </p:cBhvr>
                                    </p:animEffect>
                                  </p:childTnLst>
                                </p:cTn>
                              </p:par>
                              <p:par>
                                <p:cTn id="40" presetID="22" presetClass="entr" presetSubtype="4" fill="hold" grpId="0" nodeType="withEffect">
                                  <p:stCondLst>
                                    <p:cond delay="40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par>
                                <p:cTn id="43" presetID="22" presetClass="entr" presetSubtype="4" fill="hold" grpId="0" nodeType="withEffect">
                                  <p:stCondLst>
                                    <p:cond delay="600"/>
                                  </p:stCondLst>
                                  <p:childTnLst>
                                    <p:set>
                                      <p:cBhvr>
                                        <p:cTn id="44" dur="1" fill="hold">
                                          <p:stCondLst>
                                            <p:cond delay="0"/>
                                          </p:stCondLst>
                                        </p:cTn>
                                        <p:tgtEl>
                                          <p:spTgt spid="61"/>
                                        </p:tgtEl>
                                        <p:attrNameLst>
                                          <p:attrName>style.visibility</p:attrName>
                                        </p:attrNameLst>
                                      </p:cBhvr>
                                      <p:to>
                                        <p:strVal val="visible"/>
                                      </p:to>
                                    </p:set>
                                    <p:animEffect transition="in" filter="wipe(down)">
                                      <p:cBhvr>
                                        <p:cTn id="45" dur="500"/>
                                        <p:tgtEl>
                                          <p:spTgt spid="61"/>
                                        </p:tgtEl>
                                      </p:cBhvr>
                                    </p:animEffect>
                                  </p:childTnLst>
                                </p:cTn>
                              </p:par>
                            </p:childTnLst>
                          </p:cTn>
                        </p:par>
                        <p:par>
                          <p:cTn id="46" fill="hold">
                            <p:stCondLst>
                              <p:cond delay="2600"/>
                            </p:stCondLst>
                            <p:childTnLst>
                              <p:par>
                                <p:cTn id="47" presetID="22" presetClass="entr" presetSubtype="4" fill="hold" grpId="0" nodeType="after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down)">
                                      <p:cBhvr>
                                        <p:cTn id="49" dur="500"/>
                                        <p:tgtEl>
                                          <p:spTgt spid="5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wipe(down)">
                                      <p:cBhvr>
                                        <p:cTn id="52" dur="500"/>
                                        <p:tgtEl>
                                          <p:spTgt spid="6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wipe(down)">
                                      <p:cBhvr>
                                        <p:cTn id="55" dur="500"/>
                                        <p:tgtEl>
                                          <p:spTgt spid="6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wipe(down)">
                                      <p:cBhvr>
                                        <p:cTn id="58" dur="500"/>
                                        <p:tgtEl>
                                          <p:spTgt spid="64"/>
                                        </p:tgtEl>
                                      </p:cBhvr>
                                    </p:animEffect>
                                  </p:childTnLst>
                                </p:cTn>
                              </p:par>
                            </p:childTnLst>
                          </p:cTn>
                        </p:par>
                        <p:par>
                          <p:cTn id="59" fill="hold">
                            <p:stCondLst>
                              <p:cond delay="3100"/>
                            </p:stCondLst>
                            <p:childTnLst>
                              <p:par>
                                <p:cTn id="60" presetID="45" presetClass="entr" presetSubtype="0" fill="hold" grpId="0" nodeType="after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fade">
                                      <p:cBhvr>
                                        <p:cTn id="62" dur="500"/>
                                        <p:tgtEl>
                                          <p:spTgt spid="91"/>
                                        </p:tgtEl>
                                      </p:cBhvr>
                                    </p:animEffect>
                                    <p:anim calcmode="lin" valueType="num">
                                      <p:cBhvr>
                                        <p:cTn id="63" dur="500" fill="hold"/>
                                        <p:tgtEl>
                                          <p:spTgt spid="91"/>
                                        </p:tgtEl>
                                        <p:attrNameLst>
                                          <p:attrName>ppt_w</p:attrName>
                                        </p:attrNameLst>
                                      </p:cBhvr>
                                      <p:tavLst>
                                        <p:tav tm="0" fmla="#ppt_w*sin(2.5*pi*$)">
                                          <p:val>
                                            <p:fltVal val="0"/>
                                          </p:val>
                                        </p:tav>
                                        <p:tav tm="100000">
                                          <p:val>
                                            <p:fltVal val="1"/>
                                          </p:val>
                                        </p:tav>
                                      </p:tavLst>
                                    </p:anim>
                                    <p:anim calcmode="lin" valueType="num">
                                      <p:cBhvr>
                                        <p:cTn id="64" dur="500" fill="hold"/>
                                        <p:tgtEl>
                                          <p:spTgt spid="91"/>
                                        </p:tgtEl>
                                        <p:attrNameLst>
                                          <p:attrName>ppt_h</p:attrName>
                                        </p:attrNameLst>
                                      </p:cBhvr>
                                      <p:tavLst>
                                        <p:tav tm="0">
                                          <p:val>
                                            <p:strVal val="#ppt_h"/>
                                          </p:val>
                                        </p:tav>
                                        <p:tav tm="100000">
                                          <p:val>
                                            <p:strVal val="#ppt_h"/>
                                          </p:val>
                                        </p:tav>
                                      </p:tavLst>
                                    </p:anim>
                                  </p:childTnLst>
                                </p:cTn>
                              </p:par>
                              <p:par>
                                <p:cTn id="65" presetID="45" presetClass="entr" presetSubtype="0"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animEffect transition="in" filter="fade">
                                      <p:cBhvr>
                                        <p:cTn id="67" dur="500"/>
                                        <p:tgtEl>
                                          <p:spTgt spid="95"/>
                                        </p:tgtEl>
                                      </p:cBhvr>
                                    </p:animEffect>
                                    <p:anim calcmode="lin" valueType="num">
                                      <p:cBhvr>
                                        <p:cTn id="68" dur="500" fill="hold"/>
                                        <p:tgtEl>
                                          <p:spTgt spid="95"/>
                                        </p:tgtEl>
                                        <p:attrNameLst>
                                          <p:attrName>ppt_w</p:attrName>
                                        </p:attrNameLst>
                                      </p:cBhvr>
                                      <p:tavLst>
                                        <p:tav tm="0" fmla="#ppt_w*sin(2.5*pi*$)">
                                          <p:val>
                                            <p:fltVal val="0"/>
                                          </p:val>
                                        </p:tav>
                                        <p:tav tm="100000">
                                          <p:val>
                                            <p:fltVal val="1"/>
                                          </p:val>
                                        </p:tav>
                                      </p:tavLst>
                                    </p:anim>
                                    <p:anim calcmode="lin" valueType="num">
                                      <p:cBhvr>
                                        <p:cTn id="69" dur="500" fill="hold"/>
                                        <p:tgtEl>
                                          <p:spTgt spid="95"/>
                                        </p:tgtEl>
                                        <p:attrNameLst>
                                          <p:attrName>ppt_h</p:attrName>
                                        </p:attrNameLst>
                                      </p:cBhvr>
                                      <p:tavLst>
                                        <p:tav tm="0">
                                          <p:val>
                                            <p:strVal val="#ppt_h"/>
                                          </p:val>
                                        </p:tav>
                                        <p:tav tm="100000">
                                          <p:val>
                                            <p:strVal val="#ppt_h"/>
                                          </p:val>
                                        </p:tav>
                                      </p:tavLst>
                                    </p:anim>
                                  </p:childTnLst>
                                </p:cTn>
                              </p:par>
                            </p:childTnLst>
                          </p:cTn>
                        </p:par>
                        <p:par>
                          <p:cTn id="70" fill="hold">
                            <p:stCondLst>
                              <p:cond delay="3600"/>
                            </p:stCondLst>
                            <p:childTnLst>
                              <p:par>
                                <p:cTn id="71" presetID="47" presetClass="entr" presetSubtype="0" fill="hold" grpId="0" nodeType="afterEffect">
                                  <p:stCondLst>
                                    <p:cond delay="0"/>
                                  </p:stCondLst>
                                  <p:childTnLst>
                                    <p:set>
                                      <p:cBhvr>
                                        <p:cTn id="72" dur="1" fill="hold">
                                          <p:stCondLst>
                                            <p:cond delay="0"/>
                                          </p:stCondLst>
                                        </p:cTn>
                                        <p:tgtEl>
                                          <p:spTgt spid="100"/>
                                        </p:tgtEl>
                                        <p:attrNameLst>
                                          <p:attrName>style.visibility</p:attrName>
                                        </p:attrNameLst>
                                      </p:cBhvr>
                                      <p:to>
                                        <p:strVal val="visible"/>
                                      </p:to>
                                    </p:set>
                                    <p:animEffect transition="in" filter="fade">
                                      <p:cBhvr>
                                        <p:cTn id="73" dur="1000"/>
                                        <p:tgtEl>
                                          <p:spTgt spid="100"/>
                                        </p:tgtEl>
                                      </p:cBhvr>
                                    </p:animEffect>
                                    <p:anim calcmode="lin" valueType="num">
                                      <p:cBhvr>
                                        <p:cTn id="74" dur="1000" fill="hold"/>
                                        <p:tgtEl>
                                          <p:spTgt spid="100"/>
                                        </p:tgtEl>
                                        <p:attrNameLst>
                                          <p:attrName>ppt_x</p:attrName>
                                        </p:attrNameLst>
                                      </p:cBhvr>
                                      <p:tavLst>
                                        <p:tav tm="0">
                                          <p:val>
                                            <p:strVal val="#ppt_x"/>
                                          </p:val>
                                        </p:tav>
                                        <p:tav tm="100000">
                                          <p:val>
                                            <p:strVal val="#ppt_x"/>
                                          </p:val>
                                        </p:tav>
                                      </p:tavLst>
                                    </p:anim>
                                    <p:anim calcmode="lin" valueType="num">
                                      <p:cBhvr>
                                        <p:cTn id="75" dur="1000" fill="hold"/>
                                        <p:tgtEl>
                                          <p:spTgt spid="100"/>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0"/>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1000"/>
                                        <p:tgtEl>
                                          <p:spTgt spid="99"/>
                                        </p:tgtEl>
                                      </p:cBhvr>
                                    </p:animEffect>
                                    <p:anim calcmode="lin" valueType="num">
                                      <p:cBhvr>
                                        <p:cTn id="79" dur="1000" fill="hold"/>
                                        <p:tgtEl>
                                          <p:spTgt spid="99"/>
                                        </p:tgtEl>
                                        <p:attrNameLst>
                                          <p:attrName>ppt_x</p:attrName>
                                        </p:attrNameLst>
                                      </p:cBhvr>
                                      <p:tavLst>
                                        <p:tav tm="0">
                                          <p:val>
                                            <p:strVal val="#ppt_x"/>
                                          </p:val>
                                        </p:tav>
                                        <p:tav tm="100000">
                                          <p:val>
                                            <p:strVal val="#ppt_x"/>
                                          </p:val>
                                        </p:tav>
                                      </p:tavLst>
                                    </p:anim>
                                    <p:anim calcmode="lin" valueType="num">
                                      <p:cBhvr>
                                        <p:cTn id="80" dur="1000" fill="hold"/>
                                        <p:tgtEl>
                                          <p:spTgt spid="99"/>
                                        </p:tgtEl>
                                        <p:attrNameLst>
                                          <p:attrName>ppt_y</p:attrName>
                                        </p:attrNameLst>
                                      </p:cBhvr>
                                      <p:tavLst>
                                        <p:tav tm="0">
                                          <p:val>
                                            <p:strVal val="#ppt_y-.1"/>
                                          </p:val>
                                        </p:tav>
                                        <p:tav tm="100000">
                                          <p:val>
                                            <p:strVal val="#ppt_y"/>
                                          </p:val>
                                        </p:tav>
                                      </p:tavLst>
                                    </p:anim>
                                  </p:childTnLst>
                                </p:cTn>
                              </p:par>
                              <p:par>
                                <p:cTn id="81" presetID="22" presetClass="entr" presetSubtype="4"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ipe(down)">
                                      <p:cBhvr>
                                        <p:cTn id="83" dur="500"/>
                                        <p:tgtEl>
                                          <p:spTgt spid="65"/>
                                        </p:tgtEl>
                                      </p:cBhvr>
                                    </p:animEffect>
                                  </p:childTnLst>
                                </p:cTn>
                              </p:par>
                              <p:par>
                                <p:cTn id="84" presetID="22" presetClass="entr" presetSubtype="4" fill="hold" grpId="0" nodeType="withEffect">
                                  <p:stCondLst>
                                    <p:cond delay="200"/>
                                  </p:stCondLst>
                                  <p:childTnLst>
                                    <p:set>
                                      <p:cBhvr>
                                        <p:cTn id="85" dur="1" fill="hold">
                                          <p:stCondLst>
                                            <p:cond delay="0"/>
                                          </p:stCondLst>
                                        </p:cTn>
                                        <p:tgtEl>
                                          <p:spTgt spid="66"/>
                                        </p:tgtEl>
                                        <p:attrNameLst>
                                          <p:attrName>style.visibility</p:attrName>
                                        </p:attrNameLst>
                                      </p:cBhvr>
                                      <p:to>
                                        <p:strVal val="visible"/>
                                      </p:to>
                                    </p:set>
                                    <p:animEffect transition="in" filter="wipe(down)">
                                      <p:cBhvr>
                                        <p:cTn id="86" dur="500"/>
                                        <p:tgtEl>
                                          <p:spTgt spid="66"/>
                                        </p:tgtEl>
                                      </p:cBhvr>
                                    </p:animEffect>
                                  </p:childTnLst>
                                </p:cTn>
                              </p:par>
                              <p:par>
                                <p:cTn id="87" presetID="22" presetClass="entr" presetSubtype="4" fill="hold" grpId="0" nodeType="withEffect">
                                  <p:stCondLst>
                                    <p:cond delay="400"/>
                                  </p:stCondLst>
                                  <p:childTnLst>
                                    <p:set>
                                      <p:cBhvr>
                                        <p:cTn id="88" dur="1" fill="hold">
                                          <p:stCondLst>
                                            <p:cond delay="0"/>
                                          </p:stCondLst>
                                        </p:cTn>
                                        <p:tgtEl>
                                          <p:spTgt spid="67"/>
                                        </p:tgtEl>
                                        <p:attrNameLst>
                                          <p:attrName>style.visibility</p:attrName>
                                        </p:attrNameLst>
                                      </p:cBhvr>
                                      <p:to>
                                        <p:strVal val="visible"/>
                                      </p:to>
                                    </p:set>
                                    <p:animEffect transition="in" filter="wipe(down)">
                                      <p:cBhvr>
                                        <p:cTn id="89" dur="500"/>
                                        <p:tgtEl>
                                          <p:spTgt spid="67"/>
                                        </p:tgtEl>
                                      </p:cBhvr>
                                    </p:animEffect>
                                  </p:childTnLst>
                                </p:cTn>
                              </p:par>
                              <p:par>
                                <p:cTn id="90" presetID="22" presetClass="entr" presetSubtype="4" fill="hold" grpId="0" nodeType="withEffect">
                                  <p:stCondLst>
                                    <p:cond delay="600"/>
                                  </p:stCondLst>
                                  <p:childTnLst>
                                    <p:set>
                                      <p:cBhvr>
                                        <p:cTn id="91" dur="1" fill="hold">
                                          <p:stCondLst>
                                            <p:cond delay="0"/>
                                          </p:stCondLst>
                                        </p:cTn>
                                        <p:tgtEl>
                                          <p:spTgt spid="68"/>
                                        </p:tgtEl>
                                        <p:attrNameLst>
                                          <p:attrName>style.visibility</p:attrName>
                                        </p:attrNameLst>
                                      </p:cBhvr>
                                      <p:to>
                                        <p:strVal val="visible"/>
                                      </p:to>
                                    </p:set>
                                    <p:animEffect transition="in" filter="wipe(down)">
                                      <p:cBhvr>
                                        <p:cTn id="92" dur="500"/>
                                        <p:tgtEl>
                                          <p:spTgt spid="68"/>
                                        </p:tgtEl>
                                      </p:cBhvr>
                                    </p:animEffect>
                                  </p:childTnLst>
                                </p:cTn>
                              </p:par>
                            </p:childTnLst>
                          </p:cTn>
                        </p:par>
                        <p:par>
                          <p:cTn id="93" fill="hold">
                            <p:stCondLst>
                              <p:cond delay="4700"/>
                            </p:stCondLst>
                            <p:childTnLst>
                              <p:par>
                                <p:cTn id="94" presetID="22" presetClass="entr" presetSubtype="4" fill="hold" grpId="0" nodeType="after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wipe(down)">
                                      <p:cBhvr>
                                        <p:cTn id="96" dur="500"/>
                                        <p:tgtEl>
                                          <p:spTgt spid="69"/>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wipe(down)">
                                      <p:cBhvr>
                                        <p:cTn id="99" dur="500"/>
                                        <p:tgtEl>
                                          <p:spTgt spid="70"/>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wipe(down)">
                                      <p:cBhvr>
                                        <p:cTn id="102" dur="500"/>
                                        <p:tgtEl>
                                          <p:spTgt spid="71"/>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wipe(down)">
                                      <p:cBhvr>
                                        <p:cTn id="105" dur="500"/>
                                        <p:tgtEl>
                                          <p:spTgt spid="72"/>
                                        </p:tgtEl>
                                      </p:cBhvr>
                                    </p:animEffect>
                                  </p:childTnLst>
                                </p:cTn>
                              </p:par>
                            </p:childTnLst>
                          </p:cTn>
                        </p:par>
                        <p:par>
                          <p:cTn id="106" fill="hold">
                            <p:stCondLst>
                              <p:cond delay="5200"/>
                            </p:stCondLst>
                            <p:childTnLst>
                              <p:par>
                                <p:cTn id="107" presetID="45" presetClass="entr" presetSubtype="0" fill="hold" grpId="0" nodeType="afterEffect">
                                  <p:stCondLst>
                                    <p:cond delay="0"/>
                                  </p:stCondLst>
                                  <p:childTnLst>
                                    <p:set>
                                      <p:cBhvr>
                                        <p:cTn id="108" dur="1" fill="hold">
                                          <p:stCondLst>
                                            <p:cond delay="0"/>
                                          </p:stCondLst>
                                        </p:cTn>
                                        <p:tgtEl>
                                          <p:spTgt spid="92"/>
                                        </p:tgtEl>
                                        <p:attrNameLst>
                                          <p:attrName>style.visibility</p:attrName>
                                        </p:attrNameLst>
                                      </p:cBhvr>
                                      <p:to>
                                        <p:strVal val="visible"/>
                                      </p:to>
                                    </p:set>
                                    <p:animEffect transition="in" filter="fade">
                                      <p:cBhvr>
                                        <p:cTn id="109" dur="500"/>
                                        <p:tgtEl>
                                          <p:spTgt spid="92"/>
                                        </p:tgtEl>
                                      </p:cBhvr>
                                    </p:animEffect>
                                    <p:anim calcmode="lin" valueType="num">
                                      <p:cBhvr>
                                        <p:cTn id="110" dur="500" fill="hold"/>
                                        <p:tgtEl>
                                          <p:spTgt spid="92"/>
                                        </p:tgtEl>
                                        <p:attrNameLst>
                                          <p:attrName>ppt_w</p:attrName>
                                        </p:attrNameLst>
                                      </p:cBhvr>
                                      <p:tavLst>
                                        <p:tav tm="0" fmla="#ppt_w*sin(2.5*pi*$)">
                                          <p:val>
                                            <p:fltVal val="0"/>
                                          </p:val>
                                        </p:tav>
                                        <p:tav tm="100000">
                                          <p:val>
                                            <p:fltVal val="1"/>
                                          </p:val>
                                        </p:tav>
                                      </p:tavLst>
                                    </p:anim>
                                    <p:anim calcmode="lin" valueType="num">
                                      <p:cBhvr>
                                        <p:cTn id="111" dur="500" fill="hold"/>
                                        <p:tgtEl>
                                          <p:spTgt spid="92"/>
                                        </p:tgtEl>
                                        <p:attrNameLst>
                                          <p:attrName>ppt_h</p:attrName>
                                        </p:attrNameLst>
                                      </p:cBhvr>
                                      <p:tavLst>
                                        <p:tav tm="0">
                                          <p:val>
                                            <p:strVal val="#ppt_h"/>
                                          </p:val>
                                        </p:tav>
                                        <p:tav tm="100000">
                                          <p:val>
                                            <p:strVal val="#ppt_h"/>
                                          </p:val>
                                        </p:tav>
                                      </p:tavLst>
                                    </p:anim>
                                  </p:childTnLst>
                                </p:cTn>
                              </p:par>
                              <p:par>
                                <p:cTn id="112" presetID="45" presetClass="entr" presetSubtype="0" fill="hold" grpId="0" nodeType="withEffect">
                                  <p:stCondLst>
                                    <p:cond delay="0"/>
                                  </p:stCondLst>
                                  <p:childTnLst>
                                    <p:set>
                                      <p:cBhvr>
                                        <p:cTn id="113" dur="1" fill="hold">
                                          <p:stCondLst>
                                            <p:cond delay="0"/>
                                          </p:stCondLst>
                                        </p:cTn>
                                        <p:tgtEl>
                                          <p:spTgt spid="94"/>
                                        </p:tgtEl>
                                        <p:attrNameLst>
                                          <p:attrName>style.visibility</p:attrName>
                                        </p:attrNameLst>
                                      </p:cBhvr>
                                      <p:to>
                                        <p:strVal val="visible"/>
                                      </p:to>
                                    </p:set>
                                    <p:animEffect transition="in" filter="fade">
                                      <p:cBhvr>
                                        <p:cTn id="114" dur="500"/>
                                        <p:tgtEl>
                                          <p:spTgt spid="94"/>
                                        </p:tgtEl>
                                      </p:cBhvr>
                                    </p:animEffect>
                                    <p:anim calcmode="lin" valueType="num">
                                      <p:cBhvr>
                                        <p:cTn id="115" dur="500" fill="hold"/>
                                        <p:tgtEl>
                                          <p:spTgt spid="94"/>
                                        </p:tgtEl>
                                        <p:attrNameLst>
                                          <p:attrName>ppt_w</p:attrName>
                                        </p:attrNameLst>
                                      </p:cBhvr>
                                      <p:tavLst>
                                        <p:tav tm="0" fmla="#ppt_w*sin(2.5*pi*$)">
                                          <p:val>
                                            <p:fltVal val="0"/>
                                          </p:val>
                                        </p:tav>
                                        <p:tav tm="100000">
                                          <p:val>
                                            <p:fltVal val="1"/>
                                          </p:val>
                                        </p:tav>
                                      </p:tavLst>
                                    </p:anim>
                                    <p:anim calcmode="lin" valueType="num">
                                      <p:cBhvr>
                                        <p:cTn id="116" dur="500" fill="hold"/>
                                        <p:tgtEl>
                                          <p:spTgt spid="94"/>
                                        </p:tgtEl>
                                        <p:attrNameLst>
                                          <p:attrName>ppt_h</p:attrName>
                                        </p:attrNameLst>
                                      </p:cBhvr>
                                      <p:tavLst>
                                        <p:tav tm="0">
                                          <p:val>
                                            <p:strVal val="#ppt_h"/>
                                          </p:val>
                                        </p:tav>
                                        <p:tav tm="100000">
                                          <p:val>
                                            <p:strVal val="#ppt_h"/>
                                          </p:val>
                                        </p:tav>
                                      </p:tavLst>
                                    </p:anim>
                                  </p:childTnLst>
                                </p:cTn>
                              </p:par>
                            </p:childTnLst>
                          </p:cTn>
                        </p:par>
                        <p:par>
                          <p:cTn id="117" fill="hold">
                            <p:stCondLst>
                              <p:cond delay="5700"/>
                            </p:stCondLst>
                            <p:childTnLst>
                              <p:par>
                                <p:cTn id="118" presetID="47" presetClass="entr" presetSubtype="0" fill="hold" grpId="0" nodeType="afterEffect">
                                  <p:stCondLst>
                                    <p:cond delay="0"/>
                                  </p:stCondLst>
                                  <p:childTnLst>
                                    <p:set>
                                      <p:cBhvr>
                                        <p:cTn id="119" dur="1" fill="hold">
                                          <p:stCondLst>
                                            <p:cond delay="0"/>
                                          </p:stCondLst>
                                        </p:cTn>
                                        <p:tgtEl>
                                          <p:spTgt spid="102"/>
                                        </p:tgtEl>
                                        <p:attrNameLst>
                                          <p:attrName>style.visibility</p:attrName>
                                        </p:attrNameLst>
                                      </p:cBhvr>
                                      <p:to>
                                        <p:strVal val="visible"/>
                                      </p:to>
                                    </p:set>
                                    <p:animEffect transition="in" filter="fade">
                                      <p:cBhvr>
                                        <p:cTn id="120" dur="1000"/>
                                        <p:tgtEl>
                                          <p:spTgt spid="102"/>
                                        </p:tgtEl>
                                      </p:cBhvr>
                                    </p:animEffect>
                                    <p:anim calcmode="lin" valueType="num">
                                      <p:cBhvr>
                                        <p:cTn id="121" dur="1000" fill="hold"/>
                                        <p:tgtEl>
                                          <p:spTgt spid="102"/>
                                        </p:tgtEl>
                                        <p:attrNameLst>
                                          <p:attrName>ppt_x</p:attrName>
                                        </p:attrNameLst>
                                      </p:cBhvr>
                                      <p:tavLst>
                                        <p:tav tm="0">
                                          <p:val>
                                            <p:strVal val="#ppt_x"/>
                                          </p:val>
                                        </p:tav>
                                        <p:tav tm="100000">
                                          <p:val>
                                            <p:strVal val="#ppt_x"/>
                                          </p:val>
                                        </p:tav>
                                      </p:tavLst>
                                    </p:anim>
                                    <p:anim calcmode="lin" valueType="num">
                                      <p:cBhvr>
                                        <p:cTn id="122" dur="1000" fill="hold"/>
                                        <p:tgtEl>
                                          <p:spTgt spid="102"/>
                                        </p:tgtEl>
                                        <p:attrNameLst>
                                          <p:attrName>ppt_y</p:attrName>
                                        </p:attrNameLst>
                                      </p:cBhvr>
                                      <p:tavLst>
                                        <p:tav tm="0">
                                          <p:val>
                                            <p:strVal val="#ppt_y-.1"/>
                                          </p:val>
                                        </p:tav>
                                        <p:tav tm="100000">
                                          <p:val>
                                            <p:strVal val="#ppt_y"/>
                                          </p:val>
                                        </p:tav>
                                      </p:tavLst>
                                    </p:anim>
                                  </p:childTnLst>
                                </p:cTn>
                              </p:par>
                              <p:par>
                                <p:cTn id="123" presetID="47" presetClass="entr" presetSubtype="0" fill="hold" grpId="0" nodeType="withEffect">
                                  <p:stCondLst>
                                    <p:cond delay="0"/>
                                  </p:stCondLst>
                                  <p:childTnLst>
                                    <p:set>
                                      <p:cBhvr>
                                        <p:cTn id="124" dur="1" fill="hold">
                                          <p:stCondLst>
                                            <p:cond delay="0"/>
                                          </p:stCondLst>
                                        </p:cTn>
                                        <p:tgtEl>
                                          <p:spTgt spid="101"/>
                                        </p:tgtEl>
                                        <p:attrNameLst>
                                          <p:attrName>style.visibility</p:attrName>
                                        </p:attrNameLst>
                                      </p:cBhvr>
                                      <p:to>
                                        <p:strVal val="visible"/>
                                      </p:to>
                                    </p:set>
                                    <p:animEffect transition="in" filter="fade">
                                      <p:cBhvr>
                                        <p:cTn id="125" dur="1000"/>
                                        <p:tgtEl>
                                          <p:spTgt spid="101"/>
                                        </p:tgtEl>
                                      </p:cBhvr>
                                    </p:animEffect>
                                    <p:anim calcmode="lin" valueType="num">
                                      <p:cBhvr>
                                        <p:cTn id="126" dur="1000" fill="hold"/>
                                        <p:tgtEl>
                                          <p:spTgt spid="101"/>
                                        </p:tgtEl>
                                        <p:attrNameLst>
                                          <p:attrName>ppt_x</p:attrName>
                                        </p:attrNameLst>
                                      </p:cBhvr>
                                      <p:tavLst>
                                        <p:tav tm="0">
                                          <p:val>
                                            <p:strVal val="#ppt_x"/>
                                          </p:val>
                                        </p:tav>
                                        <p:tav tm="100000">
                                          <p:val>
                                            <p:strVal val="#ppt_x"/>
                                          </p:val>
                                        </p:tav>
                                      </p:tavLst>
                                    </p:anim>
                                    <p:anim calcmode="lin" valueType="num">
                                      <p:cBhvr>
                                        <p:cTn id="127" dur="1000" fill="hold"/>
                                        <p:tgtEl>
                                          <p:spTgt spid="101"/>
                                        </p:tgtEl>
                                        <p:attrNameLst>
                                          <p:attrName>ppt_y</p:attrName>
                                        </p:attrNameLst>
                                      </p:cBhvr>
                                      <p:tavLst>
                                        <p:tav tm="0">
                                          <p:val>
                                            <p:strVal val="#ppt_y-.1"/>
                                          </p:val>
                                        </p:tav>
                                        <p:tav tm="100000">
                                          <p:val>
                                            <p:strVal val="#ppt_y"/>
                                          </p:val>
                                        </p:tav>
                                      </p:tavLst>
                                    </p:anim>
                                  </p:childTnLst>
                                </p:cTn>
                              </p:par>
                              <p:par>
                                <p:cTn id="128" presetID="22" presetClass="entr" presetSubtype="4"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animEffect transition="in" filter="wipe(down)">
                                      <p:cBhvr>
                                        <p:cTn id="130" dur="500"/>
                                        <p:tgtEl>
                                          <p:spTgt spid="73"/>
                                        </p:tgtEl>
                                      </p:cBhvr>
                                    </p:animEffect>
                                  </p:childTnLst>
                                </p:cTn>
                              </p:par>
                              <p:par>
                                <p:cTn id="131" presetID="22" presetClass="entr" presetSubtype="4" fill="hold" grpId="0" nodeType="withEffect">
                                  <p:stCondLst>
                                    <p:cond delay="200"/>
                                  </p:stCondLst>
                                  <p:childTnLst>
                                    <p:set>
                                      <p:cBhvr>
                                        <p:cTn id="132" dur="1" fill="hold">
                                          <p:stCondLst>
                                            <p:cond delay="0"/>
                                          </p:stCondLst>
                                        </p:cTn>
                                        <p:tgtEl>
                                          <p:spTgt spid="74"/>
                                        </p:tgtEl>
                                        <p:attrNameLst>
                                          <p:attrName>style.visibility</p:attrName>
                                        </p:attrNameLst>
                                      </p:cBhvr>
                                      <p:to>
                                        <p:strVal val="visible"/>
                                      </p:to>
                                    </p:set>
                                    <p:animEffect transition="in" filter="wipe(down)">
                                      <p:cBhvr>
                                        <p:cTn id="133" dur="500"/>
                                        <p:tgtEl>
                                          <p:spTgt spid="74"/>
                                        </p:tgtEl>
                                      </p:cBhvr>
                                    </p:animEffect>
                                  </p:childTnLst>
                                </p:cTn>
                              </p:par>
                              <p:par>
                                <p:cTn id="134" presetID="22" presetClass="entr" presetSubtype="4" fill="hold" grpId="0" nodeType="withEffect">
                                  <p:stCondLst>
                                    <p:cond delay="400"/>
                                  </p:stCondLst>
                                  <p:childTnLst>
                                    <p:set>
                                      <p:cBhvr>
                                        <p:cTn id="135" dur="1" fill="hold">
                                          <p:stCondLst>
                                            <p:cond delay="0"/>
                                          </p:stCondLst>
                                        </p:cTn>
                                        <p:tgtEl>
                                          <p:spTgt spid="75"/>
                                        </p:tgtEl>
                                        <p:attrNameLst>
                                          <p:attrName>style.visibility</p:attrName>
                                        </p:attrNameLst>
                                      </p:cBhvr>
                                      <p:to>
                                        <p:strVal val="visible"/>
                                      </p:to>
                                    </p:set>
                                    <p:animEffect transition="in" filter="wipe(down)">
                                      <p:cBhvr>
                                        <p:cTn id="136" dur="500"/>
                                        <p:tgtEl>
                                          <p:spTgt spid="75"/>
                                        </p:tgtEl>
                                      </p:cBhvr>
                                    </p:animEffect>
                                  </p:childTnLst>
                                </p:cTn>
                              </p:par>
                              <p:par>
                                <p:cTn id="137" presetID="22" presetClass="entr" presetSubtype="4" fill="hold" grpId="0" nodeType="withEffect">
                                  <p:stCondLst>
                                    <p:cond delay="600"/>
                                  </p:stCondLst>
                                  <p:childTnLst>
                                    <p:set>
                                      <p:cBhvr>
                                        <p:cTn id="138" dur="1" fill="hold">
                                          <p:stCondLst>
                                            <p:cond delay="0"/>
                                          </p:stCondLst>
                                        </p:cTn>
                                        <p:tgtEl>
                                          <p:spTgt spid="76"/>
                                        </p:tgtEl>
                                        <p:attrNameLst>
                                          <p:attrName>style.visibility</p:attrName>
                                        </p:attrNameLst>
                                      </p:cBhvr>
                                      <p:to>
                                        <p:strVal val="visible"/>
                                      </p:to>
                                    </p:set>
                                    <p:animEffect transition="in" filter="wipe(down)">
                                      <p:cBhvr>
                                        <p:cTn id="139" dur="500"/>
                                        <p:tgtEl>
                                          <p:spTgt spid="76"/>
                                        </p:tgtEl>
                                      </p:cBhvr>
                                    </p:animEffect>
                                  </p:childTnLst>
                                </p:cTn>
                              </p:par>
                            </p:childTnLst>
                          </p:cTn>
                        </p:par>
                        <p:par>
                          <p:cTn id="140" fill="hold">
                            <p:stCondLst>
                              <p:cond delay="6800"/>
                            </p:stCondLst>
                            <p:childTnLst>
                              <p:par>
                                <p:cTn id="141" presetID="22" presetClass="entr" presetSubtype="4" fill="hold" grpId="0" nodeType="after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wipe(down)">
                                      <p:cBhvr>
                                        <p:cTn id="143" dur="500"/>
                                        <p:tgtEl>
                                          <p:spTgt spid="80"/>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79"/>
                                        </p:tgtEl>
                                        <p:attrNameLst>
                                          <p:attrName>style.visibility</p:attrName>
                                        </p:attrNameLst>
                                      </p:cBhvr>
                                      <p:to>
                                        <p:strVal val="visible"/>
                                      </p:to>
                                    </p:set>
                                    <p:animEffect transition="in" filter="wipe(down)">
                                      <p:cBhvr>
                                        <p:cTn id="146" dur="500"/>
                                        <p:tgtEl>
                                          <p:spTgt spid="79"/>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78"/>
                                        </p:tgtEl>
                                        <p:attrNameLst>
                                          <p:attrName>style.visibility</p:attrName>
                                        </p:attrNameLst>
                                      </p:cBhvr>
                                      <p:to>
                                        <p:strVal val="visible"/>
                                      </p:to>
                                    </p:set>
                                    <p:animEffect transition="in" filter="wipe(down)">
                                      <p:cBhvr>
                                        <p:cTn id="149" dur="500"/>
                                        <p:tgtEl>
                                          <p:spTgt spid="78"/>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77"/>
                                        </p:tgtEl>
                                        <p:attrNameLst>
                                          <p:attrName>style.visibility</p:attrName>
                                        </p:attrNameLst>
                                      </p:cBhvr>
                                      <p:to>
                                        <p:strVal val="visible"/>
                                      </p:to>
                                    </p:set>
                                    <p:animEffect transition="in" filter="wipe(down)">
                                      <p:cBhvr>
                                        <p:cTn id="152" dur="500"/>
                                        <p:tgtEl>
                                          <p:spTgt spid="77"/>
                                        </p:tgtEl>
                                      </p:cBhvr>
                                    </p:animEffect>
                                  </p:childTnLst>
                                </p:cTn>
                              </p:par>
                            </p:childTnLst>
                          </p:cTn>
                        </p:par>
                        <p:par>
                          <p:cTn id="153" fill="hold">
                            <p:stCondLst>
                              <p:cond delay="7300"/>
                            </p:stCondLst>
                            <p:childTnLst>
                              <p:par>
                                <p:cTn id="154" presetID="45" presetClass="entr" presetSubtype="0" fill="hold" grpId="0" nodeType="afterEffect">
                                  <p:stCondLst>
                                    <p:cond delay="0"/>
                                  </p:stCondLst>
                                  <p:childTnLst>
                                    <p:set>
                                      <p:cBhvr>
                                        <p:cTn id="155" dur="1" fill="hold">
                                          <p:stCondLst>
                                            <p:cond delay="0"/>
                                          </p:stCondLst>
                                        </p:cTn>
                                        <p:tgtEl>
                                          <p:spTgt spid="93"/>
                                        </p:tgtEl>
                                        <p:attrNameLst>
                                          <p:attrName>style.visibility</p:attrName>
                                        </p:attrNameLst>
                                      </p:cBhvr>
                                      <p:to>
                                        <p:strVal val="visible"/>
                                      </p:to>
                                    </p:set>
                                    <p:animEffect transition="in" filter="fade">
                                      <p:cBhvr>
                                        <p:cTn id="156" dur="500"/>
                                        <p:tgtEl>
                                          <p:spTgt spid="93"/>
                                        </p:tgtEl>
                                      </p:cBhvr>
                                    </p:animEffect>
                                    <p:anim calcmode="lin" valueType="num">
                                      <p:cBhvr>
                                        <p:cTn id="157" dur="500" fill="hold"/>
                                        <p:tgtEl>
                                          <p:spTgt spid="93"/>
                                        </p:tgtEl>
                                        <p:attrNameLst>
                                          <p:attrName>ppt_w</p:attrName>
                                        </p:attrNameLst>
                                      </p:cBhvr>
                                      <p:tavLst>
                                        <p:tav tm="0" fmla="#ppt_w*sin(2.5*pi*$)">
                                          <p:val>
                                            <p:fltVal val="0"/>
                                          </p:val>
                                        </p:tav>
                                        <p:tav tm="100000">
                                          <p:val>
                                            <p:fltVal val="1"/>
                                          </p:val>
                                        </p:tav>
                                      </p:tavLst>
                                    </p:anim>
                                    <p:anim calcmode="lin" valueType="num">
                                      <p:cBhvr>
                                        <p:cTn id="158" dur="500" fill="hold"/>
                                        <p:tgtEl>
                                          <p:spTgt spid="93"/>
                                        </p:tgtEl>
                                        <p:attrNameLst>
                                          <p:attrName>ppt_h</p:attrName>
                                        </p:attrNameLst>
                                      </p:cBhvr>
                                      <p:tavLst>
                                        <p:tav tm="0">
                                          <p:val>
                                            <p:strVal val="#ppt_h"/>
                                          </p:val>
                                        </p:tav>
                                        <p:tav tm="100000">
                                          <p:val>
                                            <p:strVal val="#ppt_h"/>
                                          </p:val>
                                        </p:tav>
                                      </p:tavLst>
                                    </p:anim>
                                  </p:childTnLst>
                                </p:cTn>
                              </p:par>
                              <p:par>
                                <p:cTn id="159" presetID="45" presetClass="entr" presetSubtype="0" fill="hold" grpId="0" nodeType="withEffect">
                                  <p:stCondLst>
                                    <p:cond delay="0"/>
                                  </p:stCondLst>
                                  <p:childTnLst>
                                    <p:set>
                                      <p:cBhvr>
                                        <p:cTn id="160" dur="1" fill="hold">
                                          <p:stCondLst>
                                            <p:cond delay="0"/>
                                          </p:stCondLst>
                                        </p:cTn>
                                        <p:tgtEl>
                                          <p:spTgt spid="96"/>
                                        </p:tgtEl>
                                        <p:attrNameLst>
                                          <p:attrName>style.visibility</p:attrName>
                                        </p:attrNameLst>
                                      </p:cBhvr>
                                      <p:to>
                                        <p:strVal val="visible"/>
                                      </p:to>
                                    </p:set>
                                    <p:animEffect transition="in" filter="fade">
                                      <p:cBhvr>
                                        <p:cTn id="161" dur="500"/>
                                        <p:tgtEl>
                                          <p:spTgt spid="96"/>
                                        </p:tgtEl>
                                      </p:cBhvr>
                                    </p:animEffect>
                                    <p:anim calcmode="lin" valueType="num">
                                      <p:cBhvr>
                                        <p:cTn id="162" dur="500" fill="hold"/>
                                        <p:tgtEl>
                                          <p:spTgt spid="96"/>
                                        </p:tgtEl>
                                        <p:attrNameLst>
                                          <p:attrName>ppt_w</p:attrName>
                                        </p:attrNameLst>
                                      </p:cBhvr>
                                      <p:tavLst>
                                        <p:tav tm="0" fmla="#ppt_w*sin(2.5*pi*$)">
                                          <p:val>
                                            <p:fltVal val="0"/>
                                          </p:val>
                                        </p:tav>
                                        <p:tav tm="100000">
                                          <p:val>
                                            <p:fltVal val="1"/>
                                          </p:val>
                                        </p:tav>
                                      </p:tavLst>
                                    </p:anim>
                                    <p:anim calcmode="lin" valueType="num">
                                      <p:cBhvr>
                                        <p:cTn id="163" dur="500" fill="hold"/>
                                        <p:tgtEl>
                                          <p:spTgt spid="96"/>
                                        </p:tgtEl>
                                        <p:attrNameLst>
                                          <p:attrName>ppt_h</p:attrName>
                                        </p:attrNameLst>
                                      </p:cBhvr>
                                      <p:tavLst>
                                        <p:tav tm="0">
                                          <p:val>
                                            <p:strVal val="#ppt_h"/>
                                          </p:val>
                                        </p:tav>
                                        <p:tav tm="100000">
                                          <p:val>
                                            <p:strVal val="#ppt_h"/>
                                          </p:val>
                                        </p:tav>
                                      </p:tavLst>
                                    </p:anim>
                                  </p:childTnLst>
                                </p:cTn>
                              </p:par>
                            </p:childTnLst>
                          </p:cTn>
                        </p:par>
                        <p:par>
                          <p:cTn id="164" fill="hold">
                            <p:stCondLst>
                              <p:cond delay="7800"/>
                            </p:stCondLst>
                            <p:childTnLst>
                              <p:par>
                                <p:cTn id="165" presetID="47" presetClass="entr" presetSubtype="0" fill="hold" grpId="0" nodeType="afterEffect">
                                  <p:stCondLst>
                                    <p:cond delay="0"/>
                                  </p:stCondLst>
                                  <p:childTnLst>
                                    <p:set>
                                      <p:cBhvr>
                                        <p:cTn id="166" dur="1" fill="hold">
                                          <p:stCondLst>
                                            <p:cond delay="0"/>
                                          </p:stCondLst>
                                        </p:cTn>
                                        <p:tgtEl>
                                          <p:spTgt spid="104"/>
                                        </p:tgtEl>
                                        <p:attrNameLst>
                                          <p:attrName>style.visibility</p:attrName>
                                        </p:attrNameLst>
                                      </p:cBhvr>
                                      <p:to>
                                        <p:strVal val="visible"/>
                                      </p:to>
                                    </p:set>
                                    <p:animEffect transition="in" filter="fade">
                                      <p:cBhvr>
                                        <p:cTn id="167" dur="1000"/>
                                        <p:tgtEl>
                                          <p:spTgt spid="104"/>
                                        </p:tgtEl>
                                      </p:cBhvr>
                                    </p:animEffect>
                                    <p:anim calcmode="lin" valueType="num">
                                      <p:cBhvr>
                                        <p:cTn id="168" dur="1000" fill="hold"/>
                                        <p:tgtEl>
                                          <p:spTgt spid="104"/>
                                        </p:tgtEl>
                                        <p:attrNameLst>
                                          <p:attrName>ppt_x</p:attrName>
                                        </p:attrNameLst>
                                      </p:cBhvr>
                                      <p:tavLst>
                                        <p:tav tm="0">
                                          <p:val>
                                            <p:strVal val="#ppt_x"/>
                                          </p:val>
                                        </p:tav>
                                        <p:tav tm="100000">
                                          <p:val>
                                            <p:strVal val="#ppt_x"/>
                                          </p:val>
                                        </p:tav>
                                      </p:tavLst>
                                    </p:anim>
                                    <p:anim calcmode="lin" valueType="num">
                                      <p:cBhvr>
                                        <p:cTn id="169" dur="1000" fill="hold"/>
                                        <p:tgtEl>
                                          <p:spTgt spid="104"/>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103"/>
                                        </p:tgtEl>
                                        <p:attrNameLst>
                                          <p:attrName>style.visibility</p:attrName>
                                        </p:attrNameLst>
                                      </p:cBhvr>
                                      <p:to>
                                        <p:strVal val="visible"/>
                                      </p:to>
                                    </p:set>
                                    <p:animEffect transition="in" filter="fade">
                                      <p:cBhvr>
                                        <p:cTn id="172" dur="1000"/>
                                        <p:tgtEl>
                                          <p:spTgt spid="103"/>
                                        </p:tgtEl>
                                      </p:cBhvr>
                                    </p:animEffect>
                                    <p:anim calcmode="lin" valueType="num">
                                      <p:cBhvr>
                                        <p:cTn id="173" dur="1000" fill="hold"/>
                                        <p:tgtEl>
                                          <p:spTgt spid="103"/>
                                        </p:tgtEl>
                                        <p:attrNameLst>
                                          <p:attrName>ppt_x</p:attrName>
                                        </p:attrNameLst>
                                      </p:cBhvr>
                                      <p:tavLst>
                                        <p:tav tm="0">
                                          <p:val>
                                            <p:strVal val="#ppt_x"/>
                                          </p:val>
                                        </p:tav>
                                        <p:tav tm="100000">
                                          <p:val>
                                            <p:strVal val="#ppt_x"/>
                                          </p:val>
                                        </p:tav>
                                      </p:tavLst>
                                    </p:anim>
                                    <p:anim calcmode="lin" valueType="num">
                                      <p:cBhvr>
                                        <p:cTn id="174" dur="1000" fill="hold"/>
                                        <p:tgtEl>
                                          <p:spTgt spid="103"/>
                                        </p:tgtEl>
                                        <p:attrNameLst>
                                          <p:attrName>ppt_y</p:attrName>
                                        </p:attrNameLst>
                                      </p:cBhvr>
                                      <p:tavLst>
                                        <p:tav tm="0">
                                          <p:val>
                                            <p:strVal val="#ppt_y-.1"/>
                                          </p:val>
                                        </p:tav>
                                        <p:tav tm="100000">
                                          <p:val>
                                            <p:strVal val="#ppt_y"/>
                                          </p:val>
                                        </p:tav>
                                      </p:tavLst>
                                    </p:anim>
                                  </p:childTnLst>
                                </p:cTn>
                              </p:par>
                              <p:par>
                                <p:cTn id="175" presetID="22" presetClass="entr" presetSubtype="4"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animEffect transition="in" filter="wipe(down)">
                                      <p:cBhvr>
                                        <p:cTn id="177" dur="500"/>
                                        <p:tgtEl>
                                          <p:spTgt spid="81"/>
                                        </p:tgtEl>
                                      </p:cBhvr>
                                    </p:animEffect>
                                  </p:childTnLst>
                                </p:cTn>
                              </p:par>
                              <p:par>
                                <p:cTn id="178" presetID="22" presetClass="entr" presetSubtype="4" fill="hold" grpId="0" nodeType="withEffect">
                                  <p:stCondLst>
                                    <p:cond delay="200"/>
                                  </p:stCondLst>
                                  <p:childTnLst>
                                    <p:set>
                                      <p:cBhvr>
                                        <p:cTn id="179" dur="1" fill="hold">
                                          <p:stCondLst>
                                            <p:cond delay="0"/>
                                          </p:stCondLst>
                                        </p:cTn>
                                        <p:tgtEl>
                                          <p:spTgt spid="82"/>
                                        </p:tgtEl>
                                        <p:attrNameLst>
                                          <p:attrName>style.visibility</p:attrName>
                                        </p:attrNameLst>
                                      </p:cBhvr>
                                      <p:to>
                                        <p:strVal val="visible"/>
                                      </p:to>
                                    </p:set>
                                    <p:animEffect transition="in" filter="wipe(down)">
                                      <p:cBhvr>
                                        <p:cTn id="180" dur="500"/>
                                        <p:tgtEl>
                                          <p:spTgt spid="82"/>
                                        </p:tgtEl>
                                      </p:cBhvr>
                                    </p:animEffect>
                                  </p:childTnLst>
                                </p:cTn>
                              </p:par>
                              <p:par>
                                <p:cTn id="181" presetID="22" presetClass="entr" presetSubtype="4" fill="hold" grpId="0" nodeType="withEffect">
                                  <p:stCondLst>
                                    <p:cond delay="400"/>
                                  </p:stCondLst>
                                  <p:childTnLst>
                                    <p:set>
                                      <p:cBhvr>
                                        <p:cTn id="182" dur="1" fill="hold">
                                          <p:stCondLst>
                                            <p:cond delay="0"/>
                                          </p:stCondLst>
                                        </p:cTn>
                                        <p:tgtEl>
                                          <p:spTgt spid="83"/>
                                        </p:tgtEl>
                                        <p:attrNameLst>
                                          <p:attrName>style.visibility</p:attrName>
                                        </p:attrNameLst>
                                      </p:cBhvr>
                                      <p:to>
                                        <p:strVal val="visible"/>
                                      </p:to>
                                    </p:set>
                                    <p:animEffect transition="in" filter="wipe(down)">
                                      <p:cBhvr>
                                        <p:cTn id="183" dur="500"/>
                                        <p:tgtEl>
                                          <p:spTgt spid="83"/>
                                        </p:tgtEl>
                                      </p:cBhvr>
                                    </p:animEffect>
                                  </p:childTnLst>
                                </p:cTn>
                              </p:par>
                              <p:par>
                                <p:cTn id="184" presetID="22" presetClass="entr" presetSubtype="4" fill="hold" grpId="0" nodeType="withEffect">
                                  <p:stCondLst>
                                    <p:cond delay="600"/>
                                  </p:stCondLst>
                                  <p:childTnLst>
                                    <p:set>
                                      <p:cBhvr>
                                        <p:cTn id="185" dur="1" fill="hold">
                                          <p:stCondLst>
                                            <p:cond delay="0"/>
                                          </p:stCondLst>
                                        </p:cTn>
                                        <p:tgtEl>
                                          <p:spTgt spid="84"/>
                                        </p:tgtEl>
                                        <p:attrNameLst>
                                          <p:attrName>style.visibility</p:attrName>
                                        </p:attrNameLst>
                                      </p:cBhvr>
                                      <p:to>
                                        <p:strVal val="visible"/>
                                      </p:to>
                                    </p:set>
                                    <p:animEffect transition="in" filter="wipe(down)">
                                      <p:cBhvr>
                                        <p:cTn id="186" dur="500"/>
                                        <p:tgtEl>
                                          <p:spTgt spid="84"/>
                                        </p:tgtEl>
                                      </p:cBhvr>
                                    </p:animEffect>
                                  </p:childTnLst>
                                </p:cTn>
                              </p:par>
                            </p:childTnLst>
                          </p:cTn>
                        </p:par>
                        <p:par>
                          <p:cTn id="187" fill="hold">
                            <p:stCondLst>
                              <p:cond delay="8900"/>
                            </p:stCondLst>
                            <p:childTnLst>
                              <p:par>
                                <p:cTn id="188" presetID="22" presetClass="entr" presetSubtype="4" fill="hold" grpId="0" nodeType="afterEffect">
                                  <p:stCondLst>
                                    <p:cond delay="0"/>
                                  </p:stCondLst>
                                  <p:childTnLst>
                                    <p:set>
                                      <p:cBhvr>
                                        <p:cTn id="189" dur="1" fill="hold">
                                          <p:stCondLst>
                                            <p:cond delay="0"/>
                                          </p:stCondLst>
                                        </p:cTn>
                                        <p:tgtEl>
                                          <p:spTgt spid="88"/>
                                        </p:tgtEl>
                                        <p:attrNameLst>
                                          <p:attrName>style.visibility</p:attrName>
                                        </p:attrNameLst>
                                      </p:cBhvr>
                                      <p:to>
                                        <p:strVal val="visible"/>
                                      </p:to>
                                    </p:set>
                                    <p:animEffect transition="in" filter="wipe(down)">
                                      <p:cBhvr>
                                        <p:cTn id="190" dur="500"/>
                                        <p:tgtEl>
                                          <p:spTgt spid="88"/>
                                        </p:tgtEl>
                                      </p:cBhvr>
                                    </p:animEffect>
                                  </p:childTnLst>
                                </p:cTn>
                              </p:par>
                              <p:par>
                                <p:cTn id="191" presetID="22" presetClass="entr" presetSubtype="4" fill="hold" grpId="0" nodeType="withEffect">
                                  <p:stCondLst>
                                    <p:cond delay="0"/>
                                  </p:stCondLst>
                                  <p:childTnLst>
                                    <p:set>
                                      <p:cBhvr>
                                        <p:cTn id="192" dur="1" fill="hold">
                                          <p:stCondLst>
                                            <p:cond delay="0"/>
                                          </p:stCondLst>
                                        </p:cTn>
                                        <p:tgtEl>
                                          <p:spTgt spid="87"/>
                                        </p:tgtEl>
                                        <p:attrNameLst>
                                          <p:attrName>style.visibility</p:attrName>
                                        </p:attrNameLst>
                                      </p:cBhvr>
                                      <p:to>
                                        <p:strVal val="visible"/>
                                      </p:to>
                                    </p:set>
                                    <p:animEffect transition="in" filter="wipe(down)">
                                      <p:cBhvr>
                                        <p:cTn id="193" dur="500"/>
                                        <p:tgtEl>
                                          <p:spTgt spid="87"/>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86"/>
                                        </p:tgtEl>
                                        <p:attrNameLst>
                                          <p:attrName>style.visibility</p:attrName>
                                        </p:attrNameLst>
                                      </p:cBhvr>
                                      <p:to>
                                        <p:strVal val="visible"/>
                                      </p:to>
                                    </p:set>
                                    <p:animEffect transition="in" filter="wipe(down)">
                                      <p:cBhvr>
                                        <p:cTn id="196" dur="500"/>
                                        <p:tgtEl>
                                          <p:spTgt spid="86"/>
                                        </p:tgtEl>
                                      </p:cBhvr>
                                    </p:animEffect>
                                  </p:childTnLst>
                                </p:cTn>
                              </p:par>
                              <p:par>
                                <p:cTn id="197" presetID="22" presetClass="entr" presetSubtype="4" fill="hold" grpId="0" nodeType="withEffect">
                                  <p:stCondLst>
                                    <p:cond delay="0"/>
                                  </p:stCondLst>
                                  <p:childTnLst>
                                    <p:set>
                                      <p:cBhvr>
                                        <p:cTn id="198" dur="1" fill="hold">
                                          <p:stCondLst>
                                            <p:cond delay="0"/>
                                          </p:stCondLst>
                                        </p:cTn>
                                        <p:tgtEl>
                                          <p:spTgt spid="85"/>
                                        </p:tgtEl>
                                        <p:attrNameLst>
                                          <p:attrName>style.visibility</p:attrName>
                                        </p:attrNameLst>
                                      </p:cBhvr>
                                      <p:to>
                                        <p:strVal val="visible"/>
                                      </p:to>
                                    </p:set>
                                    <p:animEffect transition="in" filter="wipe(down)">
                                      <p:cBhvr>
                                        <p:cTn id="19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p:bldP spid="98" grpId="0"/>
      <p:bldP spid="99" grpId="0"/>
      <p:bldP spid="100" grpId="0"/>
      <p:bldP spid="101" grpId="0"/>
      <p:bldP spid="102" grpId="0"/>
      <p:bldP spid="103" grpId="0"/>
      <p:bldP spid="104" grpId="0"/>
      <p:bldP spid="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研究目标</a:t>
            </a:r>
          </a:p>
        </p:txBody>
      </p:sp>
      <p:grpSp>
        <p:nvGrpSpPr>
          <p:cNvPr id="27" name="组合 26"/>
          <p:cNvGrpSpPr/>
          <p:nvPr/>
        </p:nvGrpSpPr>
        <p:grpSpPr>
          <a:xfrm>
            <a:off x="5334856" y="570216"/>
            <a:ext cx="263341" cy="395013"/>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675296" y="2182489"/>
            <a:ext cx="1868593" cy="1866715"/>
            <a:chOff x="5305425" y="2638424"/>
            <a:chExt cx="1579563" cy="1577975"/>
          </a:xfrm>
          <a:solidFill>
            <a:srgbClr val="000000">
              <a:alpha val="60000"/>
            </a:srgbClr>
          </a:solidFill>
        </p:grpSpPr>
        <p:sp>
          <p:nvSpPr>
            <p:cNvPr id="31"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21AB82"/>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p:cNvGrpSpPr/>
          <p:nvPr/>
        </p:nvGrpSpPr>
        <p:grpSpPr>
          <a:xfrm>
            <a:off x="4817145" y="3322537"/>
            <a:ext cx="2345601" cy="2341845"/>
            <a:chOff x="5102225" y="2441575"/>
            <a:chExt cx="1982788" cy="1979613"/>
          </a:xfrm>
          <a:solidFill>
            <a:srgbClr val="000000">
              <a:alpha val="60000"/>
            </a:srgbClr>
          </a:solidFill>
        </p:grpSpPr>
        <p:sp>
          <p:nvSpPr>
            <p:cNvPr id="34"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05BAC8"/>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6813275" y="2863802"/>
            <a:ext cx="1538068" cy="1560603"/>
            <a:chOff x="5803900" y="2852738"/>
            <a:chExt cx="1300163" cy="1319212"/>
          </a:xfrm>
          <a:solidFill>
            <a:srgbClr val="000000">
              <a:alpha val="60000"/>
            </a:srgbClr>
          </a:solidFill>
        </p:grpSpPr>
        <p:sp>
          <p:nvSpPr>
            <p:cNvPr id="37"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8128381" y="3155504"/>
            <a:ext cx="1868593" cy="1866715"/>
            <a:chOff x="5305425" y="2638425"/>
            <a:chExt cx="1579563" cy="1577975"/>
          </a:xfrm>
          <a:solidFill>
            <a:srgbClr val="000000">
              <a:alpha val="60000"/>
            </a:srgbClr>
          </a:solidFill>
        </p:grpSpPr>
        <p:sp>
          <p:nvSpPr>
            <p:cNvPr id="40"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F14124"/>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 name="TextBox 51"/>
          <p:cNvSpPr txBox="1"/>
          <p:nvPr/>
        </p:nvSpPr>
        <p:spPr>
          <a:xfrm>
            <a:off x="2373825" y="3234355"/>
            <a:ext cx="1090039" cy="846001"/>
          </a:xfrm>
          <a:prstGeom prst="rect">
            <a:avLst/>
          </a:prstGeom>
          <a:noFill/>
        </p:spPr>
        <p:txBody>
          <a:bodyPr wrap="square" rtlCol="0" anchor="ctr">
            <a:spAutoFit/>
          </a:bodyPr>
          <a:lstStyle/>
          <a:p>
            <a:pPr>
              <a:lnSpc>
                <a:spcPct val="12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a:t>
            </a:r>
          </a:p>
        </p:txBody>
      </p:sp>
      <p:sp>
        <p:nvSpPr>
          <p:cNvPr id="43" name="矩形 42"/>
          <p:cNvSpPr/>
          <p:nvPr/>
        </p:nvSpPr>
        <p:spPr>
          <a:xfrm>
            <a:off x="3800992" y="1630026"/>
            <a:ext cx="1598895" cy="430887"/>
          </a:xfrm>
          <a:prstGeom prst="rect">
            <a:avLst/>
          </a:prstGeom>
        </p:spPr>
        <p:txBody>
          <a:bodyPr wrap="square">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cs typeface="华文黑体" pitchFamily="2" charset="-122"/>
              </a:rPr>
              <a:t>添加标题</a:t>
            </a:r>
            <a:endParaRPr lang="en-US" altLang="zh-CN" sz="2200" b="1"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44" name="TextBox 53"/>
          <p:cNvSpPr txBox="1"/>
          <p:nvPr/>
        </p:nvSpPr>
        <p:spPr>
          <a:xfrm>
            <a:off x="2717683" y="4689116"/>
            <a:ext cx="1734754" cy="843693"/>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您的内容打在这里，或者通过复制您的文本</a:t>
            </a:r>
            <a:endParaRPr lang="zh-CN" altLang="en-US" dirty="0">
              <a:sym typeface="微软雅黑" pitchFamily="34" charset="-122"/>
            </a:endParaRPr>
          </a:p>
        </p:txBody>
      </p:sp>
      <p:sp>
        <p:nvSpPr>
          <p:cNvPr id="45" name="矩形 44"/>
          <p:cNvSpPr/>
          <p:nvPr/>
        </p:nvSpPr>
        <p:spPr>
          <a:xfrm>
            <a:off x="5174455" y="5766676"/>
            <a:ext cx="1598895" cy="430887"/>
          </a:xfrm>
          <a:prstGeom prst="rect">
            <a:avLst/>
          </a:prstGeom>
        </p:spPr>
        <p:txBody>
          <a:bodyPr wrap="square">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cs typeface="华文黑体" pitchFamily="2" charset="-122"/>
              </a:rPr>
              <a:t>添加标题</a:t>
            </a:r>
            <a:endParaRPr lang="en-US" altLang="zh-CN" sz="2200" b="1"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46" name="TextBox 55"/>
          <p:cNvSpPr txBox="1"/>
          <p:nvPr/>
        </p:nvSpPr>
        <p:spPr>
          <a:xfrm>
            <a:off x="8785825" y="2308862"/>
            <a:ext cx="1752017" cy="846001"/>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您的内容打在这里，或者通过复制您的文本</a:t>
            </a:r>
            <a:endParaRPr lang="zh-CN" altLang="en-US" dirty="0">
              <a:sym typeface="微软雅黑" pitchFamily="34" charset="-122"/>
            </a:endParaRPr>
          </a:p>
        </p:txBody>
      </p:sp>
      <p:sp>
        <p:nvSpPr>
          <p:cNvPr id="47" name="矩形 46"/>
          <p:cNvSpPr/>
          <p:nvPr/>
        </p:nvSpPr>
        <p:spPr>
          <a:xfrm>
            <a:off x="6730622" y="2290162"/>
            <a:ext cx="1598895" cy="430887"/>
          </a:xfrm>
          <a:prstGeom prst="rect">
            <a:avLst/>
          </a:prstGeom>
        </p:spPr>
        <p:txBody>
          <a:bodyPr wrap="square">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cs typeface="华文黑体" pitchFamily="2" charset="-122"/>
              </a:rPr>
              <a:t>添加标题</a:t>
            </a:r>
            <a:endParaRPr lang="en-US" altLang="zh-CN" sz="2200" b="1"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48" name="TextBox 57"/>
          <p:cNvSpPr txBox="1"/>
          <p:nvPr/>
        </p:nvSpPr>
        <p:spPr>
          <a:xfrm>
            <a:off x="9997580" y="4517740"/>
            <a:ext cx="1427050" cy="846001"/>
          </a:xfrm>
          <a:prstGeom prst="rect">
            <a:avLst/>
          </a:prstGeom>
          <a:noFill/>
        </p:spPr>
        <p:txBody>
          <a:bodyPr wrap="square" rtlCol="0" anchor="ctr">
            <a:spAutoFit/>
          </a:bodyPr>
          <a:lstStyle/>
          <a:p>
            <a:pPr>
              <a:lnSpc>
                <a:spcPct val="12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a:t>
            </a:r>
          </a:p>
        </p:txBody>
      </p:sp>
      <p:sp>
        <p:nvSpPr>
          <p:cNvPr id="49" name="矩形 48"/>
          <p:cNvSpPr/>
          <p:nvPr/>
        </p:nvSpPr>
        <p:spPr>
          <a:xfrm>
            <a:off x="8232477" y="5134276"/>
            <a:ext cx="1598895" cy="430887"/>
          </a:xfrm>
          <a:prstGeom prst="rect">
            <a:avLst/>
          </a:prstGeom>
        </p:spPr>
        <p:txBody>
          <a:bodyPr wrap="square">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cs typeface="华文黑体" pitchFamily="2" charset="-122"/>
              </a:rPr>
              <a:t>添加标题</a:t>
            </a:r>
            <a:endParaRPr lang="en-US" altLang="zh-CN" sz="2200" b="1" dirty="0">
              <a:solidFill>
                <a:schemeClr val="tx1">
                  <a:lumMod val="75000"/>
                  <a:lumOff val="25000"/>
                </a:schemeClr>
              </a:solidFill>
              <a:latin typeface="微软雅黑" pitchFamily="34" charset="-122"/>
              <a:ea typeface="微软雅黑" pitchFamily="34" charset="-122"/>
              <a:cs typeface="华文黑体" pitchFamily="2" charset="-122"/>
            </a:endParaRPr>
          </a:p>
        </p:txBody>
      </p:sp>
      <p:cxnSp>
        <p:nvCxnSpPr>
          <p:cNvPr id="50" name="肘形连接符 49"/>
          <p:cNvCxnSpPr/>
          <p:nvPr/>
        </p:nvCxnSpPr>
        <p:spPr>
          <a:xfrm rot="10800000" flipV="1">
            <a:off x="2483723" y="3336159"/>
            <a:ext cx="1333311" cy="798977"/>
          </a:xfrm>
          <a:prstGeom prst="bentConnector3">
            <a:avLst>
              <a:gd name="adj1" fmla="val 25936"/>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 name="肘形连接符 50"/>
          <p:cNvCxnSpPr/>
          <p:nvPr/>
        </p:nvCxnSpPr>
        <p:spPr>
          <a:xfrm rot="10800000">
            <a:off x="2861394" y="4649201"/>
            <a:ext cx="2281997" cy="501116"/>
          </a:xfrm>
          <a:prstGeom prst="bentConnector3">
            <a:avLst>
              <a:gd name="adj1" fmla="val 29965"/>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肘形连接符 51"/>
          <p:cNvCxnSpPr/>
          <p:nvPr/>
        </p:nvCxnSpPr>
        <p:spPr>
          <a:xfrm rot="10800000" flipV="1">
            <a:off x="9325915" y="4444076"/>
            <a:ext cx="1855432" cy="527873"/>
          </a:xfrm>
          <a:prstGeom prst="bentConnector3">
            <a:avLst>
              <a:gd name="adj1" fmla="val 65563"/>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肘形连接符 52"/>
          <p:cNvCxnSpPr/>
          <p:nvPr/>
        </p:nvCxnSpPr>
        <p:spPr>
          <a:xfrm rot="10800000" flipV="1">
            <a:off x="8129550" y="2284830"/>
            <a:ext cx="2146669" cy="815751"/>
          </a:xfrm>
          <a:prstGeom prst="bentConnector3">
            <a:avLst>
              <a:gd name="adj1" fmla="val 74661"/>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12878"/>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 presetClass="entr" presetSubtype="1" decel="10000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0-#ppt_h/2"/>
                                          </p:val>
                                        </p:tav>
                                        <p:tav tm="100000">
                                          <p:val>
                                            <p:strVal val="#ppt_y"/>
                                          </p:val>
                                        </p:tav>
                                      </p:tavLst>
                                    </p:anim>
                                  </p:childTnLst>
                                </p:cTn>
                              </p:par>
                              <p:par>
                                <p:cTn id="17" presetID="8" presetClass="emph" presetSubtype="0" repeatCount="indefinite" fill="hold" nodeType="withEffect">
                                  <p:stCondLst>
                                    <p:cond delay="0"/>
                                  </p:stCondLst>
                                  <p:childTnLst>
                                    <p:animRot by="-86400000">
                                      <p:cBhvr>
                                        <p:cTn id="18" dur="8000" fill="hold"/>
                                        <p:tgtEl>
                                          <p:spTgt spid="30"/>
                                        </p:tgtEl>
                                        <p:attrNameLst>
                                          <p:attrName>r</p:attrName>
                                        </p:attrNameLst>
                                      </p:cBhvr>
                                    </p:animRot>
                                  </p:childTnLst>
                                </p:cTn>
                              </p:par>
                              <p:par>
                                <p:cTn id="19" presetID="22" presetClass="entr" presetSubtype="2" fill="hold" nodeType="withEffect">
                                  <p:stCondLst>
                                    <p:cond delay="500"/>
                                  </p:stCondLst>
                                  <p:childTnLst>
                                    <p:set>
                                      <p:cBhvr>
                                        <p:cTn id="20" dur="1" fill="hold">
                                          <p:stCondLst>
                                            <p:cond delay="0"/>
                                          </p:stCondLst>
                                        </p:cTn>
                                        <p:tgtEl>
                                          <p:spTgt spid="50"/>
                                        </p:tgtEl>
                                        <p:attrNameLst>
                                          <p:attrName>style.visibility</p:attrName>
                                        </p:attrNameLst>
                                      </p:cBhvr>
                                      <p:to>
                                        <p:strVal val="visible"/>
                                      </p:to>
                                    </p:set>
                                    <p:animEffect transition="in" filter="wipe(right)">
                                      <p:cBhvr>
                                        <p:cTn id="21" dur="500"/>
                                        <p:tgtEl>
                                          <p:spTgt spid="50"/>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42"/>
                                        </p:tgtEl>
                                        <p:attrNameLst>
                                          <p:attrName>style.visibility</p:attrName>
                                        </p:attrNameLst>
                                      </p:cBhvr>
                                      <p:to>
                                        <p:strVal val="visible"/>
                                      </p:to>
                                    </p:set>
                                    <p:anim calcmode="lin" valueType="num">
                                      <p:cBhvr>
                                        <p:cTn id="24" dur="500" fill="hold"/>
                                        <p:tgtEl>
                                          <p:spTgt spid="42"/>
                                        </p:tgtEl>
                                        <p:attrNameLst>
                                          <p:attrName>ppt_w</p:attrName>
                                        </p:attrNameLst>
                                      </p:cBhvr>
                                      <p:tavLst>
                                        <p:tav tm="0">
                                          <p:val>
                                            <p:fltVal val="0"/>
                                          </p:val>
                                        </p:tav>
                                        <p:tav tm="100000">
                                          <p:val>
                                            <p:strVal val="#ppt_w"/>
                                          </p:val>
                                        </p:tav>
                                      </p:tavLst>
                                    </p:anim>
                                    <p:anim calcmode="lin" valueType="num">
                                      <p:cBhvr>
                                        <p:cTn id="25" dur="500" fill="hold"/>
                                        <p:tgtEl>
                                          <p:spTgt spid="42"/>
                                        </p:tgtEl>
                                        <p:attrNameLst>
                                          <p:attrName>ppt_h</p:attrName>
                                        </p:attrNameLst>
                                      </p:cBhvr>
                                      <p:tavLst>
                                        <p:tav tm="0">
                                          <p:val>
                                            <p:fltVal val="0"/>
                                          </p:val>
                                        </p:tav>
                                        <p:tav tm="100000">
                                          <p:val>
                                            <p:strVal val="#ppt_h"/>
                                          </p:val>
                                        </p:tav>
                                      </p:tavLst>
                                    </p:anim>
                                    <p:animEffect transition="in" filter="fade">
                                      <p:cBhvr>
                                        <p:cTn id="26" dur="500"/>
                                        <p:tgtEl>
                                          <p:spTgt spid="4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2" presetClass="entr" presetSubtype="1" decel="100000" fill="hold" nodeType="withEffect">
                                  <p:stCondLst>
                                    <p:cond delay="50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ppt_x"/>
                                          </p:val>
                                        </p:tav>
                                        <p:tav tm="100000">
                                          <p:val>
                                            <p:strVal val="#ppt_x"/>
                                          </p:val>
                                        </p:tav>
                                      </p:tavLst>
                                    </p:anim>
                                    <p:anim calcmode="lin" valueType="num">
                                      <p:cBhvr additive="base">
                                        <p:cTn id="33" dur="500" fill="hold"/>
                                        <p:tgtEl>
                                          <p:spTgt spid="33"/>
                                        </p:tgtEl>
                                        <p:attrNameLst>
                                          <p:attrName>ppt_y</p:attrName>
                                        </p:attrNameLst>
                                      </p:cBhvr>
                                      <p:tavLst>
                                        <p:tav tm="0">
                                          <p:val>
                                            <p:strVal val="0-#ppt_h/2"/>
                                          </p:val>
                                        </p:tav>
                                        <p:tav tm="100000">
                                          <p:val>
                                            <p:strVal val="#ppt_y"/>
                                          </p:val>
                                        </p:tav>
                                      </p:tavLst>
                                    </p:anim>
                                  </p:childTnLst>
                                </p:cTn>
                              </p:par>
                              <p:par>
                                <p:cTn id="34" presetID="8" presetClass="emph" presetSubtype="0" repeatCount="indefinite" fill="hold" nodeType="withEffect">
                                  <p:stCondLst>
                                    <p:cond delay="500"/>
                                  </p:stCondLst>
                                  <p:childTnLst>
                                    <p:animRot by="76680000">
                                      <p:cBhvr>
                                        <p:cTn id="35" dur="7500" fill="hold"/>
                                        <p:tgtEl>
                                          <p:spTgt spid="33"/>
                                        </p:tgtEl>
                                        <p:attrNameLst>
                                          <p:attrName>r</p:attrName>
                                        </p:attrNameLst>
                                      </p:cBhvr>
                                    </p:animRot>
                                  </p:childTnLst>
                                </p:cTn>
                              </p:par>
                              <p:par>
                                <p:cTn id="36" presetID="22" presetClass="entr" presetSubtype="2" fill="hold" nodeType="withEffect">
                                  <p:stCondLst>
                                    <p:cond delay="1000"/>
                                  </p:stCondLst>
                                  <p:childTnLst>
                                    <p:set>
                                      <p:cBhvr>
                                        <p:cTn id="37" dur="1" fill="hold">
                                          <p:stCondLst>
                                            <p:cond delay="0"/>
                                          </p:stCondLst>
                                        </p:cTn>
                                        <p:tgtEl>
                                          <p:spTgt spid="51"/>
                                        </p:tgtEl>
                                        <p:attrNameLst>
                                          <p:attrName>style.visibility</p:attrName>
                                        </p:attrNameLst>
                                      </p:cBhvr>
                                      <p:to>
                                        <p:strVal val="visible"/>
                                      </p:to>
                                    </p:set>
                                    <p:animEffect transition="in" filter="wipe(right)">
                                      <p:cBhvr>
                                        <p:cTn id="38" dur="500"/>
                                        <p:tgtEl>
                                          <p:spTgt spid="51"/>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par>
                                <p:cTn id="47" presetID="2" presetClass="entr" presetSubtype="1" decel="100000" fill="hold" nodeType="withEffect">
                                  <p:stCondLst>
                                    <p:cond delay="100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0-#ppt_h/2"/>
                                          </p:val>
                                        </p:tav>
                                        <p:tav tm="100000">
                                          <p:val>
                                            <p:strVal val="#ppt_y"/>
                                          </p:val>
                                        </p:tav>
                                      </p:tavLst>
                                    </p:anim>
                                  </p:childTnLst>
                                </p:cTn>
                              </p:par>
                              <p:par>
                                <p:cTn id="51" presetID="8" presetClass="emph" presetSubtype="0" repeatCount="indefinite" fill="hold" nodeType="withEffect">
                                  <p:stCondLst>
                                    <p:cond delay="1000"/>
                                  </p:stCondLst>
                                  <p:childTnLst>
                                    <p:animRot by="-108000000">
                                      <p:cBhvr>
                                        <p:cTn id="52" dur="7000" fill="hold"/>
                                        <p:tgtEl>
                                          <p:spTgt spid="36"/>
                                        </p:tgtEl>
                                        <p:attrNameLst>
                                          <p:attrName>r</p:attrName>
                                        </p:attrNameLst>
                                      </p:cBhvr>
                                    </p:animRot>
                                  </p:childTnLst>
                                </p:cTn>
                              </p:par>
                              <p:par>
                                <p:cTn id="53" presetID="22" presetClass="entr" presetSubtype="8" fill="hold" nodeType="withEffect">
                                  <p:stCondLst>
                                    <p:cond delay="1500"/>
                                  </p:stCondLst>
                                  <p:childTnLst>
                                    <p:set>
                                      <p:cBhvr>
                                        <p:cTn id="54" dur="1" fill="hold">
                                          <p:stCondLst>
                                            <p:cond delay="0"/>
                                          </p:stCondLst>
                                        </p:cTn>
                                        <p:tgtEl>
                                          <p:spTgt spid="53"/>
                                        </p:tgtEl>
                                        <p:attrNameLst>
                                          <p:attrName>style.visibility</p:attrName>
                                        </p:attrNameLst>
                                      </p:cBhvr>
                                      <p:to>
                                        <p:strVal val="visible"/>
                                      </p:to>
                                    </p:set>
                                    <p:animEffect transition="in" filter="wipe(left)">
                                      <p:cBhvr>
                                        <p:cTn id="55" dur="500"/>
                                        <p:tgtEl>
                                          <p:spTgt spid="53"/>
                                        </p:tgtEl>
                                      </p:cBhvr>
                                    </p:animEffect>
                                  </p:childTnLst>
                                </p:cTn>
                              </p:par>
                              <p:par>
                                <p:cTn id="56" presetID="53" presetClass="entr" presetSubtype="16" fill="hold" grpId="0" nodeType="withEffect">
                                  <p:stCondLst>
                                    <p:cond delay="1500"/>
                                  </p:stCondLst>
                                  <p:childTnLst>
                                    <p:set>
                                      <p:cBhvr>
                                        <p:cTn id="57" dur="1" fill="hold">
                                          <p:stCondLst>
                                            <p:cond delay="0"/>
                                          </p:stCondLst>
                                        </p:cTn>
                                        <p:tgtEl>
                                          <p:spTgt spid="46"/>
                                        </p:tgtEl>
                                        <p:attrNameLst>
                                          <p:attrName>style.visibility</p:attrName>
                                        </p:attrNameLst>
                                      </p:cBhvr>
                                      <p:to>
                                        <p:strVal val="visible"/>
                                      </p:to>
                                    </p:set>
                                    <p:anim calcmode="lin" valueType="num">
                                      <p:cBhvr>
                                        <p:cTn id="58" dur="500" fill="hold"/>
                                        <p:tgtEl>
                                          <p:spTgt spid="46"/>
                                        </p:tgtEl>
                                        <p:attrNameLst>
                                          <p:attrName>ppt_w</p:attrName>
                                        </p:attrNameLst>
                                      </p:cBhvr>
                                      <p:tavLst>
                                        <p:tav tm="0">
                                          <p:val>
                                            <p:fltVal val="0"/>
                                          </p:val>
                                        </p:tav>
                                        <p:tav tm="100000">
                                          <p:val>
                                            <p:strVal val="#ppt_w"/>
                                          </p:val>
                                        </p:tav>
                                      </p:tavLst>
                                    </p:anim>
                                    <p:anim calcmode="lin" valueType="num">
                                      <p:cBhvr>
                                        <p:cTn id="59" dur="500" fill="hold"/>
                                        <p:tgtEl>
                                          <p:spTgt spid="46"/>
                                        </p:tgtEl>
                                        <p:attrNameLst>
                                          <p:attrName>ppt_h</p:attrName>
                                        </p:attrNameLst>
                                      </p:cBhvr>
                                      <p:tavLst>
                                        <p:tav tm="0">
                                          <p:val>
                                            <p:fltVal val="0"/>
                                          </p:val>
                                        </p:tav>
                                        <p:tav tm="100000">
                                          <p:val>
                                            <p:strVal val="#ppt_h"/>
                                          </p:val>
                                        </p:tav>
                                      </p:tavLst>
                                    </p:anim>
                                    <p:animEffect transition="in" filter="fade">
                                      <p:cBhvr>
                                        <p:cTn id="60" dur="500"/>
                                        <p:tgtEl>
                                          <p:spTgt spid="46"/>
                                        </p:tgtEl>
                                      </p:cBhvr>
                                    </p:animEffect>
                                  </p:childTnLst>
                                </p:cTn>
                              </p:par>
                              <p:par>
                                <p:cTn id="61" presetID="10" presetClass="entr" presetSubtype="0" fill="hold" grpId="0" nodeType="withEffect">
                                  <p:stCondLst>
                                    <p:cond delay="100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2" presetClass="entr" presetSubtype="1" decel="100000" fill="hold" nodeType="withEffect">
                                  <p:stCondLst>
                                    <p:cond delay="150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fill="hold"/>
                                        <p:tgtEl>
                                          <p:spTgt spid="39"/>
                                        </p:tgtEl>
                                        <p:attrNameLst>
                                          <p:attrName>ppt_x</p:attrName>
                                        </p:attrNameLst>
                                      </p:cBhvr>
                                      <p:tavLst>
                                        <p:tav tm="0">
                                          <p:val>
                                            <p:strVal val="#ppt_x"/>
                                          </p:val>
                                        </p:tav>
                                        <p:tav tm="100000">
                                          <p:val>
                                            <p:strVal val="#ppt_x"/>
                                          </p:val>
                                        </p:tav>
                                      </p:tavLst>
                                    </p:anim>
                                    <p:anim calcmode="lin" valueType="num">
                                      <p:cBhvr additive="base">
                                        <p:cTn id="67" dur="500" fill="hold"/>
                                        <p:tgtEl>
                                          <p:spTgt spid="39"/>
                                        </p:tgtEl>
                                        <p:attrNameLst>
                                          <p:attrName>ppt_y</p:attrName>
                                        </p:attrNameLst>
                                      </p:cBhvr>
                                      <p:tavLst>
                                        <p:tav tm="0">
                                          <p:val>
                                            <p:strVal val="0-#ppt_h/2"/>
                                          </p:val>
                                        </p:tav>
                                        <p:tav tm="100000">
                                          <p:val>
                                            <p:strVal val="#ppt_y"/>
                                          </p:val>
                                        </p:tav>
                                      </p:tavLst>
                                    </p:anim>
                                  </p:childTnLst>
                                </p:cTn>
                              </p:par>
                              <p:par>
                                <p:cTn id="68" presetID="8" presetClass="emph" presetSubtype="0" repeatCount="indefinite" fill="hold" nodeType="withEffect">
                                  <p:stCondLst>
                                    <p:cond delay="1500"/>
                                  </p:stCondLst>
                                  <p:childTnLst>
                                    <p:animRot by="86400000">
                                      <p:cBhvr>
                                        <p:cTn id="69" dur="6500" fill="hold"/>
                                        <p:tgtEl>
                                          <p:spTgt spid="39"/>
                                        </p:tgtEl>
                                        <p:attrNameLst>
                                          <p:attrName>r</p:attrName>
                                        </p:attrNameLst>
                                      </p:cBhvr>
                                    </p:animRot>
                                  </p:childTnLst>
                                </p:cTn>
                              </p:par>
                              <p:par>
                                <p:cTn id="70" presetID="22" presetClass="entr" presetSubtype="8" fill="hold" nodeType="withEffect">
                                  <p:stCondLst>
                                    <p:cond delay="2000"/>
                                  </p:stCondLst>
                                  <p:childTnLst>
                                    <p:set>
                                      <p:cBhvr>
                                        <p:cTn id="71" dur="1" fill="hold">
                                          <p:stCondLst>
                                            <p:cond delay="0"/>
                                          </p:stCondLst>
                                        </p:cTn>
                                        <p:tgtEl>
                                          <p:spTgt spid="52"/>
                                        </p:tgtEl>
                                        <p:attrNameLst>
                                          <p:attrName>style.visibility</p:attrName>
                                        </p:attrNameLst>
                                      </p:cBhvr>
                                      <p:to>
                                        <p:strVal val="visible"/>
                                      </p:to>
                                    </p:set>
                                    <p:animEffect transition="in" filter="wipe(left)">
                                      <p:cBhvr>
                                        <p:cTn id="72" dur="500"/>
                                        <p:tgtEl>
                                          <p:spTgt spid="52"/>
                                        </p:tgtEl>
                                      </p:cBhvr>
                                    </p:animEffect>
                                  </p:childTnLst>
                                </p:cTn>
                              </p:par>
                              <p:par>
                                <p:cTn id="73" presetID="53" presetClass="entr" presetSubtype="16" fill="hold" grpId="0" nodeType="withEffect">
                                  <p:stCondLst>
                                    <p:cond delay="2000"/>
                                  </p:stCondLst>
                                  <p:childTnLst>
                                    <p:set>
                                      <p:cBhvr>
                                        <p:cTn id="74" dur="1" fill="hold">
                                          <p:stCondLst>
                                            <p:cond delay="0"/>
                                          </p:stCondLst>
                                        </p:cTn>
                                        <p:tgtEl>
                                          <p:spTgt spid="48"/>
                                        </p:tgtEl>
                                        <p:attrNameLst>
                                          <p:attrName>style.visibility</p:attrName>
                                        </p:attrNameLst>
                                      </p:cBhvr>
                                      <p:to>
                                        <p:strVal val="visible"/>
                                      </p:to>
                                    </p:set>
                                    <p:anim calcmode="lin" valueType="num">
                                      <p:cBhvr>
                                        <p:cTn id="75" dur="500" fill="hold"/>
                                        <p:tgtEl>
                                          <p:spTgt spid="48"/>
                                        </p:tgtEl>
                                        <p:attrNameLst>
                                          <p:attrName>ppt_w</p:attrName>
                                        </p:attrNameLst>
                                      </p:cBhvr>
                                      <p:tavLst>
                                        <p:tav tm="0">
                                          <p:val>
                                            <p:fltVal val="0"/>
                                          </p:val>
                                        </p:tav>
                                        <p:tav tm="100000">
                                          <p:val>
                                            <p:strVal val="#ppt_w"/>
                                          </p:val>
                                        </p:tav>
                                      </p:tavLst>
                                    </p:anim>
                                    <p:anim calcmode="lin" valueType="num">
                                      <p:cBhvr>
                                        <p:cTn id="76" dur="500" fill="hold"/>
                                        <p:tgtEl>
                                          <p:spTgt spid="48"/>
                                        </p:tgtEl>
                                        <p:attrNameLst>
                                          <p:attrName>ppt_h</p:attrName>
                                        </p:attrNameLst>
                                      </p:cBhvr>
                                      <p:tavLst>
                                        <p:tav tm="0">
                                          <p:val>
                                            <p:fltVal val="0"/>
                                          </p:val>
                                        </p:tav>
                                        <p:tav tm="100000">
                                          <p:val>
                                            <p:strVal val="#ppt_h"/>
                                          </p:val>
                                        </p:tav>
                                      </p:tavLst>
                                    </p:anim>
                                    <p:animEffect transition="in" filter="fade">
                                      <p:cBhvr>
                                        <p:cTn id="77" dur="500"/>
                                        <p:tgtEl>
                                          <p:spTgt spid="48"/>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2" grpId="0"/>
      <p:bldP spid="43" grpId="0"/>
      <p:bldP spid="44" grpId="0"/>
      <p:bldP spid="45" grpId="0"/>
      <p:bldP spid="46" grpId="0"/>
      <p:bldP spid="47" grpId="0"/>
      <p:bldP spid="48" grpId="0"/>
      <p:bldP spid="4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974982" y="2165130"/>
            <a:ext cx="1488640" cy="148391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7" name="矩形 26"/>
          <p:cNvSpPr/>
          <p:nvPr/>
        </p:nvSpPr>
        <p:spPr>
          <a:xfrm>
            <a:off x="2974982" y="3649045"/>
            <a:ext cx="1488640" cy="890349"/>
          </a:xfrm>
          <a:prstGeom prst="rect">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600" dirty="0">
                <a:latin typeface="微软雅黑" pitchFamily="34" charset="-122"/>
                <a:ea typeface="微软雅黑" pitchFamily="34" charset="-122"/>
                <a:cs typeface="华文黑体" pitchFamily="2" charset="-122"/>
              </a:rPr>
              <a:t>点击添加标题</a:t>
            </a:r>
          </a:p>
          <a:p>
            <a:pPr algn="ctr"/>
            <a:r>
              <a:rPr lang="zh-CN" altLang="en-US" sz="1600" dirty="0">
                <a:latin typeface="微软雅黑" pitchFamily="34" charset="-122"/>
                <a:ea typeface="微软雅黑" pitchFamily="34" charset="-122"/>
                <a:cs typeface="华文黑体" pitchFamily="2" charset="-122"/>
              </a:rPr>
              <a:t>点击添加标题</a:t>
            </a:r>
          </a:p>
        </p:txBody>
      </p:sp>
      <p:sp>
        <p:nvSpPr>
          <p:cNvPr id="28" name="矩形 27"/>
          <p:cNvSpPr/>
          <p:nvPr/>
        </p:nvSpPr>
        <p:spPr>
          <a:xfrm>
            <a:off x="4657145" y="2165130"/>
            <a:ext cx="1488640" cy="148391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9" name="矩形 28"/>
          <p:cNvSpPr/>
          <p:nvPr/>
        </p:nvSpPr>
        <p:spPr>
          <a:xfrm>
            <a:off x="4657145" y="3649045"/>
            <a:ext cx="1488640" cy="890349"/>
          </a:xfrm>
          <a:prstGeom prst="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600">
                <a:latin typeface="微软雅黑" pitchFamily="34" charset="-122"/>
                <a:ea typeface="微软雅黑" pitchFamily="34" charset="-122"/>
                <a:cs typeface="华文黑体" pitchFamily="2" charset="-122"/>
              </a:rPr>
              <a:t>点击添加标题</a:t>
            </a:r>
          </a:p>
          <a:p>
            <a:pPr algn="ctr"/>
            <a:r>
              <a:rPr lang="zh-CN" altLang="en-US" sz="1600">
                <a:latin typeface="微软雅黑" pitchFamily="34" charset="-122"/>
                <a:ea typeface="微软雅黑" pitchFamily="34" charset="-122"/>
                <a:cs typeface="华文黑体" pitchFamily="2" charset="-122"/>
              </a:rPr>
              <a:t>点击添加标题</a:t>
            </a:r>
          </a:p>
        </p:txBody>
      </p:sp>
      <p:sp>
        <p:nvSpPr>
          <p:cNvPr id="30" name="矩形 29"/>
          <p:cNvSpPr/>
          <p:nvPr/>
        </p:nvSpPr>
        <p:spPr>
          <a:xfrm>
            <a:off x="6339309" y="2165130"/>
            <a:ext cx="1488640" cy="148391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31" name="矩形 30"/>
          <p:cNvSpPr/>
          <p:nvPr/>
        </p:nvSpPr>
        <p:spPr>
          <a:xfrm>
            <a:off x="6339309" y="3649045"/>
            <a:ext cx="1488640" cy="890349"/>
          </a:xfrm>
          <a:prstGeom prst="rect">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600">
                <a:latin typeface="微软雅黑" pitchFamily="34" charset="-122"/>
                <a:ea typeface="微软雅黑" pitchFamily="34" charset="-122"/>
                <a:cs typeface="华文黑体" pitchFamily="2" charset="-122"/>
              </a:rPr>
              <a:t>点击添加标题</a:t>
            </a:r>
          </a:p>
          <a:p>
            <a:pPr algn="ctr"/>
            <a:r>
              <a:rPr lang="zh-CN" altLang="en-US" sz="1600">
                <a:latin typeface="微软雅黑" pitchFamily="34" charset="-122"/>
                <a:ea typeface="微软雅黑" pitchFamily="34" charset="-122"/>
                <a:cs typeface="华文黑体" pitchFamily="2" charset="-122"/>
              </a:rPr>
              <a:t>点击添加标题</a:t>
            </a:r>
          </a:p>
        </p:txBody>
      </p:sp>
      <p:sp>
        <p:nvSpPr>
          <p:cNvPr id="32" name="矩形 31"/>
          <p:cNvSpPr/>
          <p:nvPr/>
        </p:nvSpPr>
        <p:spPr>
          <a:xfrm>
            <a:off x="8021473" y="2165130"/>
            <a:ext cx="1488640" cy="148391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33" name="矩形 32"/>
          <p:cNvSpPr/>
          <p:nvPr/>
        </p:nvSpPr>
        <p:spPr>
          <a:xfrm>
            <a:off x="8021473" y="3649045"/>
            <a:ext cx="1488640" cy="890349"/>
          </a:xfrm>
          <a:prstGeom prst="rect">
            <a:avLst/>
          </a:prstGeom>
          <a:solidFill>
            <a:srgbClr val="FCB813"/>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600">
                <a:latin typeface="微软雅黑" pitchFamily="34" charset="-122"/>
                <a:ea typeface="微软雅黑" pitchFamily="34" charset="-122"/>
                <a:cs typeface="华文黑体" pitchFamily="2" charset="-122"/>
              </a:rPr>
              <a:t>点击添加标题</a:t>
            </a:r>
          </a:p>
          <a:p>
            <a:pPr algn="ctr"/>
            <a:r>
              <a:rPr lang="zh-CN" altLang="en-US" sz="1600">
                <a:latin typeface="微软雅黑" pitchFamily="34" charset="-122"/>
                <a:ea typeface="微软雅黑" pitchFamily="34" charset="-122"/>
                <a:cs typeface="华文黑体" pitchFamily="2" charset="-122"/>
              </a:rPr>
              <a:t>点击添加标题</a:t>
            </a:r>
          </a:p>
        </p:txBody>
      </p:sp>
      <p:sp>
        <p:nvSpPr>
          <p:cNvPr id="34" name="矩形 33"/>
          <p:cNvSpPr/>
          <p:nvPr/>
        </p:nvSpPr>
        <p:spPr>
          <a:xfrm>
            <a:off x="9703636" y="2165130"/>
            <a:ext cx="1488640" cy="1483915"/>
          </a:xfrm>
          <a:prstGeom prst="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35" name="矩形 34"/>
          <p:cNvSpPr/>
          <p:nvPr/>
        </p:nvSpPr>
        <p:spPr>
          <a:xfrm>
            <a:off x="9703636" y="3649045"/>
            <a:ext cx="1488640" cy="8903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600">
                <a:latin typeface="微软雅黑" pitchFamily="34" charset="-122"/>
                <a:ea typeface="微软雅黑" pitchFamily="34" charset="-122"/>
                <a:cs typeface="华文黑体" pitchFamily="2" charset="-122"/>
              </a:rPr>
              <a:t>点击添加标题</a:t>
            </a:r>
          </a:p>
          <a:p>
            <a:pPr algn="ctr"/>
            <a:r>
              <a:rPr lang="zh-CN" altLang="en-US" sz="1600">
                <a:latin typeface="微软雅黑" pitchFamily="34" charset="-122"/>
                <a:ea typeface="微软雅黑" pitchFamily="34" charset="-122"/>
                <a:cs typeface="华文黑体" pitchFamily="2" charset="-122"/>
              </a:rPr>
              <a:t>点击添加标题</a:t>
            </a:r>
          </a:p>
        </p:txBody>
      </p:sp>
      <p:grpSp>
        <p:nvGrpSpPr>
          <p:cNvPr id="36" name="组合 35"/>
          <p:cNvGrpSpPr/>
          <p:nvPr/>
        </p:nvGrpSpPr>
        <p:grpSpPr>
          <a:xfrm>
            <a:off x="3451565" y="2343199"/>
            <a:ext cx="535474" cy="686136"/>
            <a:chOff x="3095876" y="2479873"/>
            <a:chExt cx="366231" cy="470769"/>
          </a:xfrm>
        </p:grpSpPr>
        <p:sp>
          <p:nvSpPr>
            <p:cNvPr id="37" name="Freeform 108"/>
            <p:cNvSpPr>
              <a:spLocks/>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38"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39"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40"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grpSp>
      <p:sp>
        <p:nvSpPr>
          <p:cNvPr id="41" name="Freeform 64"/>
          <p:cNvSpPr>
            <a:spLocks noEditPoints="1"/>
          </p:cNvSpPr>
          <p:nvPr/>
        </p:nvSpPr>
        <p:spPr bwMode="auto">
          <a:xfrm flipH="1">
            <a:off x="5032891" y="2381677"/>
            <a:ext cx="737149" cy="609178"/>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5520" tIns="37760" rIns="75520" bIns="377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grpSp>
        <p:nvGrpSpPr>
          <p:cNvPr id="42" name="组合 41"/>
          <p:cNvGrpSpPr/>
          <p:nvPr/>
        </p:nvGrpSpPr>
        <p:grpSpPr>
          <a:xfrm>
            <a:off x="6853543" y="2352461"/>
            <a:ext cx="460172" cy="667613"/>
            <a:chOff x="5690315" y="3674507"/>
            <a:chExt cx="314729" cy="458061"/>
          </a:xfrm>
        </p:grpSpPr>
        <p:sp>
          <p:nvSpPr>
            <p:cNvPr id="43" name="Freeform 36"/>
            <p:cNvSpPr>
              <a:spLocks/>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44"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grpSp>
      <p:sp>
        <p:nvSpPr>
          <p:cNvPr id="45" name="Freeform 9"/>
          <p:cNvSpPr>
            <a:spLocks/>
          </p:cNvSpPr>
          <p:nvPr/>
        </p:nvSpPr>
        <p:spPr bwMode="auto">
          <a:xfrm flipH="1">
            <a:off x="8383296" y="2447416"/>
            <a:ext cx="764993" cy="477702"/>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5520" tIns="37760" rIns="75520" bIns="377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grpSp>
        <p:nvGrpSpPr>
          <p:cNvPr id="46" name="组合 45"/>
          <p:cNvGrpSpPr/>
          <p:nvPr/>
        </p:nvGrpSpPr>
        <p:grpSpPr>
          <a:xfrm>
            <a:off x="10121881" y="2380947"/>
            <a:ext cx="652151" cy="610641"/>
            <a:chOff x="1784487" y="2486066"/>
            <a:chExt cx="446032" cy="418971"/>
          </a:xfrm>
        </p:grpSpPr>
        <p:sp>
          <p:nvSpPr>
            <p:cNvPr id="47" name="Freeform 68"/>
            <p:cNvSpPr>
              <a:spLocks/>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48" name="Freeform 69"/>
            <p:cNvSpPr>
              <a:spLocks/>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49" name="Freeform 70"/>
            <p:cNvSpPr>
              <a:spLocks/>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50" name="Freeform 71"/>
            <p:cNvSpPr>
              <a:spLocks/>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51" name="Freeform 72"/>
            <p:cNvSpPr>
              <a:spLocks/>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52" name="Rectangle 73"/>
            <p:cNvSpPr>
              <a:spLocks noChangeArrowheads="1"/>
            </p:cNvSpPr>
            <p:nvPr/>
          </p:nvSpPr>
          <p:spPr bwMode="auto">
            <a:xfrm flipH="1">
              <a:off x="1876700" y="2669491"/>
              <a:ext cx="261606" cy="156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grpSp>
      <p:grpSp>
        <p:nvGrpSpPr>
          <p:cNvPr id="53" name="组合 52"/>
          <p:cNvGrpSpPr/>
          <p:nvPr/>
        </p:nvGrpSpPr>
        <p:grpSpPr>
          <a:xfrm>
            <a:off x="3629984" y="3233548"/>
            <a:ext cx="6907291" cy="178070"/>
            <a:chOff x="1918742" y="3212976"/>
            <a:chExt cx="8352927" cy="216024"/>
          </a:xfrm>
        </p:grpSpPr>
        <p:sp>
          <p:nvSpPr>
            <p:cNvPr id="54" name="椭圆 53"/>
            <p:cNvSpPr/>
            <p:nvPr/>
          </p:nvSpPr>
          <p:spPr>
            <a:xfrm>
              <a:off x="1918742"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913428"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987194"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021420"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0055645"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959948" y="3298129"/>
              <a:ext cx="813690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等腰三角形 59"/>
          <p:cNvSpPr/>
          <p:nvPr/>
        </p:nvSpPr>
        <p:spPr>
          <a:xfrm flipV="1">
            <a:off x="3615692" y="4539393"/>
            <a:ext cx="207219" cy="178070"/>
          </a:xfrm>
          <a:prstGeom prst="triangl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61" name="等腰三角形 60"/>
          <p:cNvSpPr/>
          <p:nvPr/>
        </p:nvSpPr>
        <p:spPr>
          <a:xfrm flipV="1">
            <a:off x="5297856" y="4539393"/>
            <a:ext cx="207219" cy="178070"/>
          </a:xfrm>
          <a:prstGeom prst="triangl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62" name="等腰三角形 61"/>
          <p:cNvSpPr/>
          <p:nvPr/>
        </p:nvSpPr>
        <p:spPr>
          <a:xfrm flipV="1">
            <a:off x="6980020" y="4539393"/>
            <a:ext cx="207219" cy="178070"/>
          </a:xfrm>
          <a:prstGeom prst="triangl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63" name="等腰三角形 62"/>
          <p:cNvSpPr/>
          <p:nvPr/>
        </p:nvSpPr>
        <p:spPr>
          <a:xfrm flipV="1">
            <a:off x="8662183" y="4539393"/>
            <a:ext cx="207219" cy="178070"/>
          </a:xfrm>
          <a:prstGeom prst="triangl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64" name="等腰三角形 63"/>
          <p:cNvSpPr/>
          <p:nvPr/>
        </p:nvSpPr>
        <p:spPr>
          <a:xfrm flipV="1">
            <a:off x="10344347" y="4539393"/>
            <a:ext cx="207219" cy="178070"/>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65" name="TextBox 64"/>
          <p:cNvSpPr txBox="1"/>
          <p:nvPr/>
        </p:nvSpPr>
        <p:spPr>
          <a:xfrm>
            <a:off x="3181379" y="4828517"/>
            <a:ext cx="1075846" cy="353256"/>
          </a:xfrm>
          <a:prstGeom prst="rect">
            <a:avLst/>
          </a:prstGeom>
          <a:noFill/>
        </p:spPr>
        <p:txBody>
          <a:bodyPr wrap="none" lIns="75520" tIns="37760" rIns="75520" bIns="37760" rtlCol="0">
            <a:spAutoFit/>
          </a:bodyPr>
          <a:lstStyle/>
          <a:p>
            <a:pPr algn="ctr"/>
            <a:r>
              <a:rPr lang="zh-CN" altLang="en-US" b="1" dirty="0">
                <a:solidFill>
                  <a:srgbClr val="333333"/>
                </a:solidFill>
                <a:latin typeface="微软雅黑" pitchFamily="34" charset="-122"/>
                <a:ea typeface="微软雅黑" pitchFamily="34" charset="-122"/>
              </a:rPr>
              <a:t>添加文字</a:t>
            </a:r>
          </a:p>
        </p:txBody>
      </p:sp>
      <p:sp>
        <p:nvSpPr>
          <p:cNvPr id="66" name="TextBox 65"/>
          <p:cNvSpPr txBox="1"/>
          <p:nvPr/>
        </p:nvSpPr>
        <p:spPr>
          <a:xfrm>
            <a:off x="4863543" y="4828517"/>
            <a:ext cx="1075846" cy="353256"/>
          </a:xfrm>
          <a:prstGeom prst="rect">
            <a:avLst/>
          </a:prstGeom>
          <a:noFill/>
        </p:spPr>
        <p:txBody>
          <a:bodyPr wrap="none" lIns="75520" tIns="37760" rIns="75520" bIns="37760" rtlCol="0">
            <a:spAutoFit/>
          </a:bodyPr>
          <a:lstStyle/>
          <a:p>
            <a:pPr algn="ctr"/>
            <a:r>
              <a:rPr lang="zh-CN" altLang="en-US" b="1">
                <a:solidFill>
                  <a:srgbClr val="333333"/>
                </a:solidFill>
                <a:latin typeface="微软雅黑" pitchFamily="34" charset="-122"/>
                <a:ea typeface="微软雅黑" pitchFamily="34" charset="-122"/>
              </a:rPr>
              <a:t>添加文字</a:t>
            </a:r>
          </a:p>
        </p:txBody>
      </p:sp>
      <p:sp>
        <p:nvSpPr>
          <p:cNvPr id="67" name="TextBox 66"/>
          <p:cNvSpPr txBox="1"/>
          <p:nvPr/>
        </p:nvSpPr>
        <p:spPr>
          <a:xfrm>
            <a:off x="6545707" y="4828517"/>
            <a:ext cx="1075846" cy="353256"/>
          </a:xfrm>
          <a:prstGeom prst="rect">
            <a:avLst/>
          </a:prstGeom>
          <a:noFill/>
        </p:spPr>
        <p:txBody>
          <a:bodyPr wrap="none" lIns="75520" tIns="37760" rIns="75520" bIns="37760" rtlCol="0">
            <a:spAutoFit/>
          </a:bodyPr>
          <a:lstStyle/>
          <a:p>
            <a:pPr algn="ctr"/>
            <a:r>
              <a:rPr lang="zh-CN" altLang="en-US" b="1">
                <a:solidFill>
                  <a:srgbClr val="333333"/>
                </a:solidFill>
                <a:latin typeface="微软雅黑" pitchFamily="34" charset="-122"/>
                <a:ea typeface="微软雅黑" pitchFamily="34" charset="-122"/>
              </a:rPr>
              <a:t>添加文字</a:t>
            </a:r>
          </a:p>
        </p:txBody>
      </p:sp>
      <p:sp>
        <p:nvSpPr>
          <p:cNvPr id="68" name="TextBox 67"/>
          <p:cNvSpPr txBox="1"/>
          <p:nvPr/>
        </p:nvSpPr>
        <p:spPr>
          <a:xfrm>
            <a:off x="8227871" y="4828517"/>
            <a:ext cx="1075846" cy="353256"/>
          </a:xfrm>
          <a:prstGeom prst="rect">
            <a:avLst/>
          </a:prstGeom>
          <a:noFill/>
        </p:spPr>
        <p:txBody>
          <a:bodyPr wrap="none" lIns="75520" tIns="37760" rIns="75520" bIns="37760" rtlCol="0">
            <a:spAutoFit/>
          </a:bodyPr>
          <a:lstStyle/>
          <a:p>
            <a:pPr algn="ctr"/>
            <a:r>
              <a:rPr lang="zh-CN" altLang="en-US" b="1">
                <a:solidFill>
                  <a:srgbClr val="333333"/>
                </a:solidFill>
                <a:latin typeface="微软雅黑" pitchFamily="34" charset="-122"/>
                <a:ea typeface="微软雅黑" pitchFamily="34" charset="-122"/>
              </a:rPr>
              <a:t>添加文字</a:t>
            </a:r>
          </a:p>
        </p:txBody>
      </p:sp>
      <p:sp>
        <p:nvSpPr>
          <p:cNvPr id="69" name="TextBox 68"/>
          <p:cNvSpPr txBox="1"/>
          <p:nvPr/>
        </p:nvSpPr>
        <p:spPr>
          <a:xfrm>
            <a:off x="9910034" y="4828517"/>
            <a:ext cx="1075846" cy="353256"/>
          </a:xfrm>
          <a:prstGeom prst="rect">
            <a:avLst/>
          </a:prstGeom>
          <a:noFill/>
        </p:spPr>
        <p:txBody>
          <a:bodyPr wrap="none" lIns="75520" tIns="37760" rIns="75520" bIns="37760" rtlCol="0">
            <a:spAutoFit/>
          </a:bodyPr>
          <a:lstStyle/>
          <a:p>
            <a:pPr algn="ctr"/>
            <a:r>
              <a:rPr lang="zh-CN" altLang="en-US" b="1">
                <a:solidFill>
                  <a:srgbClr val="333333"/>
                </a:solidFill>
                <a:latin typeface="微软雅黑" pitchFamily="34" charset="-122"/>
                <a:ea typeface="微软雅黑" pitchFamily="34" charset="-122"/>
              </a:rPr>
              <a:t>添加文字</a:t>
            </a:r>
          </a:p>
        </p:txBody>
      </p:sp>
      <p:sp>
        <p:nvSpPr>
          <p:cNvPr id="70" name="矩形 69"/>
          <p:cNvSpPr/>
          <p:nvPr/>
        </p:nvSpPr>
        <p:spPr>
          <a:xfrm>
            <a:off x="2974982" y="5251673"/>
            <a:ext cx="8217295" cy="48568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2300">
                <a:latin typeface="微软雅黑" pitchFamily="34" charset="-122"/>
                <a:ea typeface="微软雅黑" pitchFamily="34" charset="-122"/>
              </a:rPr>
              <a:t>研究成果</a:t>
            </a:r>
          </a:p>
        </p:txBody>
      </p:sp>
      <p:sp>
        <p:nvSpPr>
          <p:cNvPr id="71"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研究成果</a:t>
            </a:r>
          </a:p>
        </p:txBody>
      </p:sp>
      <p:grpSp>
        <p:nvGrpSpPr>
          <p:cNvPr id="72" name="组合 71"/>
          <p:cNvGrpSpPr/>
          <p:nvPr/>
        </p:nvGrpSpPr>
        <p:grpSpPr>
          <a:xfrm>
            <a:off x="5334856" y="570216"/>
            <a:ext cx="263341" cy="395013"/>
            <a:chOff x="5284519" y="1508166"/>
            <a:chExt cx="213756" cy="427512"/>
          </a:xfrm>
        </p:grpSpPr>
        <p:cxnSp>
          <p:nvCxnSpPr>
            <p:cNvPr id="73" name="直接连接符 7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099522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50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100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1" fill="hold" grpId="0" nodeType="withEffect">
                                  <p:stCondLst>
                                    <p:cond delay="100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stCondLst>
                                    <p:cond delay="150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par>
                                <p:cTn id="41" presetID="2" presetClass="entr" presetSubtype="1" fill="hold" grpId="0" nodeType="withEffect">
                                  <p:stCondLst>
                                    <p:cond delay="150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0-#ppt_h/2"/>
                                          </p:val>
                                        </p:tav>
                                        <p:tav tm="100000">
                                          <p:val>
                                            <p:strVal val="#ppt_y"/>
                                          </p:val>
                                        </p:tav>
                                      </p:tavLst>
                                    </p:anim>
                                  </p:childTnLst>
                                </p:cTn>
                              </p:par>
                              <p:par>
                                <p:cTn id="45" presetID="2" presetClass="entr" presetSubtype="4" fill="hold" grpId="0" nodeType="withEffect">
                                  <p:stCondLst>
                                    <p:cond delay="200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1" fill="hold" grpId="0" nodeType="withEffect">
                                  <p:stCondLst>
                                    <p:cond delay="200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par>
                                <p:cTn id="53" presetID="42" presetClass="entr" presetSubtype="0" fill="hold" nodeType="withEffect">
                                  <p:stCondLst>
                                    <p:cond delay="250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1000"/>
                                        <p:tgtEl>
                                          <p:spTgt spid="36"/>
                                        </p:tgtEl>
                                      </p:cBhvr>
                                    </p:animEffect>
                                    <p:anim calcmode="lin" valueType="num">
                                      <p:cBhvr>
                                        <p:cTn id="56" dur="1000" fill="hold"/>
                                        <p:tgtEl>
                                          <p:spTgt spid="36"/>
                                        </p:tgtEl>
                                        <p:attrNameLst>
                                          <p:attrName>ppt_x</p:attrName>
                                        </p:attrNameLst>
                                      </p:cBhvr>
                                      <p:tavLst>
                                        <p:tav tm="0">
                                          <p:val>
                                            <p:strVal val="#ppt_x"/>
                                          </p:val>
                                        </p:tav>
                                        <p:tav tm="100000">
                                          <p:val>
                                            <p:strVal val="#ppt_x"/>
                                          </p:val>
                                        </p:tav>
                                      </p:tavLst>
                                    </p:anim>
                                    <p:anim calcmode="lin" valueType="num">
                                      <p:cBhvr>
                                        <p:cTn id="57" dur="1000" fill="hold"/>
                                        <p:tgtEl>
                                          <p:spTgt spid="3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250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1000"/>
                                        <p:tgtEl>
                                          <p:spTgt spid="41"/>
                                        </p:tgtEl>
                                      </p:cBhvr>
                                    </p:animEffect>
                                    <p:anim calcmode="lin" valueType="num">
                                      <p:cBhvr>
                                        <p:cTn id="61" dur="1000" fill="hold"/>
                                        <p:tgtEl>
                                          <p:spTgt spid="41"/>
                                        </p:tgtEl>
                                        <p:attrNameLst>
                                          <p:attrName>ppt_x</p:attrName>
                                        </p:attrNameLst>
                                      </p:cBhvr>
                                      <p:tavLst>
                                        <p:tav tm="0">
                                          <p:val>
                                            <p:strVal val="#ppt_x"/>
                                          </p:val>
                                        </p:tav>
                                        <p:tav tm="100000">
                                          <p:val>
                                            <p:strVal val="#ppt_x"/>
                                          </p:val>
                                        </p:tav>
                                      </p:tavLst>
                                    </p:anim>
                                    <p:anim calcmode="lin" valueType="num">
                                      <p:cBhvr>
                                        <p:cTn id="62" dur="1000" fill="hold"/>
                                        <p:tgtEl>
                                          <p:spTgt spid="4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250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1000"/>
                                        <p:tgtEl>
                                          <p:spTgt spid="42"/>
                                        </p:tgtEl>
                                      </p:cBhvr>
                                    </p:animEffect>
                                    <p:anim calcmode="lin" valueType="num">
                                      <p:cBhvr>
                                        <p:cTn id="66" dur="1000" fill="hold"/>
                                        <p:tgtEl>
                                          <p:spTgt spid="42"/>
                                        </p:tgtEl>
                                        <p:attrNameLst>
                                          <p:attrName>ppt_x</p:attrName>
                                        </p:attrNameLst>
                                      </p:cBhvr>
                                      <p:tavLst>
                                        <p:tav tm="0">
                                          <p:val>
                                            <p:strVal val="#ppt_x"/>
                                          </p:val>
                                        </p:tav>
                                        <p:tav tm="100000">
                                          <p:val>
                                            <p:strVal val="#ppt_x"/>
                                          </p:val>
                                        </p:tav>
                                      </p:tavLst>
                                    </p:anim>
                                    <p:anim calcmode="lin" valueType="num">
                                      <p:cBhvr>
                                        <p:cTn id="67" dur="1000" fill="hold"/>
                                        <p:tgtEl>
                                          <p:spTgt spid="4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250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1000"/>
                                        <p:tgtEl>
                                          <p:spTgt spid="45"/>
                                        </p:tgtEl>
                                      </p:cBhvr>
                                    </p:animEffect>
                                    <p:anim calcmode="lin" valueType="num">
                                      <p:cBhvr>
                                        <p:cTn id="71" dur="1000" fill="hold"/>
                                        <p:tgtEl>
                                          <p:spTgt spid="45"/>
                                        </p:tgtEl>
                                        <p:attrNameLst>
                                          <p:attrName>ppt_x</p:attrName>
                                        </p:attrNameLst>
                                      </p:cBhvr>
                                      <p:tavLst>
                                        <p:tav tm="0">
                                          <p:val>
                                            <p:strVal val="#ppt_x"/>
                                          </p:val>
                                        </p:tav>
                                        <p:tav tm="100000">
                                          <p:val>
                                            <p:strVal val="#ppt_x"/>
                                          </p:val>
                                        </p:tav>
                                      </p:tavLst>
                                    </p:anim>
                                    <p:anim calcmode="lin" valueType="num">
                                      <p:cBhvr>
                                        <p:cTn id="72" dur="1000" fill="hold"/>
                                        <p:tgtEl>
                                          <p:spTgt spid="45"/>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250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anim calcmode="lin" valueType="num">
                                      <p:cBhvr>
                                        <p:cTn id="76" dur="1000" fill="hold"/>
                                        <p:tgtEl>
                                          <p:spTgt spid="46"/>
                                        </p:tgtEl>
                                        <p:attrNameLst>
                                          <p:attrName>ppt_x</p:attrName>
                                        </p:attrNameLst>
                                      </p:cBhvr>
                                      <p:tavLst>
                                        <p:tav tm="0">
                                          <p:val>
                                            <p:strVal val="#ppt_x"/>
                                          </p:val>
                                        </p:tav>
                                        <p:tav tm="100000">
                                          <p:val>
                                            <p:strVal val="#ppt_x"/>
                                          </p:val>
                                        </p:tav>
                                      </p:tavLst>
                                    </p:anim>
                                    <p:anim calcmode="lin" valueType="num">
                                      <p:cBhvr>
                                        <p:cTn id="77" dur="1000" fill="hold"/>
                                        <p:tgtEl>
                                          <p:spTgt spid="46"/>
                                        </p:tgtEl>
                                        <p:attrNameLst>
                                          <p:attrName>ppt_y</p:attrName>
                                        </p:attrNameLst>
                                      </p:cBhvr>
                                      <p:tavLst>
                                        <p:tav tm="0">
                                          <p:val>
                                            <p:strVal val="#ppt_y+.1"/>
                                          </p:val>
                                        </p:tav>
                                        <p:tav tm="100000">
                                          <p:val>
                                            <p:strVal val="#ppt_y"/>
                                          </p:val>
                                        </p:tav>
                                      </p:tavLst>
                                    </p:anim>
                                  </p:childTnLst>
                                </p:cTn>
                              </p:par>
                              <p:par>
                                <p:cTn id="78" presetID="22" presetClass="entr" presetSubtype="8" fill="hold" nodeType="withEffect">
                                  <p:stCondLst>
                                    <p:cond delay="3000"/>
                                  </p:stCondLst>
                                  <p:childTnLst>
                                    <p:set>
                                      <p:cBhvr>
                                        <p:cTn id="79" dur="1" fill="hold">
                                          <p:stCondLst>
                                            <p:cond delay="0"/>
                                          </p:stCondLst>
                                        </p:cTn>
                                        <p:tgtEl>
                                          <p:spTgt spid="53"/>
                                        </p:tgtEl>
                                        <p:attrNameLst>
                                          <p:attrName>style.visibility</p:attrName>
                                        </p:attrNameLst>
                                      </p:cBhvr>
                                      <p:to>
                                        <p:strVal val="visible"/>
                                      </p:to>
                                    </p:set>
                                    <p:animEffect transition="in" filter="wipe(left)">
                                      <p:cBhvr>
                                        <p:cTn id="80" dur="500"/>
                                        <p:tgtEl>
                                          <p:spTgt spid="53"/>
                                        </p:tgtEl>
                                      </p:cBhvr>
                                    </p:animEffect>
                                  </p:childTnLst>
                                </p:cTn>
                              </p:par>
                              <p:par>
                                <p:cTn id="81" presetID="10" presetClass="entr" presetSubtype="0" fill="hold" grpId="0" nodeType="withEffect">
                                  <p:stCondLst>
                                    <p:cond delay="250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500"/>
                                        <p:tgtEl>
                                          <p:spTgt spid="60"/>
                                        </p:tgtEl>
                                      </p:cBhvr>
                                    </p:animEffect>
                                  </p:childTnLst>
                                </p:cTn>
                              </p:par>
                              <p:par>
                                <p:cTn id="84" presetID="42" presetClass="entr" presetSubtype="0" fill="hold" grpId="0" nodeType="withEffect">
                                  <p:stCondLst>
                                    <p:cond delay="2500"/>
                                  </p:stCondLst>
                                  <p:childTnLst>
                                    <p:set>
                                      <p:cBhvr>
                                        <p:cTn id="85" dur="1" fill="hold">
                                          <p:stCondLst>
                                            <p:cond delay="0"/>
                                          </p:stCondLst>
                                        </p:cTn>
                                        <p:tgtEl>
                                          <p:spTgt spid="65"/>
                                        </p:tgtEl>
                                        <p:attrNameLst>
                                          <p:attrName>style.visibility</p:attrName>
                                        </p:attrNameLst>
                                      </p:cBhvr>
                                      <p:to>
                                        <p:strVal val="visible"/>
                                      </p:to>
                                    </p:set>
                                    <p:animEffect transition="in" filter="fade">
                                      <p:cBhvr>
                                        <p:cTn id="86" dur="500"/>
                                        <p:tgtEl>
                                          <p:spTgt spid="65"/>
                                        </p:tgtEl>
                                      </p:cBhvr>
                                    </p:animEffect>
                                    <p:anim calcmode="lin" valueType="num">
                                      <p:cBhvr>
                                        <p:cTn id="87" dur="500" fill="hold"/>
                                        <p:tgtEl>
                                          <p:spTgt spid="65"/>
                                        </p:tgtEl>
                                        <p:attrNameLst>
                                          <p:attrName>ppt_x</p:attrName>
                                        </p:attrNameLst>
                                      </p:cBhvr>
                                      <p:tavLst>
                                        <p:tav tm="0">
                                          <p:val>
                                            <p:strVal val="#ppt_x"/>
                                          </p:val>
                                        </p:tav>
                                        <p:tav tm="100000">
                                          <p:val>
                                            <p:strVal val="#ppt_x"/>
                                          </p:val>
                                        </p:tav>
                                      </p:tavLst>
                                    </p:anim>
                                    <p:anim calcmode="lin" valueType="num">
                                      <p:cBhvr>
                                        <p:cTn id="88" dur="500" fill="hold"/>
                                        <p:tgtEl>
                                          <p:spTgt spid="65"/>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3000"/>
                                  </p:stCondLst>
                                  <p:childTnLst>
                                    <p:set>
                                      <p:cBhvr>
                                        <p:cTn id="90" dur="1" fill="hold">
                                          <p:stCondLst>
                                            <p:cond delay="0"/>
                                          </p:stCondLst>
                                        </p:cTn>
                                        <p:tgtEl>
                                          <p:spTgt spid="61"/>
                                        </p:tgtEl>
                                        <p:attrNameLst>
                                          <p:attrName>style.visibility</p:attrName>
                                        </p:attrNameLst>
                                      </p:cBhvr>
                                      <p:to>
                                        <p:strVal val="visible"/>
                                      </p:to>
                                    </p:set>
                                    <p:animEffect transition="in" filter="fade">
                                      <p:cBhvr>
                                        <p:cTn id="91" dur="500"/>
                                        <p:tgtEl>
                                          <p:spTgt spid="61"/>
                                        </p:tgtEl>
                                      </p:cBhvr>
                                    </p:animEffect>
                                  </p:childTnLst>
                                </p:cTn>
                              </p:par>
                              <p:par>
                                <p:cTn id="92" presetID="10" presetClass="entr" presetSubtype="0" fill="hold" grpId="0" nodeType="withEffect">
                                  <p:stCondLst>
                                    <p:cond delay="3500"/>
                                  </p:stCondLst>
                                  <p:childTnLst>
                                    <p:set>
                                      <p:cBhvr>
                                        <p:cTn id="93" dur="1" fill="hold">
                                          <p:stCondLst>
                                            <p:cond delay="0"/>
                                          </p:stCondLst>
                                        </p:cTn>
                                        <p:tgtEl>
                                          <p:spTgt spid="62"/>
                                        </p:tgtEl>
                                        <p:attrNameLst>
                                          <p:attrName>style.visibility</p:attrName>
                                        </p:attrNameLst>
                                      </p:cBhvr>
                                      <p:to>
                                        <p:strVal val="visible"/>
                                      </p:to>
                                    </p:set>
                                    <p:animEffect transition="in" filter="fade">
                                      <p:cBhvr>
                                        <p:cTn id="94" dur="500"/>
                                        <p:tgtEl>
                                          <p:spTgt spid="62"/>
                                        </p:tgtEl>
                                      </p:cBhvr>
                                    </p:animEffect>
                                  </p:childTnLst>
                                </p:cTn>
                              </p:par>
                              <p:par>
                                <p:cTn id="95" presetID="10" presetClass="entr" presetSubtype="0" fill="hold" grpId="0" nodeType="withEffect">
                                  <p:stCondLst>
                                    <p:cond delay="4000"/>
                                  </p:stCondLst>
                                  <p:childTnLst>
                                    <p:set>
                                      <p:cBhvr>
                                        <p:cTn id="96" dur="1" fill="hold">
                                          <p:stCondLst>
                                            <p:cond delay="0"/>
                                          </p:stCondLst>
                                        </p:cTn>
                                        <p:tgtEl>
                                          <p:spTgt spid="63"/>
                                        </p:tgtEl>
                                        <p:attrNameLst>
                                          <p:attrName>style.visibility</p:attrName>
                                        </p:attrNameLst>
                                      </p:cBhvr>
                                      <p:to>
                                        <p:strVal val="visible"/>
                                      </p:to>
                                    </p:set>
                                    <p:animEffect transition="in" filter="fade">
                                      <p:cBhvr>
                                        <p:cTn id="97" dur="500"/>
                                        <p:tgtEl>
                                          <p:spTgt spid="63"/>
                                        </p:tgtEl>
                                      </p:cBhvr>
                                    </p:animEffect>
                                  </p:childTnLst>
                                </p:cTn>
                              </p:par>
                              <p:par>
                                <p:cTn id="98" presetID="10" presetClass="entr" presetSubtype="0" fill="hold" grpId="0" nodeType="withEffect">
                                  <p:stCondLst>
                                    <p:cond delay="4500"/>
                                  </p:stCondLst>
                                  <p:childTnLst>
                                    <p:set>
                                      <p:cBhvr>
                                        <p:cTn id="99" dur="1" fill="hold">
                                          <p:stCondLst>
                                            <p:cond delay="0"/>
                                          </p:stCondLst>
                                        </p:cTn>
                                        <p:tgtEl>
                                          <p:spTgt spid="64"/>
                                        </p:tgtEl>
                                        <p:attrNameLst>
                                          <p:attrName>style.visibility</p:attrName>
                                        </p:attrNameLst>
                                      </p:cBhvr>
                                      <p:to>
                                        <p:strVal val="visible"/>
                                      </p:to>
                                    </p:set>
                                    <p:animEffect transition="in" filter="fade">
                                      <p:cBhvr>
                                        <p:cTn id="100" dur="500"/>
                                        <p:tgtEl>
                                          <p:spTgt spid="64"/>
                                        </p:tgtEl>
                                      </p:cBhvr>
                                    </p:animEffect>
                                  </p:childTnLst>
                                </p:cTn>
                              </p:par>
                              <p:par>
                                <p:cTn id="101" presetID="42" presetClass="entr" presetSubtype="0" fill="hold" grpId="0" nodeType="withEffect">
                                  <p:stCondLst>
                                    <p:cond delay="3000"/>
                                  </p:stCondLst>
                                  <p:childTnLst>
                                    <p:set>
                                      <p:cBhvr>
                                        <p:cTn id="102" dur="1" fill="hold">
                                          <p:stCondLst>
                                            <p:cond delay="0"/>
                                          </p:stCondLst>
                                        </p:cTn>
                                        <p:tgtEl>
                                          <p:spTgt spid="66"/>
                                        </p:tgtEl>
                                        <p:attrNameLst>
                                          <p:attrName>style.visibility</p:attrName>
                                        </p:attrNameLst>
                                      </p:cBhvr>
                                      <p:to>
                                        <p:strVal val="visible"/>
                                      </p:to>
                                    </p:set>
                                    <p:animEffect transition="in" filter="fade">
                                      <p:cBhvr>
                                        <p:cTn id="103" dur="500"/>
                                        <p:tgtEl>
                                          <p:spTgt spid="66"/>
                                        </p:tgtEl>
                                      </p:cBhvr>
                                    </p:animEffect>
                                    <p:anim calcmode="lin" valueType="num">
                                      <p:cBhvr>
                                        <p:cTn id="104" dur="500" fill="hold"/>
                                        <p:tgtEl>
                                          <p:spTgt spid="66"/>
                                        </p:tgtEl>
                                        <p:attrNameLst>
                                          <p:attrName>ppt_x</p:attrName>
                                        </p:attrNameLst>
                                      </p:cBhvr>
                                      <p:tavLst>
                                        <p:tav tm="0">
                                          <p:val>
                                            <p:strVal val="#ppt_x"/>
                                          </p:val>
                                        </p:tav>
                                        <p:tav tm="100000">
                                          <p:val>
                                            <p:strVal val="#ppt_x"/>
                                          </p:val>
                                        </p:tav>
                                      </p:tavLst>
                                    </p:anim>
                                    <p:anim calcmode="lin" valueType="num">
                                      <p:cBhvr>
                                        <p:cTn id="105" dur="500" fill="hold"/>
                                        <p:tgtEl>
                                          <p:spTgt spid="6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350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500"/>
                                        <p:tgtEl>
                                          <p:spTgt spid="67"/>
                                        </p:tgtEl>
                                      </p:cBhvr>
                                    </p:animEffect>
                                    <p:anim calcmode="lin" valueType="num">
                                      <p:cBhvr>
                                        <p:cTn id="109" dur="500" fill="hold"/>
                                        <p:tgtEl>
                                          <p:spTgt spid="67"/>
                                        </p:tgtEl>
                                        <p:attrNameLst>
                                          <p:attrName>ppt_x</p:attrName>
                                        </p:attrNameLst>
                                      </p:cBhvr>
                                      <p:tavLst>
                                        <p:tav tm="0">
                                          <p:val>
                                            <p:strVal val="#ppt_x"/>
                                          </p:val>
                                        </p:tav>
                                        <p:tav tm="100000">
                                          <p:val>
                                            <p:strVal val="#ppt_x"/>
                                          </p:val>
                                        </p:tav>
                                      </p:tavLst>
                                    </p:anim>
                                    <p:anim calcmode="lin" valueType="num">
                                      <p:cBhvr>
                                        <p:cTn id="110" dur="500" fill="hold"/>
                                        <p:tgtEl>
                                          <p:spTgt spid="6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4000"/>
                                  </p:stCondLst>
                                  <p:childTnLst>
                                    <p:set>
                                      <p:cBhvr>
                                        <p:cTn id="112" dur="1" fill="hold">
                                          <p:stCondLst>
                                            <p:cond delay="0"/>
                                          </p:stCondLst>
                                        </p:cTn>
                                        <p:tgtEl>
                                          <p:spTgt spid="68"/>
                                        </p:tgtEl>
                                        <p:attrNameLst>
                                          <p:attrName>style.visibility</p:attrName>
                                        </p:attrNameLst>
                                      </p:cBhvr>
                                      <p:to>
                                        <p:strVal val="visible"/>
                                      </p:to>
                                    </p:set>
                                    <p:animEffect transition="in" filter="fade">
                                      <p:cBhvr>
                                        <p:cTn id="113" dur="500"/>
                                        <p:tgtEl>
                                          <p:spTgt spid="68"/>
                                        </p:tgtEl>
                                      </p:cBhvr>
                                    </p:animEffect>
                                    <p:anim calcmode="lin" valueType="num">
                                      <p:cBhvr>
                                        <p:cTn id="114" dur="500" fill="hold"/>
                                        <p:tgtEl>
                                          <p:spTgt spid="68"/>
                                        </p:tgtEl>
                                        <p:attrNameLst>
                                          <p:attrName>ppt_x</p:attrName>
                                        </p:attrNameLst>
                                      </p:cBhvr>
                                      <p:tavLst>
                                        <p:tav tm="0">
                                          <p:val>
                                            <p:strVal val="#ppt_x"/>
                                          </p:val>
                                        </p:tav>
                                        <p:tav tm="100000">
                                          <p:val>
                                            <p:strVal val="#ppt_x"/>
                                          </p:val>
                                        </p:tav>
                                      </p:tavLst>
                                    </p:anim>
                                    <p:anim calcmode="lin" valueType="num">
                                      <p:cBhvr>
                                        <p:cTn id="115" dur="500" fill="hold"/>
                                        <p:tgtEl>
                                          <p:spTgt spid="68"/>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4500"/>
                                  </p:stCondLst>
                                  <p:childTnLst>
                                    <p:set>
                                      <p:cBhvr>
                                        <p:cTn id="117" dur="1" fill="hold">
                                          <p:stCondLst>
                                            <p:cond delay="0"/>
                                          </p:stCondLst>
                                        </p:cTn>
                                        <p:tgtEl>
                                          <p:spTgt spid="69"/>
                                        </p:tgtEl>
                                        <p:attrNameLst>
                                          <p:attrName>style.visibility</p:attrName>
                                        </p:attrNameLst>
                                      </p:cBhvr>
                                      <p:to>
                                        <p:strVal val="visible"/>
                                      </p:to>
                                    </p:set>
                                    <p:animEffect transition="in" filter="fade">
                                      <p:cBhvr>
                                        <p:cTn id="118" dur="500"/>
                                        <p:tgtEl>
                                          <p:spTgt spid="69"/>
                                        </p:tgtEl>
                                      </p:cBhvr>
                                    </p:animEffect>
                                    <p:anim calcmode="lin" valueType="num">
                                      <p:cBhvr>
                                        <p:cTn id="119" dur="500" fill="hold"/>
                                        <p:tgtEl>
                                          <p:spTgt spid="69"/>
                                        </p:tgtEl>
                                        <p:attrNameLst>
                                          <p:attrName>ppt_x</p:attrName>
                                        </p:attrNameLst>
                                      </p:cBhvr>
                                      <p:tavLst>
                                        <p:tav tm="0">
                                          <p:val>
                                            <p:strVal val="#ppt_x"/>
                                          </p:val>
                                        </p:tav>
                                        <p:tav tm="100000">
                                          <p:val>
                                            <p:strVal val="#ppt_x"/>
                                          </p:val>
                                        </p:tav>
                                      </p:tavLst>
                                    </p:anim>
                                    <p:anim calcmode="lin" valueType="num">
                                      <p:cBhvr>
                                        <p:cTn id="120" dur="500" fill="hold"/>
                                        <p:tgtEl>
                                          <p:spTgt spid="69"/>
                                        </p:tgtEl>
                                        <p:attrNameLst>
                                          <p:attrName>ppt_y</p:attrName>
                                        </p:attrNameLst>
                                      </p:cBhvr>
                                      <p:tavLst>
                                        <p:tav tm="0">
                                          <p:val>
                                            <p:strVal val="#ppt_y+.1"/>
                                          </p:val>
                                        </p:tav>
                                        <p:tav tm="100000">
                                          <p:val>
                                            <p:strVal val="#ppt_y"/>
                                          </p:val>
                                        </p:tav>
                                      </p:tavLst>
                                    </p:anim>
                                  </p:childTnLst>
                                </p:cTn>
                              </p:par>
                            </p:childTnLst>
                          </p:cTn>
                        </p:par>
                        <p:par>
                          <p:cTn id="121" fill="hold">
                            <p:stCondLst>
                              <p:cond delay="6000"/>
                            </p:stCondLst>
                            <p:childTnLst>
                              <p:par>
                                <p:cTn id="122" presetID="42" presetClass="entr" presetSubtype="0" fill="hold" grpId="0" nodeType="after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fade">
                                      <p:cBhvr>
                                        <p:cTn id="124" dur="1000"/>
                                        <p:tgtEl>
                                          <p:spTgt spid="70"/>
                                        </p:tgtEl>
                                      </p:cBhvr>
                                    </p:animEffect>
                                    <p:anim calcmode="lin" valueType="num">
                                      <p:cBhvr>
                                        <p:cTn id="125" dur="1000" fill="hold"/>
                                        <p:tgtEl>
                                          <p:spTgt spid="70"/>
                                        </p:tgtEl>
                                        <p:attrNameLst>
                                          <p:attrName>ppt_x</p:attrName>
                                        </p:attrNameLst>
                                      </p:cBhvr>
                                      <p:tavLst>
                                        <p:tav tm="0">
                                          <p:val>
                                            <p:strVal val="#ppt_x"/>
                                          </p:val>
                                        </p:tav>
                                        <p:tav tm="100000">
                                          <p:val>
                                            <p:strVal val="#ppt_x"/>
                                          </p:val>
                                        </p:tav>
                                      </p:tavLst>
                                    </p:anim>
                                    <p:anim calcmode="lin" valueType="num">
                                      <p:cBhvr>
                                        <p:cTn id="126"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41" grpId="0" animBg="1"/>
      <p:bldP spid="45" grpId="0" animBg="1"/>
      <p:bldP spid="60" grpId="0" animBg="1"/>
      <p:bldP spid="61" grpId="0" animBg="1"/>
      <p:bldP spid="62" grpId="0" animBg="1"/>
      <p:bldP spid="63" grpId="0" animBg="1"/>
      <p:bldP spid="64" grpId="0" animBg="1"/>
      <p:bldP spid="65" grpId="0"/>
      <p:bldP spid="66" grpId="0"/>
      <p:bldP spid="67" grpId="0"/>
      <p:bldP spid="68" grpId="0"/>
      <p:bldP spid="69" grpId="0"/>
      <p:bldP spid="70" grpId="0" animBg="1"/>
      <p:bldP spid="7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a:xfrm>
            <a:off x="2210219" y="3128167"/>
            <a:ext cx="1988191"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2210219" y="4569540"/>
            <a:ext cx="1988191"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2115404" y="1734318"/>
            <a:ext cx="1470055" cy="430879"/>
          </a:xfrm>
          <a:prstGeom prst="rect">
            <a:avLst/>
          </a:prstGeom>
        </p:spPr>
        <p:txBody>
          <a:bodyPr wrap="square" lIns="91431" tIns="45716" rIns="91431" bIns="45716">
            <a:spAutoFit/>
          </a:bodyPr>
          <a:lstStyle/>
          <a:p>
            <a:r>
              <a:rPr lang="zh-CN" altLang="en-US" sz="2200" b="1" dirty="0">
                <a:solidFill>
                  <a:schemeClr val="tx1">
                    <a:lumMod val="65000"/>
                    <a:lumOff val="35000"/>
                  </a:schemeClr>
                </a:solidFill>
                <a:latin typeface="微软雅黑" pitchFamily="34" charset="-122"/>
                <a:ea typeface="微软雅黑" pitchFamily="34" charset="-122"/>
              </a:rPr>
              <a:t>添加标题</a:t>
            </a:r>
            <a:endParaRPr lang="en-US" altLang="zh-CN" sz="2200" b="1" dirty="0">
              <a:solidFill>
                <a:schemeClr val="tx1">
                  <a:lumMod val="65000"/>
                  <a:lumOff val="35000"/>
                </a:schemeClr>
              </a:solidFill>
              <a:latin typeface="微软雅黑" pitchFamily="34" charset="-122"/>
              <a:ea typeface="微软雅黑" pitchFamily="34" charset="-122"/>
            </a:endParaRPr>
          </a:p>
        </p:txBody>
      </p:sp>
      <p:sp>
        <p:nvSpPr>
          <p:cNvPr id="94" name="矩形 47"/>
          <p:cNvSpPr>
            <a:spLocks noChangeArrowheads="1"/>
          </p:cNvSpPr>
          <p:nvPr/>
        </p:nvSpPr>
        <p:spPr bwMode="auto">
          <a:xfrm>
            <a:off x="2118484" y="2148553"/>
            <a:ext cx="2266286"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a:t>
            </a:r>
          </a:p>
        </p:txBody>
      </p:sp>
      <p:sp>
        <p:nvSpPr>
          <p:cNvPr id="95" name="矩形 94"/>
          <p:cNvSpPr/>
          <p:nvPr/>
        </p:nvSpPr>
        <p:spPr>
          <a:xfrm>
            <a:off x="2115404" y="3207775"/>
            <a:ext cx="1470055" cy="430879"/>
          </a:xfrm>
          <a:prstGeom prst="rect">
            <a:avLst/>
          </a:prstGeom>
        </p:spPr>
        <p:txBody>
          <a:bodyPr wrap="square" lIns="91431" tIns="45716" rIns="91431" bIns="45716">
            <a:spAutoFit/>
          </a:bodyPr>
          <a:lstStyle/>
          <a:p>
            <a:r>
              <a:rPr lang="zh-CN" altLang="en-US" sz="2200" b="1" dirty="0">
                <a:solidFill>
                  <a:schemeClr val="tx1">
                    <a:lumMod val="65000"/>
                    <a:lumOff val="35000"/>
                  </a:schemeClr>
                </a:solidFill>
                <a:latin typeface="微软雅黑" pitchFamily="34" charset="-122"/>
                <a:ea typeface="微软雅黑" pitchFamily="34" charset="-122"/>
              </a:rPr>
              <a:t>添加标题</a:t>
            </a:r>
            <a:endParaRPr lang="en-US" altLang="zh-CN" sz="2200" b="1" dirty="0">
              <a:solidFill>
                <a:schemeClr val="tx1">
                  <a:lumMod val="65000"/>
                  <a:lumOff val="35000"/>
                </a:schemeClr>
              </a:solidFill>
              <a:latin typeface="微软雅黑" pitchFamily="34" charset="-122"/>
              <a:ea typeface="微软雅黑" pitchFamily="34" charset="-122"/>
            </a:endParaRPr>
          </a:p>
        </p:txBody>
      </p:sp>
      <p:sp>
        <p:nvSpPr>
          <p:cNvPr id="96" name="矩形 47"/>
          <p:cNvSpPr>
            <a:spLocks noChangeArrowheads="1"/>
          </p:cNvSpPr>
          <p:nvPr/>
        </p:nvSpPr>
        <p:spPr bwMode="auto">
          <a:xfrm>
            <a:off x="2118484" y="3622010"/>
            <a:ext cx="2266286"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a:t>
            </a:r>
          </a:p>
        </p:txBody>
      </p:sp>
      <p:sp>
        <p:nvSpPr>
          <p:cNvPr id="97" name="矩形 96"/>
          <p:cNvSpPr/>
          <p:nvPr/>
        </p:nvSpPr>
        <p:spPr>
          <a:xfrm>
            <a:off x="2115404" y="4681232"/>
            <a:ext cx="1470055" cy="430879"/>
          </a:xfrm>
          <a:prstGeom prst="rect">
            <a:avLst/>
          </a:prstGeom>
        </p:spPr>
        <p:txBody>
          <a:bodyPr wrap="square" lIns="91431" tIns="45716" rIns="91431" bIns="45716">
            <a:spAutoFit/>
          </a:bodyPr>
          <a:lstStyle/>
          <a:p>
            <a:r>
              <a:rPr lang="zh-CN" altLang="en-US" sz="2200" b="1" dirty="0">
                <a:solidFill>
                  <a:schemeClr val="tx1">
                    <a:lumMod val="65000"/>
                    <a:lumOff val="35000"/>
                  </a:schemeClr>
                </a:solidFill>
                <a:latin typeface="微软雅黑" pitchFamily="34" charset="-122"/>
                <a:ea typeface="微软雅黑" pitchFamily="34" charset="-122"/>
              </a:rPr>
              <a:t>添加标题</a:t>
            </a:r>
            <a:endParaRPr lang="en-US" altLang="zh-CN" sz="2200" b="1" dirty="0">
              <a:solidFill>
                <a:schemeClr val="tx1">
                  <a:lumMod val="65000"/>
                  <a:lumOff val="35000"/>
                </a:schemeClr>
              </a:solidFill>
              <a:latin typeface="微软雅黑" pitchFamily="34" charset="-122"/>
              <a:ea typeface="微软雅黑" pitchFamily="34" charset="-122"/>
            </a:endParaRPr>
          </a:p>
        </p:txBody>
      </p:sp>
      <p:sp>
        <p:nvSpPr>
          <p:cNvPr id="98" name="矩形 47"/>
          <p:cNvSpPr>
            <a:spLocks noChangeArrowheads="1"/>
          </p:cNvSpPr>
          <p:nvPr/>
        </p:nvSpPr>
        <p:spPr bwMode="auto">
          <a:xfrm>
            <a:off x="2118484" y="5095470"/>
            <a:ext cx="2266286"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a:t>
            </a:r>
          </a:p>
        </p:txBody>
      </p:sp>
      <p:grpSp>
        <p:nvGrpSpPr>
          <p:cNvPr id="99" name="组合 98"/>
          <p:cNvGrpSpPr/>
          <p:nvPr/>
        </p:nvGrpSpPr>
        <p:grpSpPr>
          <a:xfrm>
            <a:off x="4524983" y="3937396"/>
            <a:ext cx="2195017" cy="1893932"/>
            <a:chOff x="3474720" y="4038600"/>
            <a:chExt cx="2331720" cy="1752600"/>
          </a:xfrm>
        </p:grpSpPr>
        <p:sp>
          <p:nvSpPr>
            <p:cNvPr id="100" name="文本框 99"/>
            <p:cNvSpPr txBox="1"/>
            <p:nvPr/>
          </p:nvSpPr>
          <p:spPr>
            <a:xfrm>
              <a:off x="3596580" y="4758223"/>
              <a:ext cx="2088001" cy="338554"/>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1" name="文本框 100"/>
            <p:cNvSpPr txBox="1"/>
            <p:nvPr/>
          </p:nvSpPr>
          <p:spPr>
            <a:xfrm>
              <a:off x="3596580" y="5299085"/>
              <a:ext cx="2088001" cy="338554"/>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2" name="文本框 101"/>
            <p:cNvSpPr txBox="1"/>
            <p:nvPr/>
          </p:nvSpPr>
          <p:spPr>
            <a:xfrm>
              <a:off x="3596580" y="4217364"/>
              <a:ext cx="2088001" cy="338554"/>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3" name="矩形 10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04" name="直接连接符 103"/>
            <p:cNvCxnSpPr/>
            <p:nvPr/>
          </p:nvCxnSpPr>
          <p:spPr>
            <a:xfrm>
              <a:off x="3596580" y="464348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a:off x="6975915" y="3937396"/>
            <a:ext cx="2195017" cy="1893932"/>
            <a:chOff x="3474720" y="4038600"/>
            <a:chExt cx="2331720" cy="1752600"/>
          </a:xfrm>
        </p:grpSpPr>
        <p:sp>
          <p:nvSpPr>
            <p:cNvPr id="107" name="文本框 106"/>
            <p:cNvSpPr txBox="1"/>
            <p:nvPr/>
          </p:nvSpPr>
          <p:spPr>
            <a:xfrm>
              <a:off x="3596580" y="4758224"/>
              <a:ext cx="2088001" cy="338554"/>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8" name="文本框 107"/>
            <p:cNvSpPr txBox="1"/>
            <p:nvPr/>
          </p:nvSpPr>
          <p:spPr>
            <a:xfrm>
              <a:off x="3596580" y="5299085"/>
              <a:ext cx="2088001" cy="338554"/>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9" name="文本框 108"/>
            <p:cNvSpPr txBox="1"/>
            <p:nvPr/>
          </p:nvSpPr>
          <p:spPr>
            <a:xfrm>
              <a:off x="3596580" y="4217364"/>
              <a:ext cx="2088001" cy="338554"/>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10" name="矩形 109"/>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11" name="直接连接符 110"/>
            <p:cNvCxnSpPr/>
            <p:nvPr/>
          </p:nvCxnSpPr>
          <p:spPr>
            <a:xfrm>
              <a:off x="3596580" y="464348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9384164" y="3937396"/>
            <a:ext cx="2195017" cy="1893932"/>
            <a:chOff x="3474720" y="4038600"/>
            <a:chExt cx="2331720" cy="1752600"/>
          </a:xfrm>
        </p:grpSpPr>
        <p:sp>
          <p:nvSpPr>
            <p:cNvPr id="114" name="文本框 113"/>
            <p:cNvSpPr txBox="1"/>
            <p:nvPr/>
          </p:nvSpPr>
          <p:spPr>
            <a:xfrm>
              <a:off x="3596580" y="4758224"/>
              <a:ext cx="2088001" cy="338554"/>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15" name="文本框 114"/>
            <p:cNvSpPr txBox="1"/>
            <p:nvPr/>
          </p:nvSpPr>
          <p:spPr>
            <a:xfrm>
              <a:off x="3596580" y="5299085"/>
              <a:ext cx="2088001" cy="338554"/>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16" name="文本框 115"/>
            <p:cNvSpPr txBox="1"/>
            <p:nvPr/>
          </p:nvSpPr>
          <p:spPr>
            <a:xfrm>
              <a:off x="3596580" y="4217364"/>
              <a:ext cx="2088001" cy="338554"/>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17" name="矩形 116"/>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89">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18" name="直接连接符 117"/>
            <p:cNvCxnSpPr/>
            <p:nvPr/>
          </p:nvCxnSpPr>
          <p:spPr>
            <a:xfrm>
              <a:off x="3596580" y="464348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120" name="组合 119"/>
          <p:cNvGrpSpPr/>
          <p:nvPr/>
        </p:nvGrpSpPr>
        <p:grpSpPr>
          <a:xfrm>
            <a:off x="4524983" y="1862988"/>
            <a:ext cx="2195017" cy="2075091"/>
            <a:chOff x="3569970" y="1908810"/>
            <a:chExt cx="2331720" cy="1920240"/>
          </a:xfrm>
        </p:grpSpPr>
        <p:sp>
          <p:nvSpPr>
            <p:cNvPr id="121" name="矩形 120"/>
            <p:cNvSpPr/>
            <p:nvPr/>
          </p:nvSpPr>
          <p:spPr>
            <a:xfrm>
              <a:off x="3569970" y="1908810"/>
              <a:ext cx="2331720" cy="1920240"/>
            </a:xfrm>
            <a:prstGeom prst="rect">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22" name="Freeform 151"/>
            <p:cNvSpPr>
              <a:spLocks noEditPoints="1"/>
            </p:cNvSpPr>
            <p:nvPr/>
          </p:nvSpPr>
          <p:spPr bwMode="auto">
            <a:xfrm>
              <a:off x="4226741" y="2245834"/>
              <a:ext cx="984095" cy="863594"/>
            </a:xfrm>
            <a:custGeom>
              <a:avLst/>
              <a:gdLst>
                <a:gd name="T0" fmla="*/ 93 w 123"/>
                <a:gd name="T1" fmla="*/ 129 h 129"/>
                <a:gd name="T2" fmla="*/ 62 w 123"/>
                <a:gd name="T3" fmla="*/ 111 h 129"/>
                <a:gd name="T4" fmla="*/ 89 w 123"/>
                <a:gd name="T5" fmla="*/ 84 h 129"/>
                <a:gd name="T6" fmla="*/ 91 w 123"/>
                <a:gd name="T7" fmla="*/ 98 h 129"/>
                <a:gd name="T8" fmla="*/ 111 w 123"/>
                <a:gd name="T9" fmla="*/ 70 h 129"/>
                <a:gd name="T10" fmla="*/ 109 w 123"/>
                <a:gd name="T11" fmla="*/ 62 h 129"/>
                <a:gd name="T12" fmla="*/ 114 w 123"/>
                <a:gd name="T13" fmla="*/ 59 h 129"/>
                <a:gd name="T14" fmla="*/ 122 w 123"/>
                <a:gd name="T15" fmla="*/ 79 h 129"/>
                <a:gd name="T16" fmla="*/ 92 w 123"/>
                <a:gd name="T17" fmla="*/ 118 h 129"/>
                <a:gd name="T18" fmla="*/ 93 w 123"/>
                <a:gd name="T19" fmla="*/ 129 h 129"/>
                <a:gd name="T20" fmla="*/ 0 w 123"/>
                <a:gd name="T21" fmla="*/ 58 h 129"/>
                <a:gd name="T22" fmla="*/ 30 w 123"/>
                <a:gd name="T23" fmla="*/ 38 h 129"/>
                <a:gd name="T24" fmla="*/ 42 w 123"/>
                <a:gd name="T25" fmla="*/ 74 h 129"/>
                <a:gd name="T26" fmla="*/ 29 w 123"/>
                <a:gd name="T27" fmla="*/ 69 h 129"/>
                <a:gd name="T28" fmla="*/ 45 w 123"/>
                <a:gd name="T29" fmla="*/ 99 h 129"/>
                <a:gd name="T30" fmla="*/ 53 w 123"/>
                <a:gd name="T31" fmla="*/ 101 h 129"/>
                <a:gd name="T32" fmla="*/ 53 w 123"/>
                <a:gd name="T33" fmla="*/ 107 h 129"/>
                <a:gd name="T34" fmla="*/ 33 w 123"/>
                <a:gd name="T35" fmla="*/ 105 h 129"/>
                <a:gd name="T36" fmla="*/ 11 w 123"/>
                <a:gd name="T37" fmla="*/ 62 h 129"/>
                <a:gd name="T38" fmla="*/ 0 w 123"/>
                <a:gd name="T39" fmla="*/ 58 h 129"/>
                <a:gd name="T40" fmla="*/ 111 w 123"/>
                <a:gd name="T41" fmla="*/ 9 h 129"/>
                <a:gd name="T42" fmla="*/ 102 w 123"/>
                <a:gd name="T43" fmla="*/ 16 h 129"/>
                <a:gd name="T44" fmla="*/ 54 w 123"/>
                <a:gd name="T45" fmla="*/ 12 h 129"/>
                <a:gd name="T46" fmla="*/ 41 w 123"/>
                <a:gd name="T47" fmla="*/ 28 h 129"/>
                <a:gd name="T48" fmla="*/ 46 w 123"/>
                <a:gd name="T49" fmla="*/ 32 h 129"/>
                <a:gd name="T50" fmla="*/ 52 w 123"/>
                <a:gd name="T51" fmla="*/ 26 h 129"/>
                <a:gd name="T52" fmla="*/ 86 w 123"/>
                <a:gd name="T53" fmla="*/ 28 h 129"/>
                <a:gd name="T54" fmla="*/ 75 w 123"/>
                <a:gd name="T55" fmla="*/ 37 h 129"/>
                <a:gd name="T56" fmla="*/ 112 w 123"/>
                <a:gd name="T57" fmla="*/ 46 h 129"/>
                <a:gd name="T58" fmla="*/ 111 w 123"/>
                <a:gd name="T59" fmla="*/ 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29">
                  <a:moveTo>
                    <a:pt x="93" y="129"/>
                  </a:moveTo>
                  <a:cubicBezTo>
                    <a:pt x="62" y="111"/>
                    <a:pt x="62" y="111"/>
                    <a:pt x="62" y="111"/>
                  </a:cubicBezTo>
                  <a:cubicBezTo>
                    <a:pt x="89" y="84"/>
                    <a:pt x="89" y="84"/>
                    <a:pt x="89" y="84"/>
                  </a:cubicBezTo>
                  <a:cubicBezTo>
                    <a:pt x="91" y="98"/>
                    <a:pt x="91" y="98"/>
                    <a:pt x="91" y="98"/>
                  </a:cubicBezTo>
                  <a:cubicBezTo>
                    <a:pt x="103" y="95"/>
                    <a:pt x="112" y="83"/>
                    <a:pt x="111" y="70"/>
                  </a:cubicBezTo>
                  <a:cubicBezTo>
                    <a:pt x="110" y="67"/>
                    <a:pt x="110" y="64"/>
                    <a:pt x="109" y="62"/>
                  </a:cubicBezTo>
                  <a:cubicBezTo>
                    <a:pt x="114" y="59"/>
                    <a:pt x="114" y="59"/>
                    <a:pt x="114" y="59"/>
                  </a:cubicBezTo>
                  <a:cubicBezTo>
                    <a:pt x="118" y="65"/>
                    <a:pt x="121" y="71"/>
                    <a:pt x="122" y="79"/>
                  </a:cubicBezTo>
                  <a:cubicBezTo>
                    <a:pt x="123" y="98"/>
                    <a:pt x="111" y="114"/>
                    <a:pt x="92" y="118"/>
                  </a:cubicBezTo>
                  <a:cubicBezTo>
                    <a:pt x="93" y="129"/>
                    <a:pt x="93" y="129"/>
                    <a:pt x="93" y="129"/>
                  </a:cubicBezTo>
                  <a:close/>
                  <a:moveTo>
                    <a:pt x="0" y="58"/>
                  </a:moveTo>
                  <a:cubicBezTo>
                    <a:pt x="30" y="38"/>
                    <a:pt x="30" y="38"/>
                    <a:pt x="30" y="38"/>
                  </a:cubicBezTo>
                  <a:cubicBezTo>
                    <a:pt x="42" y="74"/>
                    <a:pt x="42" y="74"/>
                    <a:pt x="42" y="74"/>
                  </a:cubicBezTo>
                  <a:cubicBezTo>
                    <a:pt x="29" y="69"/>
                    <a:pt x="29" y="69"/>
                    <a:pt x="29" y="69"/>
                  </a:cubicBezTo>
                  <a:cubicBezTo>
                    <a:pt x="26" y="82"/>
                    <a:pt x="33" y="95"/>
                    <a:pt x="45" y="99"/>
                  </a:cubicBezTo>
                  <a:cubicBezTo>
                    <a:pt x="48" y="100"/>
                    <a:pt x="51" y="101"/>
                    <a:pt x="53" y="101"/>
                  </a:cubicBezTo>
                  <a:cubicBezTo>
                    <a:pt x="53" y="107"/>
                    <a:pt x="53" y="107"/>
                    <a:pt x="53" y="107"/>
                  </a:cubicBezTo>
                  <a:cubicBezTo>
                    <a:pt x="47" y="108"/>
                    <a:pt x="39" y="108"/>
                    <a:pt x="33" y="105"/>
                  </a:cubicBezTo>
                  <a:cubicBezTo>
                    <a:pt x="15" y="99"/>
                    <a:pt x="6" y="80"/>
                    <a:pt x="11" y="62"/>
                  </a:cubicBezTo>
                  <a:cubicBezTo>
                    <a:pt x="0" y="58"/>
                    <a:pt x="0" y="58"/>
                    <a:pt x="0" y="58"/>
                  </a:cubicBezTo>
                  <a:close/>
                  <a:moveTo>
                    <a:pt x="111" y="9"/>
                  </a:moveTo>
                  <a:cubicBezTo>
                    <a:pt x="102" y="16"/>
                    <a:pt x="102" y="16"/>
                    <a:pt x="102" y="16"/>
                  </a:cubicBezTo>
                  <a:cubicBezTo>
                    <a:pt x="90" y="3"/>
                    <a:pt x="69" y="0"/>
                    <a:pt x="54" y="12"/>
                  </a:cubicBezTo>
                  <a:cubicBezTo>
                    <a:pt x="48" y="16"/>
                    <a:pt x="44" y="22"/>
                    <a:pt x="41" y="28"/>
                  </a:cubicBezTo>
                  <a:cubicBezTo>
                    <a:pt x="46" y="32"/>
                    <a:pt x="46" y="32"/>
                    <a:pt x="46" y="32"/>
                  </a:cubicBezTo>
                  <a:cubicBezTo>
                    <a:pt x="48" y="29"/>
                    <a:pt x="49" y="27"/>
                    <a:pt x="52" y="26"/>
                  </a:cubicBezTo>
                  <a:cubicBezTo>
                    <a:pt x="62" y="18"/>
                    <a:pt x="77" y="19"/>
                    <a:pt x="86" y="28"/>
                  </a:cubicBezTo>
                  <a:cubicBezTo>
                    <a:pt x="75" y="37"/>
                    <a:pt x="75" y="37"/>
                    <a:pt x="75" y="37"/>
                  </a:cubicBezTo>
                  <a:cubicBezTo>
                    <a:pt x="112" y="46"/>
                    <a:pt x="112" y="46"/>
                    <a:pt x="112" y="46"/>
                  </a:cubicBezTo>
                  <a:lnTo>
                    <a:pt x="111" y="9"/>
                  </a:lnTo>
                  <a:close/>
                </a:path>
              </a:pathLst>
            </a:custGeom>
            <a:solidFill>
              <a:schemeClr val="bg1">
                <a:lumMod val="95000"/>
              </a:schemeClr>
            </a:solidFill>
            <a:ln>
              <a:noFill/>
            </a:ln>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23" name="文本框 122"/>
            <p:cNvSpPr txBox="1"/>
            <p:nvPr/>
          </p:nvSpPr>
          <p:spPr>
            <a:xfrm>
              <a:off x="3691830" y="3351637"/>
              <a:ext cx="2088001" cy="380104"/>
            </a:xfrm>
            <a:prstGeom prst="rect">
              <a:avLst/>
            </a:prstGeom>
            <a:noFill/>
          </p:spPr>
          <p:txBody>
            <a:bodyPr wrap="square" rtlCol="0">
              <a:spAutoFit/>
            </a:bodyPr>
            <a:lstStyle/>
            <a:p>
              <a:pPr algn="ctr"/>
              <a:r>
                <a:rPr lang="en-US" altLang="zh-CN" sz="187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87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24" name="组合 123"/>
          <p:cNvGrpSpPr/>
          <p:nvPr/>
        </p:nvGrpSpPr>
        <p:grpSpPr>
          <a:xfrm>
            <a:off x="6991156" y="1862989"/>
            <a:ext cx="2195017" cy="2075091"/>
            <a:chOff x="6252210" y="1908810"/>
            <a:chExt cx="2331720" cy="1920240"/>
          </a:xfrm>
        </p:grpSpPr>
        <p:sp>
          <p:nvSpPr>
            <p:cNvPr id="125" name="矩形 124"/>
            <p:cNvSpPr/>
            <p:nvPr/>
          </p:nvSpPr>
          <p:spPr>
            <a:xfrm>
              <a:off x="6252210" y="1908810"/>
              <a:ext cx="2331720" cy="19202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26" name="文本框 125"/>
            <p:cNvSpPr txBox="1"/>
            <p:nvPr/>
          </p:nvSpPr>
          <p:spPr>
            <a:xfrm>
              <a:off x="6358830" y="3351636"/>
              <a:ext cx="2088001" cy="351325"/>
            </a:xfrm>
            <a:prstGeom prst="rect">
              <a:avLst/>
            </a:prstGeom>
            <a:noFill/>
          </p:spPr>
          <p:txBody>
            <a:bodyPr wrap="square" rtlCol="0">
              <a:spAutoFit/>
            </a:bodyPr>
            <a:lstStyle>
              <a:defPPr>
                <a:defRPr lang="zh-CN"/>
              </a:defPPr>
              <a:lvl1pPr algn="ctr">
                <a:defRPr sz="1600">
                  <a:solidFill>
                    <a:srgbClr val="E7E7E7"/>
                  </a:solidFill>
                  <a:latin typeface="TeXGyreAdventor" panose="00000500000000000000" pitchFamily="50" charset="0"/>
                </a:defRPr>
              </a:lvl1pPr>
            </a:lstStyle>
            <a:p>
              <a:r>
                <a:rPr lang="en-US" altLang="zh-CN" sz="1867"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867"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27" name="组合 126"/>
          <p:cNvGrpSpPr/>
          <p:nvPr/>
        </p:nvGrpSpPr>
        <p:grpSpPr>
          <a:xfrm>
            <a:off x="9391786" y="1862989"/>
            <a:ext cx="2195017" cy="2075091"/>
            <a:chOff x="9025890" y="1908810"/>
            <a:chExt cx="2331720" cy="1920240"/>
          </a:xfrm>
        </p:grpSpPr>
        <p:sp>
          <p:nvSpPr>
            <p:cNvPr id="128" name="矩形 127"/>
            <p:cNvSpPr/>
            <p:nvPr/>
          </p:nvSpPr>
          <p:spPr>
            <a:xfrm>
              <a:off x="9025890" y="1908810"/>
              <a:ext cx="2331720" cy="1920240"/>
            </a:xfrm>
            <a:prstGeom prst="rect">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29" name="Freeform 145"/>
            <p:cNvSpPr>
              <a:spLocks noEditPoints="1"/>
            </p:cNvSpPr>
            <p:nvPr/>
          </p:nvSpPr>
          <p:spPr bwMode="auto">
            <a:xfrm>
              <a:off x="9712449" y="2282643"/>
              <a:ext cx="958600" cy="826785"/>
            </a:xfrm>
            <a:custGeom>
              <a:avLst/>
              <a:gdLst>
                <a:gd name="T0" fmla="*/ 95 w 111"/>
                <a:gd name="T1" fmla="*/ 16 h 111"/>
                <a:gd name="T2" fmla="*/ 95 w 111"/>
                <a:gd name="T3" fmla="*/ 94 h 111"/>
                <a:gd name="T4" fmla="*/ 16 w 111"/>
                <a:gd name="T5" fmla="*/ 94 h 111"/>
                <a:gd name="T6" fmla="*/ 16 w 111"/>
                <a:gd name="T7" fmla="*/ 16 h 111"/>
                <a:gd name="T8" fmla="*/ 51 w 111"/>
                <a:gd name="T9" fmla="*/ 100 h 111"/>
                <a:gd name="T10" fmla="*/ 38 w 111"/>
                <a:gd name="T11" fmla="*/ 85 h 111"/>
                <a:gd name="T12" fmla="*/ 51 w 111"/>
                <a:gd name="T13" fmla="*/ 100 h 111"/>
                <a:gd name="T14" fmla="*/ 51 w 111"/>
                <a:gd name="T15" fmla="*/ 60 h 111"/>
                <a:gd name="T16" fmla="*/ 35 w 111"/>
                <a:gd name="T17" fmla="*/ 75 h 111"/>
                <a:gd name="T18" fmla="*/ 51 w 111"/>
                <a:gd name="T19" fmla="*/ 50 h 111"/>
                <a:gd name="T20" fmla="*/ 35 w 111"/>
                <a:gd name="T21" fmla="*/ 36 h 111"/>
                <a:gd name="T22" fmla="*/ 51 w 111"/>
                <a:gd name="T23" fmla="*/ 50 h 111"/>
                <a:gd name="T24" fmla="*/ 51 w 111"/>
                <a:gd name="T25" fmla="*/ 10 h 111"/>
                <a:gd name="T26" fmla="*/ 38 w 111"/>
                <a:gd name="T27" fmla="*/ 25 h 111"/>
                <a:gd name="T28" fmla="*/ 61 w 111"/>
                <a:gd name="T29" fmla="*/ 10 h 111"/>
                <a:gd name="T30" fmla="*/ 73 w 111"/>
                <a:gd name="T31" fmla="*/ 25 h 111"/>
                <a:gd name="T32" fmla="*/ 61 w 111"/>
                <a:gd name="T33" fmla="*/ 10 h 111"/>
                <a:gd name="T34" fmla="*/ 61 w 111"/>
                <a:gd name="T35" fmla="*/ 50 h 111"/>
                <a:gd name="T36" fmla="*/ 77 w 111"/>
                <a:gd name="T37" fmla="*/ 36 h 111"/>
                <a:gd name="T38" fmla="*/ 61 w 111"/>
                <a:gd name="T39" fmla="*/ 60 h 111"/>
                <a:gd name="T40" fmla="*/ 77 w 111"/>
                <a:gd name="T41" fmla="*/ 75 h 111"/>
                <a:gd name="T42" fmla="*/ 61 w 111"/>
                <a:gd name="T43" fmla="*/ 60 h 111"/>
                <a:gd name="T44" fmla="*/ 61 w 111"/>
                <a:gd name="T45" fmla="*/ 100 h 111"/>
                <a:gd name="T46" fmla="*/ 73 w 111"/>
                <a:gd name="T47" fmla="*/ 85 h 111"/>
                <a:gd name="T48" fmla="*/ 11 w 111"/>
                <a:gd name="T49" fmla="*/ 50 h 111"/>
                <a:gd name="T50" fmla="*/ 24 w 111"/>
                <a:gd name="T51" fmla="*/ 39 h 111"/>
                <a:gd name="T52" fmla="*/ 11 w 111"/>
                <a:gd name="T53" fmla="*/ 50 h 111"/>
                <a:gd name="T54" fmla="*/ 100 w 111"/>
                <a:gd name="T55" fmla="*/ 50 h 111"/>
                <a:gd name="T56" fmla="*/ 87 w 111"/>
                <a:gd name="T57" fmla="*/ 39 h 111"/>
                <a:gd name="T58" fmla="*/ 100 w 111"/>
                <a:gd name="T59" fmla="*/ 60 h 111"/>
                <a:gd name="T60" fmla="*/ 87 w 111"/>
                <a:gd name="T61" fmla="*/ 71 h 111"/>
                <a:gd name="T62" fmla="*/ 100 w 111"/>
                <a:gd name="T63" fmla="*/ 60 h 111"/>
                <a:gd name="T64" fmla="*/ 11 w 111"/>
                <a:gd name="T65" fmla="*/ 60 h 111"/>
                <a:gd name="T66" fmla="*/ 24 w 111"/>
                <a:gd name="T67" fmla="*/ 71 h 111"/>
                <a:gd name="T68" fmla="*/ 96 w 111"/>
                <a:gd name="T69" fmla="*/ 77 h 111"/>
                <a:gd name="T70" fmla="*/ 84 w 111"/>
                <a:gd name="T71" fmla="*/ 82 h 111"/>
                <a:gd name="T72" fmla="*/ 79 w 111"/>
                <a:gd name="T73" fmla="*/ 95 h 111"/>
                <a:gd name="T74" fmla="*/ 96 w 111"/>
                <a:gd name="T75" fmla="*/ 77 h 111"/>
                <a:gd name="T76" fmla="*/ 18 w 111"/>
                <a:gd name="T77" fmla="*/ 78 h 111"/>
                <a:gd name="T78" fmla="*/ 23 w 111"/>
                <a:gd name="T79" fmla="*/ 88 h 111"/>
                <a:gd name="T80" fmla="*/ 32 w 111"/>
                <a:gd name="T81" fmla="*/ 93 h 111"/>
                <a:gd name="T82" fmla="*/ 15 w 111"/>
                <a:gd name="T83" fmla="*/ 33 h 111"/>
                <a:gd name="T84" fmla="*/ 27 w 111"/>
                <a:gd name="T85" fmla="*/ 28 h 111"/>
                <a:gd name="T86" fmla="*/ 33 w 111"/>
                <a:gd name="T87" fmla="*/ 16 h 111"/>
                <a:gd name="T88" fmla="*/ 15 w 111"/>
                <a:gd name="T89" fmla="*/ 33 h 111"/>
                <a:gd name="T90" fmla="*/ 94 w 111"/>
                <a:gd name="T91" fmla="*/ 32 h 111"/>
                <a:gd name="T92" fmla="*/ 88 w 111"/>
                <a:gd name="T93" fmla="*/ 23 h 111"/>
                <a:gd name="T94" fmla="*/ 80 w 111"/>
                <a:gd name="T95"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 h="111">
                  <a:moveTo>
                    <a:pt x="56" y="0"/>
                  </a:moveTo>
                  <a:cubicBezTo>
                    <a:pt x="71" y="0"/>
                    <a:pt x="85" y="6"/>
                    <a:pt x="95" y="16"/>
                  </a:cubicBezTo>
                  <a:cubicBezTo>
                    <a:pt x="105" y="26"/>
                    <a:pt x="111" y="40"/>
                    <a:pt x="111" y="55"/>
                  </a:cubicBezTo>
                  <a:cubicBezTo>
                    <a:pt x="111" y="71"/>
                    <a:pt x="105" y="84"/>
                    <a:pt x="95" y="94"/>
                  </a:cubicBezTo>
                  <a:cubicBezTo>
                    <a:pt x="85" y="104"/>
                    <a:pt x="71" y="111"/>
                    <a:pt x="56" y="111"/>
                  </a:cubicBezTo>
                  <a:cubicBezTo>
                    <a:pt x="40" y="111"/>
                    <a:pt x="27" y="104"/>
                    <a:pt x="16" y="94"/>
                  </a:cubicBezTo>
                  <a:cubicBezTo>
                    <a:pt x="6" y="84"/>
                    <a:pt x="0" y="71"/>
                    <a:pt x="0" y="55"/>
                  </a:cubicBezTo>
                  <a:cubicBezTo>
                    <a:pt x="0" y="40"/>
                    <a:pt x="6" y="26"/>
                    <a:pt x="16" y="16"/>
                  </a:cubicBezTo>
                  <a:cubicBezTo>
                    <a:pt x="27" y="6"/>
                    <a:pt x="40" y="0"/>
                    <a:pt x="56" y="0"/>
                  </a:cubicBezTo>
                  <a:close/>
                  <a:moveTo>
                    <a:pt x="51" y="100"/>
                  </a:moveTo>
                  <a:cubicBezTo>
                    <a:pt x="51" y="87"/>
                    <a:pt x="51" y="87"/>
                    <a:pt x="51" y="87"/>
                  </a:cubicBezTo>
                  <a:cubicBezTo>
                    <a:pt x="47" y="87"/>
                    <a:pt x="42" y="86"/>
                    <a:pt x="38" y="85"/>
                  </a:cubicBezTo>
                  <a:cubicBezTo>
                    <a:pt x="39" y="87"/>
                    <a:pt x="40" y="88"/>
                    <a:pt x="40" y="89"/>
                  </a:cubicBezTo>
                  <a:cubicBezTo>
                    <a:pt x="43" y="94"/>
                    <a:pt x="47" y="98"/>
                    <a:pt x="51" y="100"/>
                  </a:cubicBezTo>
                  <a:close/>
                  <a:moveTo>
                    <a:pt x="51" y="77"/>
                  </a:moveTo>
                  <a:cubicBezTo>
                    <a:pt x="51" y="60"/>
                    <a:pt x="51" y="60"/>
                    <a:pt x="51" y="60"/>
                  </a:cubicBezTo>
                  <a:cubicBezTo>
                    <a:pt x="33" y="60"/>
                    <a:pt x="33" y="60"/>
                    <a:pt x="33" y="60"/>
                  </a:cubicBezTo>
                  <a:cubicBezTo>
                    <a:pt x="33" y="65"/>
                    <a:pt x="34" y="70"/>
                    <a:pt x="35" y="75"/>
                  </a:cubicBezTo>
                  <a:cubicBezTo>
                    <a:pt x="40" y="76"/>
                    <a:pt x="45" y="77"/>
                    <a:pt x="51" y="77"/>
                  </a:cubicBezTo>
                  <a:close/>
                  <a:moveTo>
                    <a:pt x="51" y="50"/>
                  </a:moveTo>
                  <a:cubicBezTo>
                    <a:pt x="51" y="33"/>
                    <a:pt x="51" y="33"/>
                    <a:pt x="51" y="33"/>
                  </a:cubicBezTo>
                  <a:cubicBezTo>
                    <a:pt x="45" y="34"/>
                    <a:pt x="40" y="34"/>
                    <a:pt x="35" y="36"/>
                  </a:cubicBezTo>
                  <a:cubicBezTo>
                    <a:pt x="34" y="40"/>
                    <a:pt x="33" y="45"/>
                    <a:pt x="33" y="50"/>
                  </a:cubicBezTo>
                  <a:cubicBezTo>
                    <a:pt x="51" y="50"/>
                    <a:pt x="51" y="50"/>
                    <a:pt x="51" y="50"/>
                  </a:cubicBezTo>
                  <a:close/>
                  <a:moveTo>
                    <a:pt x="51" y="24"/>
                  </a:moveTo>
                  <a:cubicBezTo>
                    <a:pt x="51" y="10"/>
                    <a:pt x="51" y="10"/>
                    <a:pt x="51" y="10"/>
                  </a:cubicBezTo>
                  <a:cubicBezTo>
                    <a:pt x="47" y="12"/>
                    <a:pt x="43" y="16"/>
                    <a:pt x="40" y="22"/>
                  </a:cubicBezTo>
                  <a:cubicBezTo>
                    <a:pt x="40" y="23"/>
                    <a:pt x="39" y="24"/>
                    <a:pt x="38" y="25"/>
                  </a:cubicBezTo>
                  <a:cubicBezTo>
                    <a:pt x="42" y="24"/>
                    <a:pt x="47" y="24"/>
                    <a:pt x="51" y="24"/>
                  </a:cubicBezTo>
                  <a:close/>
                  <a:moveTo>
                    <a:pt x="61" y="10"/>
                  </a:moveTo>
                  <a:cubicBezTo>
                    <a:pt x="61" y="24"/>
                    <a:pt x="61" y="24"/>
                    <a:pt x="61" y="24"/>
                  </a:cubicBezTo>
                  <a:cubicBezTo>
                    <a:pt x="65" y="24"/>
                    <a:pt x="69" y="24"/>
                    <a:pt x="73" y="25"/>
                  </a:cubicBezTo>
                  <a:cubicBezTo>
                    <a:pt x="72" y="24"/>
                    <a:pt x="72" y="23"/>
                    <a:pt x="71" y="22"/>
                  </a:cubicBezTo>
                  <a:cubicBezTo>
                    <a:pt x="68" y="16"/>
                    <a:pt x="65" y="12"/>
                    <a:pt x="61" y="10"/>
                  </a:cubicBezTo>
                  <a:close/>
                  <a:moveTo>
                    <a:pt x="61" y="33"/>
                  </a:moveTo>
                  <a:cubicBezTo>
                    <a:pt x="61" y="50"/>
                    <a:pt x="61" y="50"/>
                    <a:pt x="61" y="50"/>
                  </a:cubicBezTo>
                  <a:cubicBezTo>
                    <a:pt x="79" y="50"/>
                    <a:pt x="79" y="50"/>
                    <a:pt x="79" y="50"/>
                  </a:cubicBezTo>
                  <a:cubicBezTo>
                    <a:pt x="78" y="45"/>
                    <a:pt x="78" y="40"/>
                    <a:pt x="77" y="36"/>
                  </a:cubicBezTo>
                  <a:cubicBezTo>
                    <a:pt x="72" y="34"/>
                    <a:pt x="66" y="34"/>
                    <a:pt x="61" y="33"/>
                  </a:cubicBezTo>
                  <a:close/>
                  <a:moveTo>
                    <a:pt x="61" y="60"/>
                  </a:moveTo>
                  <a:cubicBezTo>
                    <a:pt x="61" y="77"/>
                    <a:pt x="61" y="77"/>
                    <a:pt x="61" y="77"/>
                  </a:cubicBezTo>
                  <a:cubicBezTo>
                    <a:pt x="66" y="77"/>
                    <a:pt x="72" y="76"/>
                    <a:pt x="77" y="75"/>
                  </a:cubicBezTo>
                  <a:cubicBezTo>
                    <a:pt x="78" y="70"/>
                    <a:pt x="78" y="65"/>
                    <a:pt x="79" y="60"/>
                  </a:cubicBezTo>
                  <a:cubicBezTo>
                    <a:pt x="61" y="60"/>
                    <a:pt x="61" y="60"/>
                    <a:pt x="61" y="60"/>
                  </a:cubicBezTo>
                  <a:close/>
                  <a:moveTo>
                    <a:pt x="61" y="87"/>
                  </a:moveTo>
                  <a:cubicBezTo>
                    <a:pt x="61" y="100"/>
                    <a:pt x="61" y="100"/>
                    <a:pt x="61" y="100"/>
                  </a:cubicBezTo>
                  <a:cubicBezTo>
                    <a:pt x="65" y="98"/>
                    <a:pt x="68" y="94"/>
                    <a:pt x="71" y="89"/>
                  </a:cubicBezTo>
                  <a:cubicBezTo>
                    <a:pt x="72" y="88"/>
                    <a:pt x="72" y="87"/>
                    <a:pt x="73" y="85"/>
                  </a:cubicBezTo>
                  <a:cubicBezTo>
                    <a:pt x="69" y="86"/>
                    <a:pt x="65" y="87"/>
                    <a:pt x="61" y="87"/>
                  </a:cubicBezTo>
                  <a:close/>
                  <a:moveTo>
                    <a:pt x="11" y="50"/>
                  </a:moveTo>
                  <a:cubicBezTo>
                    <a:pt x="23" y="50"/>
                    <a:pt x="23" y="50"/>
                    <a:pt x="23" y="50"/>
                  </a:cubicBezTo>
                  <a:cubicBezTo>
                    <a:pt x="23" y="47"/>
                    <a:pt x="24" y="43"/>
                    <a:pt x="24" y="39"/>
                  </a:cubicBezTo>
                  <a:cubicBezTo>
                    <a:pt x="24" y="40"/>
                    <a:pt x="23" y="40"/>
                    <a:pt x="22" y="40"/>
                  </a:cubicBezTo>
                  <a:cubicBezTo>
                    <a:pt x="17" y="43"/>
                    <a:pt x="13" y="47"/>
                    <a:pt x="11" y="50"/>
                  </a:cubicBezTo>
                  <a:close/>
                  <a:moveTo>
                    <a:pt x="88" y="50"/>
                  </a:moveTo>
                  <a:cubicBezTo>
                    <a:pt x="100" y="50"/>
                    <a:pt x="100" y="50"/>
                    <a:pt x="100" y="50"/>
                  </a:cubicBezTo>
                  <a:cubicBezTo>
                    <a:pt x="99" y="47"/>
                    <a:pt x="95" y="43"/>
                    <a:pt x="89" y="40"/>
                  </a:cubicBezTo>
                  <a:cubicBezTo>
                    <a:pt x="89" y="40"/>
                    <a:pt x="88" y="40"/>
                    <a:pt x="87" y="39"/>
                  </a:cubicBezTo>
                  <a:cubicBezTo>
                    <a:pt x="88" y="43"/>
                    <a:pt x="88" y="47"/>
                    <a:pt x="88" y="50"/>
                  </a:cubicBezTo>
                  <a:close/>
                  <a:moveTo>
                    <a:pt x="100" y="60"/>
                  </a:moveTo>
                  <a:cubicBezTo>
                    <a:pt x="88" y="60"/>
                    <a:pt x="88" y="60"/>
                    <a:pt x="88" y="60"/>
                  </a:cubicBezTo>
                  <a:cubicBezTo>
                    <a:pt x="88" y="64"/>
                    <a:pt x="88" y="67"/>
                    <a:pt x="87" y="71"/>
                  </a:cubicBezTo>
                  <a:cubicBezTo>
                    <a:pt x="88" y="71"/>
                    <a:pt x="89" y="70"/>
                    <a:pt x="89" y="70"/>
                  </a:cubicBezTo>
                  <a:cubicBezTo>
                    <a:pt x="95" y="67"/>
                    <a:pt x="99" y="64"/>
                    <a:pt x="100" y="60"/>
                  </a:cubicBezTo>
                  <a:close/>
                  <a:moveTo>
                    <a:pt x="23" y="60"/>
                  </a:moveTo>
                  <a:cubicBezTo>
                    <a:pt x="11" y="60"/>
                    <a:pt x="11" y="60"/>
                    <a:pt x="11" y="60"/>
                  </a:cubicBezTo>
                  <a:cubicBezTo>
                    <a:pt x="13" y="64"/>
                    <a:pt x="17" y="67"/>
                    <a:pt x="22" y="70"/>
                  </a:cubicBezTo>
                  <a:cubicBezTo>
                    <a:pt x="23" y="70"/>
                    <a:pt x="24" y="71"/>
                    <a:pt x="24" y="71"/>
                  </a:cubicBezTo>
                  <a:cubicBezTo>
                    <a:pt x="24" y="67"/>
                    <a:pt x="23" y="64"/>
                    <a:pt x="23" y="60"/>
                  </a:cubicBezTo>
                  <a:close/>
                  <a:moveTo>
                    <a:pt x="96" y="77"/>
                  </a:moveTo>
                  <a:cubicBezTo>
                    <a:pt x="95" y="78"/>
                    <a:pt x="95" y="78"/>
                    <a:pt x="94" y="78"/>
                  </a:cubicBezTo>
                  <a:cubicBezTo>
                    <a:pt x="91" y="80"/>
                    <a:pt x="88" y="81"/>
                    <a:pt x="84" y="82"/>
                  </a:cubicBezTo>
                  <a:cubicBezTo>
                    <a:pt x="83" y="86"/>
                    <a:pt x="81" y="90"/>
                    <a:pt x="80" y="93"/>
                  </a:cubicBezTo>
                  <a:cubicBezTo>
                    <a:pt x="79" y="94"/>
                    <a:pt x="79" y="94"/>
                    <a:pt x="79" y="95"/>
                  </a:cubicBezTo>
                  <a:cubicBezTo>
                    <a:pt x="82" y="93"/>
                    <a:pt x="85" y="90"/>
                    <a:pt x="88" y="88"/>
                  </a:cubicBezTo>
                  <a:cubicBezTo>
                    <a:pt x="91" y="85"/>
                    <a:pt x="94" y="81"/>
                    <a:pt x="96" y="77"/>
                  </a:cubicBezTo>
                  <a:close/>
                  <a:moveTo>
                    <a:pt x="27" y="82"/>
                  </a:moveTo>
                  <a:cubicBezTo>
                    <a:pt x="24" y="81"/>
                    <a:pt x="20" y="80"/>
                    <a:pt x="18" y="78"/>
                  </a:cubicBezTo>
                  <a:cubicBezTo>
                    <a:pt x="17" y="78"/>
                    <a:pt x="16" y="78"/>
                    <a:pt x="15" y="77"/>
                  </a:cubicBezTo>
                  <a:cubicBezTo>
                    <a:pt x="18" y="81"/>
                    <a:pt x="20" y="85"/>
                    <a:pt x="23" y="88"/>
                  </a:cubicBezTo>
                  <a:cubicBezTo>
                    <a:pt x="26" y="90"/>
                    <a:pt x="29" y="93"/>
                    <a:pt x="33" y="95"/>
                  </a:cubicBezTo>
                  <a:cubicBezTo>
                    <a:pt x="32" y="94"/>
                    <a:pt x="32" y="94"/>
                    <a:pt x="32" y="93"/>
                  </a:cubicBezTo>
                  <a:cubicBezTo>
                    <a:pt x="30" y="90"/>
                    <a:pt x="28" y="86"/>
                    <a:pt x="27" y="82"/>
                  </a:cubicBezTo>
                  <a:close/>
                  <a:moveTo>
                    <a:pt x="15" y="33"/>
                  </a:moveTo>
                  <a:cubicBezTo>
                    <a:pt x="16" y="33"/>
                    <a:pt x="17" y="32"/>
                    <a:pt x="18" y="32"/>
                  </a:cubicBezTo>
                  <a:cubicBezTo>
                    <a:pt x="20" y="30"/>
                    <a:pt x="24" y="29"/>
                    <a:pt x="27" y="28"/>
                  </a:cubicBezTo>
                  <a:cubicBezTo>
                    <a:pt x="28" y="24"/>
                    <a:pt x="30" y="20"/>
                    <a:pt x="32" y="17"/>
                  </a:cubicBezTo>
                  <a:cubicBezTo>
                    <a:pt x="32" y="17"/>
                    <a:pt x="32" y="16"/>
                    <a:pt x="33" y="16"/>
                  </a:cubicBezTo>
                  <a:cubicBezTo>
                    <a:pt x="29" y="18"/>
                    <a:pt x="26" y="20"/>
                    <a:pt x="23" y="23"/>
                  </a:cubicBezTo>
                  <a:cubicBezTo>
                    <a:pt x="20" y="26"/>
                    <a:pt x="18" y="29"/>
                    <a:pt x="15" y="33"/>
                  </a:cubicBezTo>
                  <a:close/>
                  <a:moveTo>
                    <a:pt x="84" y="28"/>
                  </a:moveTo>
                  <a:cubicBezTo>
                    <a:pt x="88" y="29"/>
                    <a:pt x="91" y="30"/>
                    <a:pt x="94" y="32"/>
                  </a:cubicBezTo>
                  <a:cubicBezTo>
                    <a:pt x="95" y="32"/>
                    <a:pt x="95" y="33"/>
                    <a:pt x="96" y="33"/>
                  </a:cubicBezTo>
                  <a:cubicBezTo>
                    <a:pt x="94" y="29"/>
                    <a:pt x="91" y="26"/>
                    <a:pt x="88" y="23"/>
                  </a:cubicBezTo>
                  <a:cubicBezTo>
                    <a:pt x="85" y="20"/>
                    <a:pt x="82" y="18"/>
                    <a:pt x="79" y="16"/>
                  </a:cubicBezTo>
                  <a:cubicBezTo>
                    <a:pt x="79" y="16"/>
                    <a:pt x="79" y="17"/>
                    <a:pt x="80" y="17"/>
                  </a:cubicBezTo>
                  <a:cubicBezTo>
                    <a:pt x="81" y="20"/>
                    <a:pt x="83" y="24"/>
                    <a:pt x="84" y="28"/>
                  </a:cubicBezTo>
                  <a:close/>
                </a:path>
              </a:pathLst>
            </a:custGeom>
            <a:solidFill>
              <a:schemeClr val="bg1">
                <a:lumMod val="95000"/>
              </a:schemeClr>
            </a:solidFill>
            <a:ln>
              <a:noFill/>
            </a:ln>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30" name="文本框 129"/>
            <p:cNvSpPr txBox="1"/>
            <p:nvPr/>
          </p:nvSpPr>
          <p:spPr>
            <a:xfrm>
              <a:off x="9140130" y="3351636"/>
              <a:ext cx="2088001" cy="379656"/>
            </a:xfrm>
            <a:prstGeom prst="rect">
              <a:avLst/>
            </a:prstGeom>
            <a:noFill/>
          </p:spPr>
          <p:txBody>
            <a:bodyPr wrap="square" rtlCol="0">
              <a:spAutoFit/>
            </a:bodyPr>
            <a:lstStyle>
              <a:defPPr>
                <a:defRPr lang="zh-CN"/>
              </a:defPPr>
              <a:lvl1pPr algn="ctr">
                <a:defRPr sz="1600">
                  <a:solidFill>
                    <a:srgbClr val="9DA8B1"/>
                  </a:solidFill>
                  <a:latin typeface="TeXGyreAdventor" panose="00000500000000000000" pitchFamily="50" charset="0"/>
                </a:defRPr>
              </a:lvl1pPr>
            </a:lstStyle>
            <a:p>
              <a:r>
                <a:rPr lang="en-US" altLang="zh-CN" sz="1867"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867"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31" name="Freeform 123"/>
          <p:cNvSpPr>
            <a:spLocks noEditPoints="1"/>
          </p:cNvSpPr>
          <p:nvPr/>
        </p:nvSpPr>
        <p:spPr bwMode="auto">
          <a:xfrm>
            <a:off x="7685462" y="2446093"/>
            <a:ext cx="806400" cy="570138"/>
          </a:xfrm>
          <a:custGeom>
            <a:avLst/>
            <a:gdLst>
              <a:gd name="T0" fmla="*/ 0 w 61"/>
              <a:gd name="T1" fmla="*/ 5 h 40"/>
              <a:gd name="T2" fmla="*/ 0 w 61"/>
              <a:gd name="T3" fmla="*/ 5 h 40"/>
              <a:gd name="T4" fmla="*/ 0 w 61"/>
              <a:gd name="T5" fmla="*/ 35 h 40"/>
              <a:gd name="T6" fmla="*/ 0 w 61"/>
              <a:gd name="T7" fmla="*/ 35 h 40"/>
              <a:gd name="T8" fmla="*/ 16 w 61"/>
              <a:gd name="T9" fmla="*/ 20 h 40"/>
              <a:gd name="T10" fmla="*/ 0 w 61"/>
              <a:gd name="T11" fmla="*/ 5 h 40"/>
              <a:gd name="T12" fmla="*/ 19 w 61"/>
              <a:gd name="T13" fmla="*/ 17 h 40"/>
              <a:gd name="T14" fmla="*/ 22 w 61"/>
              <a:gd name="T15" fmla="*/ 20 h 40"/>
              <a:gd name="T16" fmla="*/ 26 w 61"/>
              <a:gd name="T17" fmla="*/ 23 h 40"/>
              <a:gd name="T18" fmla="*/ 31 w 61"/>
              <a:gd name="T19" fmla="*/ 25 h 40"/>
              <a:gd name="T20" fmla="*/ 36 w 61"/>
              <a:gd name="T21" fmla="*/ 23 h 40"/>
              <a:gd name="T22" fmla="*/ 38 w 61"/>
              <a:gd name="T23" fmla="*/ 21 h 40"/>
              <a:gd name="T24" fmla="*/ 42 w 61"/>
              <a:gd name="T25" fmla="*/ 17 h 40"/>
              <a:gd name="T26" fmla="*/ 58 w 61"/>
              <a:gd name="T27" fmla="*/ 2 h 40"/>
              <a:gd name="T28" fmla="*/ 59 w 61"/>
              <a:gd name="T29" fmla="*/ 0 h 40"/>
              <a:gd name="T30" fmla="*/ 2 w 61"/>
              <a:gd name="T31" fmla="*/ 0 h 40"/>
              <a:gd name="T32" fmla="*/ 3 w 61"/>
              <a:gd name="T33" fmla="*/ 1 h 40"/>
              <a:gd name="T34" fmla="*/ 19 w 61"/>
              <a:gd name="T35" fmla="*/ 17 h 40"/>
              <a:gd name="T36" fmla="*/ 42 w 61"/>
              <a:gd name="T37" fmla="*/ 24 h 40"/>
              <a:gd name="T38" fmla="*/ 38 w 61"/>
              <a:gd name="T39" fmla="*/ 27 h 40"/>
              <a:gd name="T40" fmla="*/ 31 w 61"/>
              <a:gd name="T41" fmla="*/ 30 h 40"/>
              <a:gd name="T42" fmla="*/ 23 w 61"/>
              <a:gd name="T43" fmla="*/ 27 h 40"/>
              <a:gd name="T44" fmla="*/ 19 w 61"/>
              <a:gd name="T45" fmla="*/ 23 h 40"/>
              <a:gd name="T46" fmla="*/ 3 w 61"/>
              <a:gd name="T47" fmla="*/ 39 h 40"/>
              <a:gd name="T48" fmla="*/ 2 w 61"/>
              <a:gd name="T49" fmla="*/ 40 h 40"/>
              <a:gd name="T50" fmla="*/ 59 w 61"/>
              <a:gd name="T51" fmla="*/ 40 h 40"/>
              <a:gd name="T52" fmla="*/ 58 w 61"/>
              <a:gd name="T53" fmla="*/ 39 h 40"/>
              <a:gd name="T54" fmla="*/ 42 w 61"/>
              <a:gd name="T55" fmla="*/ 24 h 40"/>
              <a:gd name="T56" fmla="*/ 60 w 61"/>
              <a:gd name="T57" fmla="*/ 6 h 40"/>
              <a:gd name="T58" fmla="*/ 45 w 61"/>
              <a:gd name="T59" fmla="*/ 21 h 40"/>
              <a:gd name="T60" fmla="*/ 60 w 61"/>
              <a:gd name="T61" fmla="*/ 36 h 40"/>
              <a:gd name="T62" fmla="*/ 61 w 61"/>
              <a:gd name="T63" fmla="*/ 36 h 40"/>
              <a:gd name="T64" fmla="*/ 61 w 61"/>
              <a:gd name="T65" fmla="*/ 5 h 40"/>
              <a:gd name="T66" fmla="*/ 60 w 61"/>
              <a:gd name="T6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 h="40">
                <a:moveTo>
                  <a:pt x="0" y="5"/>
                </a:moveTo>
                <a:cubicBezTo>
                  <a:pt x="0" y="5"/>
                  <a:pt x="0" y="5"/>
                  <a:pt x="0" y="5"/>
                </a:cubicBezTo>
                <a:cubicBezTo>
                  <a:pt x="0" y="35"/>
                  <a:pt x="0" y="35"/>
                  <a:pt x="0" y="35"/>
                </a:cubicBezTo>
                <a:cubicBezTo>
                  <a:pt x="0" y="35"/>
                  <a:pt x="0" y="35"/>
                  <a:pt x="0" y="35"/>
                </a:cubicBezTo>
                <a:cubicBezTo>
                  <a:pt x="16" y="20"/>
                  <a:pt x="16" y="20"/>
                  <a:pt x="16" y="20"/>
                </a:cubicBezTo>
                <a:lnTo>
                  <a:pt x="0" y="5"/>
                </a:lnTo>
                <a:close/>
                <a:moveTo>
                  <a:pt x="19" y="17"/>
                </a:moveTo>
                <a:cubicBezTo>
                  <a:pt x="22" y="20"/>
                  <a:pt x="22" y="20"/>
                  <a:pt x="22" y="20"/>
                </a:cubicBezTo>
                <a:cubicBezTo>
                  <a:pt x="26" y="23"/>
                  <a:pt x="26" y="23"/>
                  <a:pt x="26" y="23"/>
                </a:cubicBezTo>
                <a:cubicBezTo>
                  <a:pt x="27" y="24"/>
                  <a:pt x="29" y="25"/>
                  <a:pt x="31" y="25"/>
                </a:cubicBezTo>
                <a:cubicBezTo>
                  <a:pt x="32" y="25"/>
                  <a:pt x="34" y="24"/>
                  <a:pt x="36" y="23"/>
                </a:cubicBezTo>
                <a:cubicBezTo>
                  <a:pt x="38" y="21"/>
                  <a:pt x="38" y="21"/>
                  <a:pt x="38" y="21"/>
                </a:cubicBezTo>
                <a:cubicBezTo>
                  <a:pt x="42" y="17"/>
                  <a:pt x="42" y="17"/>
                  <a:pt x="42" y="17"/>
                </a:cubicBezTo>
                <a:cubicBezTo>
                  <a:pt x="58" y="2"/>
                  <a:pt x="58" y="2"/>
                  <a:pt x="58" y="2"/>
                </a:cubicBezTo>
                <a:cubicBezTo>
                  <a:pt x="58" y="1"/>
                  <a:pt x="59" y="1"/>
                  <a:pt x="59" y="0"/>
                </a:cubicBezTo>
                <a:cubicBezTo>
                  <a:pt x="2" y="0"/>
                  <a:pt x="2" y="0"/>
                  <a:pt x="2" y="0"/>
                </a:cubicBezTo>
                <a:cubicBezTo>
                  <a:pt x="2" y="1"/>
                  <a:pt x="3" y="1"/>
                  <a:pt x="3" y="1"/>
                </a:cubicBezTo>
                <a:lnTo>
                  <a:pt x="19" y="17"/>
                </a:lnTo>
                <a:close/>
                <a:moveTo>
                  <a:pt x="42" y="24"/>
                </a:moveTo>
                <a:cubicBezTo>
                  <a:pt x="38" y="27"/>
                  <a:pt x="38" y="27"/>
                  <a:pt x="38" y="27"/>
                </a:cubicBezTo>
                <a:cubicBezTo>
                  <a:pt x="36" y="29"/>
                  <a:pt x="33" y="30"/>
                  <a:pt x="31" y="30"/>
                </a:cubicBezTo>
                <a:cubicBezTo>
                  <a:pt x="28" y="30"/>
                  <a:pt x="25" y="29"/>
                  <a:pt x="23" y="27"/>
                </a:cubicBezTo>
                <a:cubicBezTo>
                  <a:pt x="19" y="23"/>
                  <a:pt x="19" y="23"/>
                  <a:pt x="19" y="23"/>
                </a:cubicBezTo>
                <a:cubicBezTo>
                  <a:pt x="3" y="39"/>
                  <a:pt x="3" y="39"/>
                  <a:pt x="3" y="39"/>
                </a:cubicBezTo>
                <a:cubicBezTo>
                  <a:pt x="2" y="39"/>
                  <a:pt x="2" y="40"/>
                  <a:pt x="2" y="40"/>
                </a:cubicBezTo>
                <a:cubicBezTo>
                  <a:pt x="59" y="40"/>
                  <a:pt x="59" y="40"/>
                  <a:pt x="59" y="40"/>
                </a:cubicBezTo>
                <a:cubicBezTo>
                  <a:pt x="58" y="40"/>
                  <a:pt x="58" y="40"/>
                  <a:pt x="58" y="39"/>
                </a:cubicBezTo>
                <a:lnTo>
                  <a:pt x="42" y="24"/>
                </a:lnTo>
                <a:close/>
                <a:moveTo>
                  <a:pt x="60" y="6"/>
                </a:moveTo>
                <a:cubicBezTo>
                  <a:pt x="45" y="21"/>
                  <a:pt x="45" y="21"/>
                  <a:pt x="45" y="21"/>
                </a:cubicBezTo>
                <a:cubicBezTo>
                  <a:pt x="60" y="36"/>
                  <a:pt x="60" y="36"/>
                  <a:pt x="60" y="36"/>
                </a:cubicBezTo>
                <a:cubicBezTo>
                  <a:pt x="60" y="36"/>
                  <a:pt x="60" y="36"/>
                  <a:pt x="61" y="36"/>
                </a:cubicBezTo>
                <a:cubicBezTo>
                  <a:pt x="61" y="5"/>
                  <a:pt x="61" y="5"/>
                  <a:pt x="61" y="5"/>
                </a:cubicBezTo>
                <a:cubicBezTo>
                  <a:pt x="60" y="5"/>
                  <a:pt x="60" y="5"/>
                  <a:pt x="60" y="6"/>
                </a:cubicBezTo>
                <a:close/>
              </a:path>
            </a:pathLst>
          </a:custGeom>
          <a:solidFill>
            <a:schemeClr val="bg1">
              <a:lumMod val="95000"/>
            </a:schemeClr>
          </a:solidFill>
          <a:ln>
            <a:noFill/>
          </a:ln>
          <a:extLst/>
        </p:spPr>
        <p:txBody>
          <a:bodyPr vert="horz" wrap="square" lIns="91431" tIns="45716" rIns="91431" bIns="45716" numCol="1" anchor="t" anchorCtr="0" compatLnSpc="1">
            <a:prstTxWarp prst="textNoShape">
              <a:avLst/>
            </a:prstTxWarp>
          </a:bodyPr>
          <a:lstStyle/>
          <a:p>
            <a:endParaRPr lang="zh-CN" altLang="en-US" sz="2489"/>
          </a:p>
        </p:txBody>
      </p:sp>
      <p:sp>
        <p:nvSpPr>
          <p:cNvPr id="132"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应用前景</a:t>
            </a:r>
          </a:p>
        </p:txBody>
      </p:sp>
      <p:grpSp>
        <p:nvGrpSpPr>
          <p:cNvPr id="133" name="组合 132"/>
          <p:cNvGrpSpPr/>
          <p:nvPr/>
        </p:nvGrpSpPr>
        <p:grpSpPr>
          <a:xfrm>
            <a:off x="5334856" y="570216"/>
            <a:ext cx="263341" cy="395013"/>
            <a:chOff x="5284519" y="1508166"/>
            <a:chExt cx="213756" cy="427512"/>
          </a:xfrm>
        </p:grpSpPr>
        <p:cxnSp>
          <p:nvCxnSpPr>
            <p:cNvPr id="134" name="直接连接符 13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73773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left)">
                                      <p:cBhvr>
                                        <p:cTn id="11" dur="500"/>
                                        <p:tgtEl>
                                          <p:spTgt spid="132"/>
                                        </p:tgtEl>
                                      </p:cBhvr>
                                    </p:animEffect>
                                  </p:childTnLst>
                                </p:cTn>
                              </p:par>
                            </p:childTnLst>
                          </p:cTn>
                        </p:par>
                        <p:par>
                          <p:cTn id="12" fill="hold">
                            <p:stCondLst>
                              <p:cond delay="1000"/>
                            </p:stCondLst>
                            <p:childTnLst>
                              <p:par>
                                <p:cTn id="13" presetID="16" presetClass="entr" presetSubtype="21" fill="hold" nodeType="afterEffect">
                                  <p:stCondLst>
                                    <p:cond delay="250"/>
                                  </p:stCondLst>
                                  <p:childTnLst>
                                    <p:set>
                                      <p:cBhvr>
                                        <p:cTn id="14" dur="1" fill="hold">
                                          <p:stCondLst>
                                            <p:cond delay="0"/>
                                          </p:stCondLst>
                                        </p:cTn>
                                        <p:tgtEl>
                                          <p:spTgt spid="127"/>
                                        </p:tgtEl>
                                        <p:attrNameLst>
                                          <p:attrName>style.visibility</p:attrName>
                                        </p:attrNameLst>
                                      </p:cBhvr>
                                      <p:to>
                                        <p:strVal val="visible"/>
                                      </p:to>
                                    </p:set>
                                    <p:animEffect transition="in" filter="barn(inVertical)">
                                      <p:cBhvr>
                                        <p:cTn id="15" dur="500"/>
                                        <p:tgtEl>
                                          <p:spTgt spid="127"/>
                                        </p:tgtEl>
                                      </p:cBhvr>
                                    </p:animEffect>
                                  </p:childTnLst>
                                </p:cTn>
                              </p:par>
                              <p:par>
                                <p:cTn id="16" presetID="16" presetClass="entr" presetSubtype="21" fill="hold" nodeType="withEffect">
                                  <p:stCondLst>
                                    <p:cond delay="250"/>
                                  </p:stCondLst>
                                  <p:childTnLst>
                                    <p:set>
                                      <p:cBhvr>
                                        <p:cTn id="17" dur="1" fill="hold">
                                          <p:stCondLst>
                                            <p:cond delay="0"/>
                                          </p:stCondLst>
                                        </p:cTn>
                                        <p:tgtEl>
                                          <p:spTgt spid="113"/>
                                        </p:tgtEl>
                                        <p:attrNameLst>
                                          <p:attrName>style.visibility</p:attrName>
                                        </p:attrNameLst>
                                      </p:cBhvr>
                                      <p:to>
                                        <p:strVal val="visible"/>
                                      </p:to>
                                    </p:set>
                                    <p:animEffect transition="in" filter="barn(inVertical)">
                                      <p:cBhvr>
                                        <p:cTn id="18" dur="500"/>
                                        <p:tgtEl>
                                          <p:spTgt spid="113"/>
                                        </p:tgtEl>
                                      </p:cBhvr>
                                    </p:animEffect>
                                  </p:childTnLst>
                                </p:cTn>
                              </p:par>
                              <p:par>
                                <p:cTn id="19" presetID="16" presetClass="entr" presetSubtype="21" fill="hold" nodeType="withEffect">
                                  <p:stCondLst>
                                    <p:cond delay="1250"/>
                                  </p:stCondLst>
                                  <p:childTnLst>
                                    <p:set>
                                      <p:cBhvr>
                                        <p:cTn id="20" dur="1" fill="hold">
                                          <p:stCondLst>
                                            <p:cond delay="0"/>
                                          </p:stCondLst>
                                        </p:cTn>
                                        <p:tgtEl>
                                          <p:spTgt spid="124"/>
                                        </p:tgtEl>
                                        <p:attrNameLst>
                                          <p:attrName>style.visibility</p:attrName>
                                        </p:attrNameLst>
                                      </p:cBhvr>
                                      <p:to>
                                        <p:strVal val="visible"/>
                                      </p:to>
                                    </p:set>
                                    <p:animEffect transition="in" filter="barn(inVertical)">
                                      <p:cBhvr>
                                        <p:cTn id="21" dur="500"/>
                                        <p:tgtEl>
                                          <p:spTgt spid="124"/>
                                        </p:tgtEl>
                                      </p:cBhvr>
                                    </p:animEffect>
                                  </p:childTnLst>
                                </p:cTn>
                              </p:par>
                              <p:par>
                                <p:cTn id="22" presetID="16" presetClass="entr" presetSubtype="21" fill="hold" grpId="0" nodeType="withEffect">
                                  <p:stCondLst>
                                    <p:cond delay="1500"/>
                                  </p:stCondLst>
                                  <p:childTnLst>
                                    <p:set>
                                      <p:cBhvr>
                                        <p:cTn id="23" dur="1" fill="hold">
                                          <p:stCondLst>
                                            <p:cond delay="0"/>
                                          </p:stCondLst>
                                        </p:cTn>
                                        <p:tgtEl>
                                          <p:spTgt spid="131"/>
                                        </p:tgtEl>
                                        <p:attrNameLst>
                                          <p:attrName>style.visibility</p:attrName>
                                        </p:attrNameLst>
                                      </p:cBhvr>
                                      <p:to>
                                        <p:strVal val="visible"/>
                                      </p:to>
                                    </p:set>
                                    <p:animEffect transition="in" filter="barn(inVertical)">
                                      <p:cBhvr>
                                        <p:cTn id="24" dur="250"/>
                                        <p:tgtEl>
                                          <p:spTgt spid="131"/>
                                        </p:tgtEl>
                                      </p:cBhvr>
                                    </p:animEffect>
                                  </p:childTnLst>
                                </p:cTn>
                              </p:par>
                              <p:par>
                                <p:cTn id="25" presetID="16" presetClass="entr" presetSubtype="21" fill="hold" nodeType="withEffect">
                                  <p:stCondLst>
                                    <p:cond delay="1250"/>
                                  </p:stCondLst>
                                  <p:childTnLst>
                                    <p:set>
                                      <p:cBhvr>
                                        <p:cTn id="26" dur="1" fill="hold">
                                          <p:stCondLst>
                                            <p:cond delay="0"/>
                                          </p:stCondLst>
                                        </p:cTn>
                                        <p:tgtEl>
                                          <p:spTgt spid="106"/>
                                        </p:tgtEl>
                                        <p:attrNameLst>
                                          <p:attrName>style.visibility</p:attrName>
                                        </p:attrNameLst>
                                      </p:cBhvr>
                                      <p:to>
                                        <p:strVal val="visible"/>
                                      </p:to>
                                    </p:set>
                                    <p:animEffect transition="in" filter="barn(inVertical)">
                                      <p:cBhvr>
                                        <p:cTn id="27" dur="500"/>
                                        <p:tgtEl>
                                          <p:spTgt spid="106"/>
                                        </p:tgtEl>
                                      </p:cBhvr>
                                    </p:animEffect>
                                  </p:childTnLst>
                                </p:cTn>
                              </p:par>
                              <p:par>
                                <p:cTn id="28" presetID="16" presetClass="entr" presetSubtype="21" fill="hold" nodeType="withEffect">
                                  <p:stCondLst>
                                    <p:cond delay="2250"/>
                                  </p:stCondLst>
                                  <p:childTnLst>
                                    <p:set>
                                      <p:cBhvr>
                                        <p:cTn id="29" dur="1" fill="hold">
                                          <p:stCondLst>
                                            <p:cond delay="0"/>
                                          </p:stCondLst>
                                        </p:cTn>
                                        <p:tgtEl>
                                          <p:spTgt spid="120"/>
                                        </p:tgtEl>
                                        <p:attrNameLst>
                                          <p:attrName>style.visibility</p:attrName>
                                        </p:attrNameLst>
                                      </p:cBhvr>
                                      <p:to>
                                        <p:strVal val="visible"/>
                                      </p:to>
                                    </p:set>
                                    <p:animEffect transition="in" filter="barn(inVertical)">
                                      <p:cBhvr>
                                        <p:cTn id="30" dur="500"/>
                                        <p:tgtEl>
                                          <p:spTgt spid="120"/>
                                        </p:tgtEl>
                                      </p:cBhvr>
                                    </p:animEffect>
                                  </p:childTnLst>
                                </p:cTn>
                              </p:par>
                              <p:par>
                                <p:cTn id="31" presetID="16" presetClass="entr" presetSubtype="21" fill="hold" nodeType="withEffect">
                                  <p:stCondLst>
                                    <p:cond delay="2250"/>
                                  </p:stCondLst>
                                  <p:childTnLst>
                                    <p:set>
                                      <p:cBhvr>
                                        <p:cTn id="32" dur="1" fill="hold">
                                          <p:stCondLst>
                                            <p:cond delay="0"/>
                                          </p:stCondLst>
                                        </p:cTn>
                                        <p:tgtEl>
                                          <p:spTgt spid="99"/>
                                        </p:tgtEl>
                                        <p:attrNameLst>
                                          <p:attrName>style.visibility</p:attrName>
                                        </p:attrNameLst>
                                      </p:cBhvr>
                                      <p:to>
                                        <p:strVal val="visible"/>
                                      </p:to>
                                    </p:set>
                                    <p:animEffect transition="in" filter="barn(inVertical)">
                                      <p:cBhvr>
                                        <p:cTn id="33" dur="500"/>
                                        <p:tgtEl>
                                          <p:spTgt spid="99"/>
                                        </p:tgtEl>
                                      </p:cBhvr>
                                    </p:animEffect>
                                  </p:childTnLst>
                                </p:cTn>
                              </p:par>
                            </p:childTnLst>
                          </p:cTn>
                        </p:par>
                        <p:par>
                          <p:cTn id="34" fill="hold">
                            <p:stCondLst>
                              <p:cond delay="3750"/>
                            </p:stCondLst>
                            <p:childTnLst>
                              <p:par>
                                <p:cTn id="35" presetID="14" presetClass="entr" presetSubtype="10" fill="hold" nodeType="after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randombar(horizontal)">
                                      <p:cBhvr>
                                        <p:cTn id="37" dur="500"/>
                                        <p:tgtEl>
                                          <p:spTgt spid="91"/>
                                        </p:tgtEl>
                                      </p:cBhvr>
                                    </p:animEffect>
                                  </p:childTnLst>
                                </p:cTn>
                              </p:par>
                              <p:par>
                                <p:cTn id="38" presetID="14" presetClass="entr" presetSubtype="10" fill="hold" nodeType="with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randombar(horizontal)">
                                      <p:cBhvr>
                                        <p:cTn id="40" dur="500"/>
                                        <p:tgtEl>
                                          <p:spTgt spid="92"/>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randombar(horizontal)">
                                      <p:cBhvr>
                                        <p:cTn id="43" dur="500"/>
                                        <p:tgtEl>
                                          <p:spTgt spid="93"/>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randombar(horizontal)">
                                      <p:cBhvr>
                                        <p:cTn id="46" dur="500"/>
                                        <p:tgtEl>
                                          <p:spTgt spid="94"/>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randombar(horizontal)">
                                      <p:cBhvr>
                                        <p:cTn id="49" dur="500"/>
                                        <p:tgtEl>
                                          <p:spTgt spid="95"/>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randombar(horizontal)">
                                      <p:cBhvr>
                                        <p:cTn id="52" dur="500"/>
                                        <p:tgtEl>
                                          <p:spTgt spid="96"/>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97"/>
                                        </p:tgtEl>
                                        <p:attrNameLst>
                                          <p:attrName>style.visibility</p:attrName>
                                        </p:attrNameLst>
                                      </p:cBhvr>
                                      <p:to>
                                        <p:strVal val="visible"/>
                                      </p:to>
                                    </p:set>
                                    <p:animEffect transition="in" filter="randombar(horizontal)">
                                      <p:cBhvr>
                                        <p:cTn id="55" dur="500"/>
                                        <p:tgtEl>
                                          <p:spTgt spid="97"/>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98"/>
                                        </p:tgtEl>
                                        <p:attrNameLst>
                                          <p:attrName>style.visibility</p:attrName>
                                        </p:attrNameLst>
                                      </p:cBhvr>
                                      <p:to>
                                        <p:strVal val="visible"/>
                                      </p:to>
                                    </p:set>
                                    <p:animEffect transition="in" filter="randombar(horizontal)">
                                      <p:cBhvr>
                                        <p:cTn id="58"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P spid="97" grpId="0"/>
      <p:bldP spid="98" grpId="0"/>
      <p:bldP spid="131" grpId="0" animBg="1"/>
      <p:bldP spid="1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645561" y="2130621"/>
            <a:ext cx="1134464" cy="1134464"/>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868603" y="2130621"/>
            <a:ext cx="1134464" cy="11344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091644" y="2130621"/>
            <a:ext cx="1134464" cy="1134464"/>
          </a:xfrm>
          <a:prstGeom prst="rect">
            <a:avLst/>
          </a:prstGeom>
          <a:solidFill>
            <a:srgbClr val="FC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645561" y="3343843"/>
            <a:ext cx="1134464" cy="1134464"/>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868603" y="3343843"/>
            <a:ext cx="1134464" cy="1134464"/>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091644" y="3343843"/>
            <a:ext cx="1134464" cy="1134464"/>
          </a:xfrm>
          <a:prstGeom prst="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645561" y="4557064"/>
            <a:ext cx="1134464" cy="1134464"/>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868603" y="4557064"/>
            <a:ext cx="1134464" cy="1134464"/>
          </a:xfrm>
          <a:prstGeom prst="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091644" y="4557064"/>
            <a:ext cx="1134464" cy="1134464"/>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2645561" y="2130621"/>
            <a:ext cx="1134464" cy="1134464"/>
          </a:xfrm>
          <a:prstGeom prst="rect">
            <a:avLst/>
          </a:prstGeom>
          <a:blipFill>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868603" y="3343843"/>
            <a:ext cx="1134464" cy="1134464"/>
          </a:xfrm>
          <a:prstGeom prst="rect">
            <a:avLst/>
          </a:prstGeom>
          <a:blipFill>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091644" y="2130621"/>
            <a:ext cx="1134464" cy="1134464"/>
          </a:xfrm>
          <a:prstGeom prst="rect">
            <a:avLst/>
          </a:prstGeom>
          <a:blipFill>
            <a:blip r:embed="rId5"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091644" y="4557064"/>
            <a:ext cx="1134464" cy="1134464"/>
          </a:xfrm>
          <a:prstGeom prst="rect">
            <a:avLst/>
          </a:prstGeom>
          <a:blipFill>
            <a:blip r:embed="rId6"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645561" y="4557064"/>
            <a:ext cx="1134464" cy="1134464"/>
          </a:xfrm>
          <a:prstGeom prst="rect">
            <a:avLst/>
          </a:prstGeom>
          <a:blipFill>
            <a:blip r:embed="rId7"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线形标注 2(带强调线) 2"/>
          <p:cNvSpPr>
            <a:spLocks/>
          </p:cNvSpPr>
          <p:nvPr/>
        </p:nvSpPr>
        <p:spPr bwMode="auto">
          <a:xfrm>
            <a:off x="7228417" y="2190779"/>
            <a:ext cx="4193563" cy="570947"/>
          </a:xfrm>
          <a:prstGeom prst="accentCallout2">
            <a:avLst>
              <a:gd name="adj1" fmla="val 21366"/>
              <a:gd name="adj2" fmla="val -1991"/>
              <a:gd name="adj3" fmla="val 18745"/>
              <a:gd name="adj4" fmla="val -80296"/>
              <a:gd name="adj5" fmla="val 66369"/>
              <a:gd name="adj6" fmla="val -86411"/>
            </a:avLst>
          </a:prstGeom>
          <a:noFill/>
          <a:ln w="15875" cmpd="sng">
            <a:solidFill>
              <a:schemeClr val="bg1">
                <a:lumMod val="50000"/>
              </a:schemeClr>
            </a:solidFill>
            <a:miter lim="800000"/>
            <a:headEnd type="oval" w="med" len="med"/>
            <a:tailEn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a:lnSpc>
                <a:spcPct val="120000"/>
              </a:lnSpc>
              <a:spcBef>
                <a:spcPct val="0"/>
              </a:spcBef>
              <a:buNone/>
            </a:pPr>
            <a:r>
              <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p>
        </p:txBody>
      </p:sp>
      <p:sp>
        <p:nvSpPr>
          <p:cNvPr id="17" name="线形标注 2(带强调线) 3"/>
          <p:cNvSpPr>
            <a:spLocks/>
          </p:cNvSpPr>
          <p:nvPr/>
        </p:nvSpPr>
        <p:spPr bwMode="auto">
          <a:xfrm>
            <a:off x="7228417" y="2909304"/>
            <a:ext cx="4193561" cy="572813"/>
          </a:xfrm>
          <a:prstGeom prst="accentCallout2">
            <a:avLst>
              <a:gd name="adj1" fmla="val 21366"/>
              <a:gd name="adj2" fmla="val -1991"/>
              <a:gd name="adj3" fmla="val 20681"/>
              <a:gd name="adj4" fmla="val -22926"/>
              <a:gd name="adj5" fmla="val -57167"/>
              <a:gd name="adj6" fmla="val -31815"/>
            </a:avLst>
          </a:prstGeom>
          <a:noFill/>
          <a:ln w="15875" cmpd="sng">
            <a:solidFill>
              <a:schemeClr val="bg1">
                <a:lumMod val="50000"/>
              </a:schemeClr>
            </a:solidFill>
            <a:miter lim="800000"/>
            <a:headEnd type="oval" w="med" len="med"/>
            <a:tailEnd/>
          </a:ln>
          <a:extLst>
            <a:ext uri="{909E8E84-426E-40DD-AFC4-6F175D3DCCD1}">
              <a14:hiddenFill xmlns:a14="http://schemas.microsoft.com/office/drawing/2010/main">
                <a:solidFill>
                  <a:srgbClr val="FFFFFF"/>
                </a:solidFill>
              </a14:hiddenFill>
            </a:ext>
          </a:extLst>
        </p:spPr>
        <p:txBody>
          <a:bodyPr lIns="75520" tIns="37760" rIns="75520" bIns="37760" anchor="ctr"/>
          <a:lstStyle/>
          <a:p>
            <a:r>
              <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p>
        </p:txBody>
      </p:sp>
      <p:sp>
        <p:nvSpPr>
          <p:cNvPr id="18" name="线形标注 2(带强调线) 4"/>
          <p:cNvSpPr>
            <a:spLocks/>
          </p:cNvSpPr>
          <p:nvPr/>
        </p:nvSpPr>
        <p:spPr bwMode="auto">
          <a:xfrm>
            <a:off x="7228417" y="3619189"/>
            <a:ext cx="4193561" cy="572813"/>
          </a:xfrm>
          <a:prstGeom prst="accentCallout2">
            <a:avLst>
              <a:gd name="adj1" fmla="val 21366"/>
              <a:gd name="adj2" fmla="val -1991"/>
              <a:gd name="adj3" fmla="val 22171"/>
              <a:gd name="adj4" fmla="val -43032"/>
              <a:gd name="adj5" fmla="val 22153"/>
              <a:gd name="adj6" fmla="val -59153"/>
            </a:avLst>
          </a:prstGeom>
          <a:noFill/>
          <a:ln w="15875" cmpd="sng">
            <a:solidFill>
              <a:schemeClr val="bg1">
                <a:lumMod val="50000"/>
              </a:schemeClr>
            </a:solidFill>
            <a:miter lim="800000"/>
            <a:headEnd type="oval" w="med" len="med"/>
            <a:tailEn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a:lnSpc>
                <a:spcPct val="120000"/>
              </a:lnSpc>
              <a:spcBef>
                <a:spcPct val="0"/>
              </a:spcBef>
              <a:buNone/>
            </a:pPr>
            <a:r>
              <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p>
        </p:txBody>
      </p:sp>
      <p:sp>
        <p:nvSpPr>
          <p:cNvPr id="19" name="线形标注 2(带强调线) 5"/>
          <p:cNvSpPr>
            <a:spLocks/>
          </p:cNvSpPr>
          <p:nvPr/>
        </p:nvSpPr>
        <p:spPr bwMode="auto">
          <a:xfrm>
            <a:off x="7228417" y="4339441"/>
            <a:ext cx="4193563" cy="570947"/>
          </a:xfrm>
          <a:prstGeom prst="accentCallout2">
            <a:avLst>
              <a:gd name="adj1" fmla="val 48468"/>
              <a:gd name="adj2" fmla="val -1968"/>
              <a:gd name="adj3" fmla="val 47782"/>
              <a:gd name="adj4" fmla="val -82347"/>
              <a:gd name="adj5" fmla="val 82199"/>
              <a:gd name="adj6" fmla="val -85088"/>
            </a:avLst>
          </a:prstGeom>
          <a:noFill/>
          <a:ln w="15875" cmpd="sng">
            <a:solidFill>
              <a:schemeClr val="bg1">
                <a:lumMod val="50000"/>
              </a:schemeClr>
            </a:solidFill>
            <a:miter lim="800000"/>
            <a:headEnd type="oval" w="med" len="med"/>
            <a:tailEn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a:lnSpc>
                <a:spcPct val="120000"/>
              </a:lnSpc>
              <a:spcBef>
                <a:spcPct val="0"/>
              </a:spcBef>
              <a:buNone/>
            </a:pPr>
            <a:r>
              <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p>
        </p:txBody>
      </p:sp>
      <p:sp>
        <p:nvSpPr>
          <p:cNvPr id="20" name="线形标注 2(带强调线) 6"/>
          <p:cNvSpPr>
            <a:spLocks/>
          </p:cNvSpPr>
          <p:nvPr/>
        </p:nvSpPr>
        <p:spPr bwMode="auto">
          <a:xfrm>
            <a:off x="7228419" y="5057966"/>
            <a:ext cx="4193561" cy="572813"/>
          </a:xfrm>
          <a:prstGeom prst="accentCallout2">
            <a:avLst>
              <a:gd name="adj1" fmla="val 21366"/>
              <a:gd name="adj2" fmla="val -1991"/>
              <a:gd name="adj3" fmla="val 22616"/>
              <a:gd name="adj4" fmla="val -23181"/>
              <a:gd name="adj5" fmla="val -39750"/>
              <a:gd name="adj6" fmla="val -31556"/>
            </a:avLst>
          </a:prstGeom>
          <a:noFill/>
          <a:ln w="15875" cmpd="sng">
            <a:solidFill>
              <a:schemeClr val="bg1">
                <a:lumMod val="50000"/>
              </a:schemeClr>
            </a:solidFill>
            <a:miter lim="800000"/>
            <a:headEnd type="oval" w="med" len="med"/>
            <a:tailEn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a:lnSpc>
                <a:spcPct val="120000"/>
              </a:lnSpc>
              <a:spcBef>
                <a:spcPct val="0"/>
              </a:spcBef>
              <a:buNone/>
            </a:pPr>
            <a:r>
              <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p>
        </p:txBody>
      </p:sp>
      <p:sp>
        <p:nvSpPr>
          <p:cNvPr id="21"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应用前景</a:t>
            </a:r>
          </a:p>
        </p:txBody>
      </p:sp>
      <p:grpSp>
        <p:nvGrpSpPr>
          <p:cNvPr id="22" name="组合 21"/>
          <p:cNvGrpSpPr/>
          <p:nvPr/>
        </p:nvGrpSpPr>
        <p:grpSpPr>
          <a:xfrm>
            <a:off x="5334856" y="570216"/>
            <a:ext cx="263341" cy="395013"/>
            <a:chOff x="5284519" y="1508166"/>
            <a:chExt cx="213756" cy="427512"/>
          </a:xfrm>
        </p:grpSpPr>
        <p:cxnSp>
          <p:nvCxnSpPr>
            <p:cNvPr id="23" name="直接连接符 2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182938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3" presetClass="entr" presetSubtype="528" fill="hold" grpId="0" nodeType="after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p:cTn id="15" dur="300" fill="hold"/>
                                        <p:tgtEl>
                                          <p:spTgt spid="26"/>
                                        </p:tgtEl>
                                        <p:attrNameLst>
                                          <p:attrName>ppt_w</p:attrName>
                                        </p:attrNameLst>
                                      </p:cBhvr>
                                      <p:tavLst>
                                        <p:tav tm="0">
                                          <p:val>
                                            <p:fltVal val="0"/>
                                          </p:val>
                                        </p:tav>
                                        <p:tav tm="100000">
                                          <p:val>
                                            <p:strVal val="#ppt_w"/>
                                          </p:val>
                                        </p:tav>
                                      </p:tavLst>
                                    </p:anim>
                                    <p:anim calcmode="lin" valueType="num">
                                      <p:cBhvr>
                                        <p:cTn id="16" dur="300" fill="hold"/>
                                        <p:tgtEl>
                                          <p:spTgt spid="26"/>
                                        </p:tgtEl>
                                        <p:attrNameLst>
                                          <p:attrName>ppt_h</p:attrName>
                                        </p:attrNameLst>
                                      </p:cBhvr>
                                      <p:tavLst>
                                        <p:tav tm="0">
                                          <p:val>
                                            <p:fltVal val="0"/>
                                          </p:val>
                                        </p:tav>
                                        <p:tav tm="100000">
                                          <p:val>
                                            <p:strVal val="#ppt_h"/>
                                          </p:val>
                                        </p:tav>
                                      </p:tavLst>
                                    </p:anim>
                                    <p:anim calcmode="lin" valueType="num">
                                      <p:cBhvr>
                                        <p:cTn id="17" dur="300" fill="hold"/>
                                        <p:tgtEl>
                                          <p:spTgt spid="26"/>
                                        </p:tgtEl>
                                        <p:attrNameLst>
                                          <p:attrName>ppt_x</p:attrName>
                                        </p:attrNameLst>
                                      </p:cBhvr>
                                      <p:tavLst>
                                        <p:tav tm="0">
                                          <p:val>
                                            <p:fltVal val="0.5"/>
                                          </p:val>
                                        </p:tav>
                                        <p:tav tm="100000">
                                          <p:val>
                                            <p:strVal val="#ppt_x"/>
                                          </p:val>
                                        </p:tav>
                                      </p:tavLst>
                                    </p:anim>
                                    <p:anim calcmode="lin" valueType="num">
                                      <p:cBhvr>
                                        <p:cTn id="18" dur="300" fill="hold"/>
                                        <p:tgtEl>
                                          <p:spTgt spid="26"/>
                                        </p:tgtEl>
                                        <p:attrNameLst>
                                          <p:attrName>ppt_y</p:attrName>
                                        </p:attrNameLst>
                                      </p:cBhvr>
                                      <p:tavLst>
                                        <p:tav tm="0">
                                          <p:val>
                                            <p:fltVal val="0.5"/>
                                          </p:val>
                                        </p:tav>
                                        <p:tav tm="100000">
                                          <p:val>
                                            <p:strVal val="#ppt_y"/>
                                          </p:val>
                                        </p:tav>
                                      </p:tavLst>
                                    </p:anim>
                                  </p:childTnLst>
                                </p:cTn>
                              </p:par>
                              <p:par>
                                <p:cTn id="19" presetID="26" presetClass="emph" presetSubtype="0" fill="hold" grpId="1" nodeType="withEffect">
                                  <p:stCondLst>
                                    <p:cond delay="400"/>
                                  </p:stCondLst>
                                  <p:childTnLst>
                                    <p:animEffect transition="out" filter="fade">
                                      <p:cBhvr>
                                        <p:cTn id="20" dur="300" tmFilter="0, 0; .2, .5; .8, .5; 1, 0"/>
                                        <p:tgtEl>
                                          <p:spTgt spid="26"/>
                                        </p:tgtEl>
                                      </p:cBhvr>
                                    </p:animEffect>
                                    <p:animScale>
                                      <p:cBhvr>
                                        <p:cTn id="21" dur="150" autoRev="1" fill="hold"/>
                                        <p:tgtEl>
                                          <p:spTgt spid="26"/>
                                        </p:tgtEl>
                                      </p:cBhvr>
                                      <p:by x="105000" y="105000"/>
                                    </p:animScale>
                                  </p:childTnLst>
                                </p:cTn>
                              </p:par>
                              <p:par>
                                <p:cTn id="22" presetID="23" presetClass="entr" presetSubtype="528" fill="hold" grpId="0" nodeType="withEffect">
                                  <p:stCondLst>
                                    <p:cond delay="200"/>
                                  </p:stCondLst>
                                  <p:childTnLst>
                                    <p:set>
                                      <p:cBhvr>
                                        <p:cTn id="23" dur="1" fill="hold">
                                          <p:stCondLst>
                                            <p:cond delay="0"/>
                                          </p:stCondLst>
                                        </p:cTn>
                                        <p:tgtEl>
                                          <p:spTgt spid="27"/>
                                        </p:tgtEl>
                                        <p:attrNameLst>
                                          <p:attrName>style.visibility</p:attrName>
                                        </p:attrNameLst>
                                      </p:cBhvr>
                                      <p:to>
                                        <p:strVal val="visible"/>
                                      </p:to>
                                    </p:set>
                                    <p:anim calcmode="lin" valueType="num">
                                      <p:cBhvr>
                                        <p:cTn id="24" dur="300" fill="hold"/>
                                        <p:tgtEl>
                                          <p:spTgt spid="27"/>
                                        </p:tgtEl>
                                        <p:attrNameLst>
                                          <p:attrName>ppt_w</p:attrName>
                                        </p:attrNameLst>
                                      </p:cBhvr>
                                      <p:tavLst>
                                        <p:tav tm="0">
                                          <p:val>
                                            <p:fltVal val="0"/>
                                          </p:val>
                                        </p:tav>
                                        <p:tav tm="100000">
                                          <p:val>
                                            <p:strVal val="#ppt_w"/>
                                          </p:val>
                                        </p:tav>
                                      </p:tavLst>
                                    </p:anim>
                                    <p:anim calcmode="lin" valueType="num">
                                      <p:cBhvr>
                                        <p:cTn id="25" dur="300" fill="hold"/>
                                        <p:tgtEl>
                                          <p:spTgt spid="27"/>
                                        </p:tgtEl>
                                        <p:attrNameLst>
                                          <p:attrName>ppt_h</p:attrName>
                                        </p:attrNameLst>
                                      </p:cBhvr>
                                      <p:tavLst>
                                        <p:tav tm="0">
                                          <p:val>
                                            <p:fltVal val="0"/>
                                          </p:val>
                                        </p:tav>
                                        <p:tav tm="100000">
                                          <p:val>
                                            <p:strVal val="#ppt_h"/>
                                          </p:val>
                                        </p:tav>
                                      </p:tavLst>
                                    </p:anim>
                                    <p:anim calcmode="lin" valueType="num">
                                      <p:cBhvr>
                                        <p:cTn id="26" dur="300" fill="hold"/>
                                        <p:tgtEl>
                                          <p:spTgt spid="27"/>
                                        </p:tgtEl>
                                        <p:attrNameLst>
                                          <p:attrName>ppt_x</p:attrName>
                                        </p:attrNameLst>
                                      </p:cBhvr>
                                      <p:tavLst>
                                        <p:tav tm="0">
                                          <p:val>
                                            <p:fltVal val="0.5"/>
                                          </p:val>
                                        </p:tav>
                                        <p:tav tm="100000">
                                          <p:val>
                                            <p:strVal val="#ppt_x"/>
                                          </p:val>
                                        </p:tav>
                                      </p:tavLst>
                                    </p:anim>
                                    <p:anim calcmode="lin" valueType="num">
                                      <p:cBhvr>
                                        <p:cTn id="27" dur="300" fill="hold"/>
                                        <p:tgtEl>
                                          <p:spTgt spid="27"/>
                                        </p:tgtEl>
                                        <p:attrNameLst>
                                          <p:attrName>ppt_y</p:attrName>
                                        </p:attrNameLst>
                                      </p:cBhvr>
                                      <p:tavLst>
                                        <p:tav tm="0">
                                          <p:val>
                                            <p:fltVal val="0.5"/>
                                          </p:val>
                                        </p:tav>
                                        <p:tav tm="100000">
                                          <p:val>
                                            <p:strVal val="#ppt_y"/>
                                          </p:val>
                                        </p:tav>
                                      </p:tavLst>
                                    </p:anim>
                                  </p:childTnLst>
                                </p:cTn>
                              </p:par>
                              <p:par>
                                <p:cTn id="28" presetID="26" presetClass="emph" presetSubtype="0" fill="hold" grpId="1" nodeType="withEffect">
                                  <p:stCondLst>
                                    <p:cond delay="500"/>
                                  </p:stCondLst>
                                  <p:childTnLst>
                                    <p:animEffect transition="out" filter="fade">
                                      <p:cBhvr>
                                        <p:cTn id="29" dur="300" tmFilter="0, 0; .2, .5; .8, .5; 1, 0"/>
                                        <p:tgtEl>
                                          <p:spTgt spid="27"/>
                                        </p:tgtEl>
                                      </p:cBhvr>
                                    </p:animEffect>
                                    <p:animScale>
                                      <p:cBhvr>
                                        <p:cTn id="30" dur="150" autoRev="1" fill="hold"/>
                                        <p:tgtEl>
                                          <p:spTgt spid="27"/>
                                        </p:tgtEl>
                                      </p:cBhvr>
                                      <p:by x="105000" y="105000"/>
                                    </p:animScale>
                                  </p:childTnLst>
                                </p:cTn>
                              </p:par>
                              <p:par>
                                <p:cTn id="31" presetID="23" presetClass="entr" presetSubtype="528" fill="hold" grpId="0" nodeType="withEffect">
                                  <p:stCondLst>
                                    <p:cond delay="300"/>
                                  </p:stCondLst>
                                  <p:childTnLst>
                                    <p:set>
                                      <p:cBhvr>
                                        <p:cTn id="32" dur="1" fill="hold">
                                          <p:stCondLst>
                                            <p:cond delay="0"/>
                                          </p:stCondLst>
                                        </p:cTn>
                                        <p:tgtEl>
                                          <p:spTgt spid="28"/>
                                        </p:tgtEl>
                                        <p:attrNameLst>
                                          <p:attrName>style.visibility</p:attrName>
                                        </p:attrNameLst>
                                      </p:cBhvr>
                                      <p:to>
                                        <p:strVal val="visible"/>
                                      </p:to>
                                    </p:set>
                                    <p:anim calcmode="lin" valueType="num">
                                      <p:cBhvr>
                                        <p:cTn id="33" dur="300" fill="hold"/>
                                        <p:tgtEl>
                                          <p:spTgt spid="28"/>
                                        </p:tgtEl>
                                        <p:attrNameLst>
                                          <p:attrName>ppt_w</p:attrName>
                                        </p:attrNameLst>
                                      </p:cBhvr>
                                      <p:tavLst>
                                        <p:tav tm="0">
                                          <p:val>
                                            <p:fltVal val="0"/>
                                          </p:val>
                                        </p:tav>
                                        <p:tav tm="100000">
                                          <p:val>
                                            <p:strVal val="#ppt_w"/>
                                          </p:val>
                                        </p:tav>
                                      </p:tavLst>
                                    </p:anim>
                                    <p:anim calcmode="lin" valueType="num">
                                      <p:cBhvr>
                                        <p:cTn id="34" dur="300" fill="hold"/>
                                        <p:tgtEl>
                                          <p:spTgt spid="28"/>
                                        </p:tgtEl>
                                        <p:attrNameLst>
                                          <p:attrName>ppt_h</p:attrName>
                                        </p:attrNameLst>
                                      </p:cBhvr>
                                      <p:tavLst>
                                        <p:tav tm="0">
                                          <p:val>
                                            <p:fltVal val="0"/>
                                          </p:val>
                                        </p:tav>
                                        <p:tav tm="100000">
                                          <p:val>
                                            <p:strVal val="#ppt_h"/>
                                          </p:val>
                                        </p:tav>
                                      </p:tavLst>
                                    </p:anim>
                                    <p:anim calcmode="lin" valueType="num">
                                      <p:cBhvr>
                                        <p:cTn id="35" dur="300" fill="hold"/>
                                        <p:tgtEl>
                                          <p:spTgt spid="28"/>
                                        </p:tgtEl>
                                        <p:attrNameLst>
                                          <p:attrName>ppt_x</p:attrName>
                                        </p:attrNameLst>
                                      </p:cBhvr>
                                      <p:tavLst>
                                        <p:tav tm="0">
                                          <p:val>
                                            <p:fltVal val="0.5"/>
                                          </p:val>
                                        </p:tav>
                                        <p:tav tm="100000">
                                          <p:val>
                                            <p:strVal val="#ppt_x"/>
                                          </p:val>
                                        </p:tav>
                                      </p:tavLst>
                                    </p:anim>
                                    <p:anim calcmode="lin" valueType="num">
                                      <p:cBhvr>
                                        <p:cTn id="36" dur="300" fill="hold"/>
                                        <p:tgtEl>
                                          <p:spTgt spid="28"/>
                                        </p:tgtEl>
                                        <p:attrNameLst>
                                          <p:attrName>ppt_y</p:attrName>
                                        </p:attrNameLst>
                                      </p:cBhvr>
                                      <p:tavLst>
                                        <p:tav tm="0">
                                          <p:val>
                                            <p:fltVal val="0.5"/>
                                          </p:val>
                                        </p:tav>
                                        <p:tav tm="100000">
                                          <p:val>
                                            <p:strVal val="#ppt_y"/>
                                          </p:val>
                                        </p:tav>
                                      </p:tavLst>
                                    </p:anim>
                                  </p:childTnLst>
                                </p:cTn>
                              </p:par>
                              <p:par>
                                <p:cTn id="37" presetID="26" presetClass="emph" presetSubtype="0" fill="hold" grpId="1" nodeType="withEffect">
                                  <p:stCondLst>
                                    <p:cond delay="600"/>
                                  </p:stCondLst>
                                  <p:childTnLst>
                                    <p:animEffect transition="out" filter="fade">
                                      <p:cBhvr>
                                        <p:cTn id="38" dur="300" tmFilter="0, 0; .2, .5; .8, .5; 1, 0"/>
                                        <p:tgtEl>
                                          <p:spTgt spid="28"/>
                                        </p:tgtEl>
                                      </p:cBhvr>
                                    </p:animEffect>
                                    <p:animScale>
                                      <p:cBhvr>
                                        <p:cTn id="39" dur="150" autoRev="1" fill="hold"/>
                                        <p:tgtEl>
                                          <p:spTgt spid="28"/>
                                        </p:tgtEl>
                                      </p:cBhvr>
                                      <p:by x="105000" y="105000"/>
                                    </p:animScale>
                                  </p:childTnLst>
                                </p:cTn>
                              </p:par>
                              <p:par>
                                <p:cTn id="40" presetID="23" presetClass="entr" presetSubtype="528" fill="hold" grpId="0" nodeType="withEffect">
                                  <p:stCondLst>
                                    <p:cond delay="4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300" fill="hold"/>
                                        <p:tgtEl>
                                          <p:spTgt spid="29"/>
                                        </p:tgtEl>
                                        <p:attrNameLst>
                                          <p:attrName>ppt_w</p:attrName>
                                        </p:attrNameLst>
                                      </p:cBhvr>
                                      <p:tavLst>
                                        <p:tav tm="0">
                                          <p:val>
                                            <p:fltVal val="0"/>
                                          </p:val>
                                        </p:tav>
                                        <p:tav tm="100000">
                                          <p:val>
                                            <p:strVal val="#ppt_w"/>
                                          </p:val>
                                        </p:tav>
                                      </p:tavLst>
                                    </p:anim>
                                    <p:anim calcmode="lin" valueType="num">
                                      <p:cBhvr>
                                        <p:cTn id="43" dur="300" fill="hold"/>
                                        <p:tgtEl>
                                          <p:spTgt spid="29"/>
                                        </p:tgtEl>
                                        <p:attrNameLst>
                                          <p:attrName>ppt_h</p:attrName>
                                        </p:attrNameLst>
                                      </p:cBhvr>
                                      <p:tavLst>
                                        <p:tav tm="0">
                                          <p:val>
                                            <p:fltVal val="0"/>
                                          </p:val>
                                        </p:tav>
                                        <p:tav tm="100000">
                                          <p:val>
                                            <p:strVal val="#ppt_h"/>
                                          </p:val>
                                        </p:tav>
                                      </p:tavLst>
                                    </p:anim>
                                    <p:anim calcmode="lin" valueType="num">
                                      <p:cBhvr>
                                        <p:cTn id="44" dur="300" fill="hold"/>
                                        <p:tgtEl>
                                          <p:spTgt spid="29"/>
                                        </p:tgtEl>
                                        <p:attrNameLst>
                                          <p:attrName>ppt_x</p:attrName>
                                        </p:attrNameLst>
                                      </p:cBhvr>
                                      <p:tavLst>
                                        <p:tav tm="0">
                                          <p:val>
                                            <p:fltVal val="0.5"/>
                                          </p:val>
                                        </p:tav>
                                        <p:tav tm="100000">
                                          <p:val>
                                            <p:strVal val="#ppt_x"/>
                                          </p:val>
                                        </p:tav>
                                      </p:tavLst>
                                    </p:anim>
                                    <p:anim calcmode="lin" valueType="num">
                                      <p:cBhvr>
                                        <p:cTn id="45" dur="300" fill="hold"/>
                                        <p:tgtEl>
                                          <p:spTgt spid="29"/>
                                        </p:tgtEl>
                                        <p:attrNameLst>
                                          <p:attrName>ppt_y</p:attrName>
                                        </p:attrNameLst>
                                      </p:cBhvr>
                                      <p:tavLst>
                                        <p:tav tm="0">
                                          <p:val>
                                            <p:fltVal val="0.5"/>
                                          </p:val>
                                        </p:tav>
                                        <p:tav tm="100000">
                                          <p:val>
                                            <p:strVal val="#ppt_y"/>
                                          </p:val>
                                        </p:tav>
                                      </p:tavLst>
                                    </p:anim>
                                  </p:childTnLst>
                                </p:cTn>
                              </p:par>
                              <p:par>
                                <p:cTn id="46" presetID="26" presetClass="emph" presetSubtype="0" fill="hold" grpId="1" nodeType="withEffect">
                                  <p:stCondLst>
                                    <p:cond delay="700"/>
                                  </p:stCondLst>
                                  <p:childTnLst>
                                    <p:animEffect transition="out" filter="fade">
                                      <p:cBhvr>
                                        <p:cTn id="47" dur="300" tmFilter="0, 0; .2, .5; .8, .5; 1, 0"/>
                                        <p:tgtEl>
                                          <p:spTgt spid="29"/>
                                        </p:tgtEl>
                                      </p:cBhvr>
                                    </p:animEffect>
                                    <p:animScale>
                                      <p:cBhvr>
                                        <p:cTn id="48" dur="150" autoRev="1" fill="hold"/>
                                        <p:tgtEl>
                                          <p:spTgt spid="29"/>
                                        </p:tgtEl>
                                      </p:cBhvr>
                                      <p:by x="105000" y="105000"/>
                                    </p:animScale>
                                  </p:childTnLst>
                                </p:cTn>
                              </p:par>
                              <p:par>
                                <p:cTn id="49" presetID="23" presetClass="entr" presetSubtype="528" fill="hold" grpId="0" nodeType="withEffect">
                                  <p:stCondLst>
                                    <p:cond delay="5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300" fill="hold"/>
                                        <p:tgtEl>
                                          <p:spTgt spid="30"/>
                                        </p:tgtEl>
                                        <p:attrNameLst>
                                          <p:attrName>ppt_w</p:attrName>
                                        </p:attrNameLst>
                                      </p:cBhvr>
                                      <p:tavLst>
                                        <p:tav tm="0">
                                          <p:val>
                                            <p:fltVal val="0"/>
                                          </p:val>
                                        </p:tav>
                                        <p:tav tm="100000">
                                          <p:val>
                                            <p:strVal val="#ppt_w"/>
                                          </p:val>
                                        </p:tav>
                                      </p:tavLst>
                                    </p:anim>
                                    <p:anim calcmode="lin" valueType="num">
                                      <p:cBhvr>
                                        <p:cTn id="52" dur="300" fill="hold"/>
                                        <p:tgtEl>
                                          <p:spTgt spid="30"/>
                                        </p:tgtEl>
                                        <p:attrNameLst>
                                          <p:attrName>ppt_h</p:attrName>
                                        </p:attrNameLst>
                                      </p:cBhvr>
                                      <p:tavLst>
                                        <p:tav tm="0">
                                          <p:val>
                                            <p:fltVal val="0"/>
                                          </p:val>
                                        </p:tav>
                                        <p:tav tm="100000">
                                          <p:val>
                                            <p:strVal val="#ppt_h"/>
                                          </p:val>
                                        </p:tav>
                                      </p:tavLst>
                                    </p:anim>
                                    <p:anim calcmode="lin" valueType="num">
                                      <p:cBhvr>
                                        <p:cTn id="53" dur="300" fill="hold"/>
                                        <p:tgtEl>
                                          <p:spTgt spid="30"/>
                                        </p:tgtEl>
                                        <p:attrNameLst>
                                          <p:attrName>ppt_x</p:attrName>
                                        </p:attrNameLst>
                                      </p:cBhvr>
                                      <p:tavLst>
                                        <p:tav tm="0">
                                          <p:val>
                                            <p:fltVal val="0.5"/>
                                          </p:val>
                                        </p:tav>
                                        <p:tav tm="100000">
                                          <p:val>
                                            <p:strVal val="#ppt_x"/>
                                          </p:val>
                                        </p:tav>
                                      </p:tavLst>
                                    </p:anim>
                                    <p:anim calcmode="lin" valueType="num">
                                      <p:cBhvr>
                                        <p:cTn id="54" dur="300" fill="hold"/>
                                        <p:tgtEl>
                                          <p:spTgt spid="30"/>
                                        </p:tgtEl>
                                        <p:attrNameLst>
                                          <p:attrName>ppt_y</p:attrName>
                                        </p:attrNameLst>
                                      </p:cBhvr>
                                      <p:tavLst>
                                        <p:tav tm="0">
                                          <p:val>
                                            <p:fltVal val="0.5"/>
                                          </p:val>
                                        </p:tav>
                                        <p:tav tm="100000">
                                          <p:val>
                                            <p:strVal val="#ppt_y"/>
                                          </p:val>
                                        </p:tav>
                                      </p:tavLst>
                                    </p:anim>
                                  </p:childTnLst>
                                </p:cTn>
                              </p:par>
                              <p:par>
                                <p:cTn id="55" presetID="26" presetClass="emph" presetSubtype="0" fill="hold" grpId="1" nodeType="withEffect">
                                  <p:stCondLst>
                                    <p:cond delay="800"/>
                                  </p:stCondLst>
                                  <p:childTnLst>
                                    <p:animEffect transition="out" filter="fade">
                                      <p:cBhvr>
                                        <p:cTn id="56" dur="300" tmFilter="0, 0; .2, .5; .8, .5; 1, 0"/>
                                        <p:tgtEl>
                                          <p:spTgt spid="30"/>
                                        </p:tgtEl>
                                      </p:cBhvr>
                                    </p:animEffect>
                                    <p:animScale>
                                      <p:cBhvr>
                                        <p:cTn id="57" dur="150" autoRev="1" fill="hold"/>
                                        <p:tgtEl>
                                          <p:spTgt spid="30"/>
                                        </p:tgtEl>
                                      </p:cBhvr>
                                      <p:by x="105000" y="105000"/>
                                    </p:animScale>
                                  </p:childTnLst>
                                </p:cTn>
                              </p:par>
                              <p:par>
                                <p:cTn id="58" presetID="23" presetClass="entr" presetSubtype="528" fill="hold" grpId="0" nodeType="withEffect">
                                  <p:stCondLst>
                                    <p:cond delay="600"/>
                                  </p:stCondLst>
                                  <p:childTnLst>
                                    <p:set>
                                      <p:cBhvr>
                                        <p:cTn id="59" dur="1" fill="hold">
                                          <p:stCondLst>
                                            <p:cond delay="0"/>
                                          </p:stCondLst>
                                        </p:cTn>
                                        <p:tgtEl>
                                          <p:spTgt spid="31"/>
                                        </p:tgtEl>
                                        <p:attrNameLst>
                                          <p:attrName>style.visibility</p:attrName>
                                        </p:attrNameLst>
                                      </p:cBhvr>
                                      <p:to>
                                        <p:strVal val="visible"/>
                                      </p:to>
                                    </p:set>
                                    <p:anim calcmode="lin" valueType="num">
                                      <p:cBhvr>
                                        <p:cTn id="60" dur="300" fill="hold"/>
                                        <p:tgtEl>
                                          <p:spTgt spid="31"/>
                                        </p:tgtEl>
                                        <p:attrNameLst>
                                          <p:attrName>ppt_w</p:attrName>
                                        </p:attrNameLst>
                                      </p:cBhvr>
                                      <p:tavLst>
                                        <p:tav tm="0">
                                          <p:val>
                                            <p:fltVal val="0"/>
                                          </p:val>
                                        </p:tav>
                                        <p:tav tm="100000">
                                          <p:val>
                                            <p:strVal val="#ppt_w"/>
                                          </p:val>
                                        </p:tav>
                                      </p:tavLst>
                                    </p:anim>
                                    <p:anim calcmode="lin" valueType="num">
                                      <p:cBhvr>
                                        <p:cTn id="61" dur="300" fill="hold"/>
                                        <p:tgtEl>
                                          <p:spTgt spid="31"/>
                                        </p:tgtEl>
                                        <p:attrNameLst>
                                          <p:attrName>ppt_h</p:attrName>
                                        </p:attrNameLst>
                                      </p:cBhvr>
                                      <p:tavLst>
                                        <p:tav tm="0">
                                          <p:val>
                                            <p:fltVal val="0"/>
                                          </p:val>
                                        </p:tav>
                                        <p:tav tm="100000">
                                          <p:val>
                                            <p:strVal val="#ppt_h"/>
                                          </p:val>
                                        </p:tav>
                                      </p:tavLst>
                                    </p:anim>
                                    <p:anim calcmode="lin" valueType="num">
                                      <p:cBhvr>
                                        <p:cTn id="62" dur="300" fill="hold"/>
                                        <p:tgtEl>
                                          <p:spTgt spid="31"/>
                                        </p:tgtEl>
                                        <p:attrNameLst>
                                          <p:attrName>ppt_x</p:attrName>
                                        </p:attrNameLst>
                                      </p:cBhvr>
                                      <p:tavLst>
                                        <p:tav tm="0">
                                          <p:val>
                                            <p:fltVal val="0.5"/>
                                          </p:val>
                                        </p:tav>
                                        <p:tav tm="100000">
                                          <p:val>
                                            <p:strVal val="#ppt_x"/>
                                          </p:val>
                                        </p:tav>
                                      </p:tavLst>
                                    </p:anim>
                                    <p:anim calcmode="lin" valueType="num">
                                      <p:cBhvr>
                                        <p:cTn id="63" dur="300" fill="hold"/>
                                        <p:tgtEl>
                                          <p:spTgt spid="31"/>
                                        </p:tgtEl>
                                        <p:attrNameLst>
                                          <p:attrName>ppt_y</p:attrName>
                                        </p:attrNameLst>
                                      </p:cBhvr>
                                      <p:tavLst>
                                        <p:tav tm="0">
                                          <p:val>
                                            <p:fltVal val="0.5"/>
                                          </p:val>
                                        </p:tav>
                                        <p:tav tm="100000">
                                          <p:val>
                                            <p:strVal val="#ppt_y"/>
                                          </p:val>
                                        </p:tav>
                                      </p:tavLst>
                                    </p:anim>
                                  </p:childTnLst>
                                </p:cTn>
                              </p:par>
                              <p:par>
                                <p:cTn id="64" presetID="26" presetClass="emph" presetSubtype="0" fill="hold" grpId="1" nodeType="withEffect">
                                  <p:stCondLst>
                                    <p:cond delay="900"/>
                                  </p:stCondLst>
                                  <p:childTnLst>
                                    <p:animEffect transition="out" filter="fade">
                                      <p:cBhvr>
                                        <p:cTn id="65" dur="300" tmFilter="0, 0; .2, .5; .8, .5; 1, 0"/>
                                        <p:tgtEl>
                                          <p:spTgt spid="31"/>
                                        </p:tgtEl>
                                      </p:cBhvr>
                                    </p:animEffect>
                                    <p:animScale>
                                      <p:cBhvr>
                                        <p:cTn id="66" dur="150" autoRev="1" fill="hold"/>
                                        <p:tgtEl>
                                          <p:spTgt spid="31"/>
                                        </p:tgtEl>
                                      </p:cBhvr>
                                      <p:by x="105000" y="105000"/>
                                    </p:animScale>
                                  </p:childTnLst>
                                </p:cTn>
                              </p:par>
                              <p:par>
                                <p:cTn id="67" presetID="23" presetClass="entr" presetSubtype="528" fill="hold" grpId="0" nodeType="withEffect">
                                  <p:stCondLst>
                                    <p:cond delay="700"/>
                                  </p:stCondLst>
                                  <p:childTnLst>
                                    <p:set>
                                      <p:cBhvr>
                                        <p:cTn id="68" dur="1" fill="hold">
                                          <p:stCondLst>
                                            <p:cond delay="0"/>
                                          </p:stCondLst>
                                        </p:cTn>
                                        <p:tgtEl>
                                          <p:spTgt spid="32"/>
                                        </p:tgtEl>
                                        <p:attrNameLst>
                                          <p:attrName>style.visibility</p:attrName>
                                        </p:attrNameLst>
                                      </p:cBhvr>
                                      <p:to>
                                        <p:strVal val="visible"/>
                                      </p:to>
                                    </p:set>
                                    <p:anim calcmode="lin" valueType="num">
                                      <p:cBhvr>
                                        <p:cTn id="69" dur="300" fill="hold"/>
                                        <p:tgtEl>
                                          <p:spTgt spid="32"/>
                                        </p:tgtEl>
                                        <p:attrNameLst>
                                          <p:attrName>ppt_w</p:attrName>
                                        </p:attrNameLst>
                                      </p:cBhvr>
                                      <p:tavLst>
                                        <p:tav tm="0">
                                          <p:val>
                                            <p:fltVal val="0"/>
                                          </p:val>
                                        </p:tav>
                                        <p:tav tm="100000">
                                          <p:val>
                                            <p:strVal val="#ppt_w"/>
                                          </p:val>
                                        </p:tav>
                                      </p:tavLst>
                                    </p:anim>
                                    <p:anim calcmode="lin" valueType="num">
                                      <p:cBhvr>
                                        <p:cTn id="70" dur="300" fill="hold"/>
                                        <p:tgtEl>
                                          <p:spTgt spid="32"/>
                                        </p:tgtEl>
                                        <p:attrNameLst>
                                          <p:attrName>ppt_h</p:attrName>
                                        </p:attrNameLst>
                                      </p:cBhvr>
                                      <p:tavLst>
                                        <p:tav tm="0">
                                          <p:val>
                                            <p:fltVal val="0"/>
                                          </p:val>
                                        </p:tav>
                                        <p:tav tm="100000">
                                          <p:val>
                                            <p:strVal val="#ppt_h"/>
                                          </p:val>
                                        </p:tav>
                                      </p:tavLst>
                                    </p:anim>
                                    <p:anim calcmode="lin" valueType="num">
                                      <p:cBhvr>
                                        <p:cTn id="71" dur="300" fill="hold"/>
                                        <p:tgtEl>
                                          <p:spTgt spid="32"/>
                                        </p:tgtEl>
                                        <p:attrNameLst>
                                          <p:attrName>ppt_x</p:attrName>
                                        </p:attrNameLst>
                                      </p:cBhvr>
                                      <p:tavLst>
                                        <p:tav tm="0">
                                          <p:val>
                                            <p:fltVal val="0.5"/>
                                          </p:val>
                                        </p:tav>
                                        <p:tav tm="100000">
                                          <p:val>
                                            <p:strVal val="#ppt_x"/>
                                          </p:val>
                                        </p:tav>
                                      </p:tavLst>
                                    </p:anim>
                                    <p:anim calcmode="lin" valueType="num">
                                      <p:cBhvr>
                                        <p:cTn id="72" dur="300" fill="hold"/>
                                        <p:tgtEl>
                                          <p:spTgt spid="32"/>
                                        </p:tgtEl>
                                        <p:attrNameLst>
                                          <p:attrName>ppt_y</p:attrName>
                                        </p:attrNameLst>
                                      </p:cBhvr>
                                      <p:tavLst>
                                        <p:tav tm="0">
                                          <p:val>
                                            <p:fltVal val="0.5"/>
                                          </p:val>
                                        </p:tav>
                                        <p:tav tm="100000">
                                          <p:val>
                                            <p:strVal val="#ppt_y"/>
                                          </p:val>
                                        </p:tav>
                                      </p:tavLst>
                                    </p:anim>
                                  </p:childTnLst>
                                </p:cTn>
                              </p:par>
                              <p:par>
                                <p:cTn id="73" presetID="26" presetClass="emph" presetSubtype="0" fill="hold" grpId="1" nodeType="withEffect">
                                  <p:stCondLst>
                                    <p:cond delay="1000"/>
                                  </p:stCondLst>
                                  <p:childTnLst>
                                    <p:animEffect transition="out" filter="fade">
                                      <p:cBhvr>
                                        <p:cTn id="74" dur="300" tmFilter="0, 0; .2, .5; .8, .5; 1, 0"/>
                                        <p:tgtEl>
                                          <p:spTgt spid="32"/>
                                        </p:tgtEl>
                                      </p:cBhvr>
                                    </p:animEffect>
                                    <p:animScale>
                                      <p:cBhvr>
                                        <p:cTn id="75" dur="150" autoRev="1" fill="hold"/>
                                        <p:tgtEl>
                                          <p:spTgt spid="32"/>
                                        </p:tgtEl>
                                      </p:cBhvr>
                                      <p:by x="105000" y="105000"/>
                                    </p:animScale>
                                  </p:childTnLst>
                                </p:cTn>
                              </p:par>
                              <p:par>
                                <p:cTn id="76" presetID="23" presetClass="entr" presetSubtype="528" fill="hold" grpId="0" nodeType="withEffect">
                                  <p:stCondLst>
                                    <p:cond delay="800"/>
                                  </p:stCondLst>
                                  <p:childTnLst>
                                    <p:set>
                                      <p:cBhvr>
                                        <p:cTn id="77" dur="1" fill="hold">
                                          <p:stCondLst>
                                            <p:cond delay="0"/>
                                          </p:stCondLst>
                                        </p:cTn>
                                        <p:tgtEl>
                                          <p:spTgt spid="33"/>
                                        </p:tgtEl>
                                        <p:attrNameLst>
                                          <p:attrName>style.visibility</p:attrName>
                                        </p:attrNameLst>
                                      </p:cBhvr>
                                      <p:to>
                                        <p:strVal val="visible"/>
                                      </p:to>
                                    </p:set>
                                    <p:anim calcmode="lin" valueType="num">
                                      <p:cBhvr>
                                        <p:cTn id="78" dur="300" fill="hold"/>
                                        <p:tgtEl>
                                          <p:spTgt spid="33"/>
                                        </p:tgtEl>
                                        <p:attrNameLst>
                                          <p:attrName>ppt_w</p:attrName>
                                        </p:attrNameLst>
                                      </p:cBhvr>
                                      <p:tavLst>
                                        <p:tav tm="0">
                                          <p:val>
                                            <p:fltVal val="0"/>
                                          </p:val>
                                        </p:tav>
                                        <p:tav tm="100000">
                                          <p:val>
                                            <p:strVal val="#ppt_w"/>
                                          </p:val>
                                        </p:tav>
                                      </p:tavLst>
                                    </p:anim>
                                    <p:anim calcmode="lin" valueType="num">
                                      <p:cBhvr>
                                        <p:cTn id="79" dur="300" fill="hold"/>
                                        <p:tgtEl>
                                          <p:spTgt spid="33"/>
                                        </p:tgtEl>
                                        <p:attrNameLst>
                                          <p:attrName>ppt_h</p:attrName>
                                        </p:attrNameLst>
                                      </p:cBhvr>
                                      <p:tavLst>
                                        <p:tav tm="0">
                                          <p:val>
                                            <p:fltVal val="0"/>
                                          </p:val>
                                        </p:tav>
                                        <p:tav tm="100000">
                                          <p:val>
                                            <p:strVal val="#ppt_h"/>
                                          </p:val>
                                        </p:tav>
                                      </p:tavLst>
                                    </p:anim>
                                    <p:anim calcmode="lin" valueType="num">
                                      <p:cBhvr>
                                        <p:cTn id="80" dur="300" fill="hold"/>
                                        <p:tgtEl>
                                          <p:spTgt spid="33"/>
                                        </p:tgtEl>
                                        <p:attrNameLst>
                                          <p:attrName>ppt_x</p:attrName>
                                        </p:attrNameLst>
                                      </p:cBhvr>
                                      <p:tavLst>
                                        <p:tav tm="0">
                                          <p:val>
                                            <p:fltVal val="0.5"/>
                                          </p:val>
                                        </p:tav>
                                        <p:tav tm="100000">
                                          <p:val>
                                            <p:strVal val="#ppt_x"/>
                                          </p:val>
                                        </p:tav>
                                      </p:tavLst>
                                    </p:anim>
                                    <p:anim calcmode="lin" valueType="num">
                                      <p:cBhvr>
                                        <p:cTn id="81" dur="300" fill="hold"/>
                                        <p:tgtEl>
                                          <p:spTgt spid="33"/>
                                        </p:tgtEl>
                                        <p:attrNameLst>
                                          <p:attrName>ppt_y</p:attrName>
                                        </p:attrNameLst>
                                      </p:cBhvr>
                                      <p:tavLst>
                                        <p:tav tm="0">
                                          <p:val>
                                            <p:fltVal val="0.5"/>
                                          </p:val>
                                        </p:tav>
                                        <p:tav tm="100000">
                                          <p:val>
                                            <p:strVal val="#ppt_y"/>
                                          </p:val>
                                        </p:tav>
                                      </p:tavLst>
                                    </p:anim>
                                  </p:childTnLst>
                                </p:cTn>
                              </p:par>
                              <p:par>
                                <p:cTn id="82" presetID="26" presetClass="emph" presetSubtype="0" fill="hold" grpId="1" nodeType="withEffect">
                                  <p:stCondLst>
                                    <p:cond delay="1100"/>
                                  </p:stCondLst>
                                  <p:childTnLst>
                                    <p:animEffect transition="out" filter="fade">
                                      <p:cBhvr>
                                        <p:cTn id="83" dur="300" tmFilter="0, 0; .2, .5; .8, .5; 1, 0"/>
                                        <p:tgtEl>
                                          <p:spTgt spid="33"/>
                                        </p:tgtEl>
                                      </p:cBhvr>
                                    </p:animEffect>
                                    <p:animScale>
                                      <p:cBhvr>
                                        <p:cTn id="84" dur="150" autoRev="1" fill="hold"/>
                                        <p:tgtEl>
                                          <p:spTgt spid="33"/>
                                        </p:tgtEl>
                                      </p:cBhvr>
                                      <p:by x="105000" y="105000"/>
                                    </p:animScale>
                                  </p:childTnLst>
                                </p:cTn>
                              </p:par>
                              <p:par>
                                <p:cTn id="85" presetID="23" presetClass="entr" presetSubtype="528" fill="hold" grpId="0" nodeType="withEffect">
                                  <p:stCondLst>
                                    <p:cond delay="900"/>
                                  </p:stCondLst>
                                  <p:childTnLst>
                                    <p:set>
                                      <p:cBhvr>
                                        <p:cTn id="86" dur="1" fill="hold">
                                          <p:stCondLst>
                                            <p:cond delay="0"/>
                                          </p:stCondLst>
                                        </p:cTn>
                                        <p:tgtEl>
                                          <p:spTgt spid="34"/>
                                        </p:tgtEl>
                                        <p:attrNameLst>
                                          <p:attrName>style.visibility</p:attrName>
                                        </p:attrNameLst>
                                      </p:cBhvr>
                                      <p:to>
                                        <p:strVal val="visible"/>
                                      </p:to>
                                    </p:set>
                                    <p:anim calcmode="lin" valueType="num">
                                      <p:cBhvr>
                                        <p:cTn id="87" dur="300" fill="hold"/>
                                        <p:tgtEl>
                                          <p:spTgt spid="34"/>
                                        </p:tgtEl>
                                        <p:attrNameLst>
                                          <p:attrName>ppt_w</p:attrName>
                                        </p:attrNameLst>
                                      </p:cBhvr>
                                      <p:tavLst>
                                        <p:tav tm="0">
                                          <p:val>
                                            <p:fltVal val="0"/>
                                          </p:val>
                                        </p:tav>
                                        <p:tav tm="100000">
                                          <p:val>
                                            <p:strVal val="#ppt_w"/>
                                          </p:val>
                                        </p:tav>
                                      </p:tavLst>
                                    </p:anim>
                                    <p:anim calcmode="lin" valueType="num">
                                      <p:cBhvr>
                                        <p:cTn id="88" dur="300" fill="hold"/>
                                        <p:tgtEl>
                                          <p:spTgt spid="34"/>
                                        </p:tgtEl>
                                        <p:attrNameLst>
                                          <p:attrName>ppt_h</p:attrName>
                                        </p:attrNameLst>
                                      </p:cBhvr>
                                      <p:tavLst>
                                        <p:tav tm="0">
                                          <p:val>
                                            <p:fltVal val="0"/>
                                          </p:val>
                                        </p:tav>
                                        <p:tav tm="100000">
                                          <p:val>
                                            <p:strVal val="#ppt_h"/>
                                          </p:val>
                                        </p:tav>
                                      </p:tavLst>
                                    </p:anim>
                                    <p:anim calcmode="lin" valueType="num">
                                      <p:cBhvr>
                                        <p:cTn id="89" dur="300" fill="hold"/>
                                        <p:tgtEl>
                                          <p:spTgt spid="34"/>
                                        </p:tgtEl>
                                        <p:attrNameLst>
                                          <p:attrName>ppt_x</p:attrName>
                                        </p:attrNameLst>
                                      </p:cBhvr>
                                      <p:tavLst>
                                        <p:tav tm="0">
                                          <p:val>
                                            <p:fltVal val="0.5"/>
                                          </p:val>
                                        </p:tav>
                                        <p:tav tm="100000">
                                          <p:val>
                                            <p:strVal val="#ppt_x"/>
                                          </p:val>
                                        </p:tav>
                                      </p:tavLst>
                                    </p:anim>
                                    <p:anim calcmode="lin" valueType="num">
                                      <p:cBhvr>
                                        <p:cTn id="90" dur="300" fill="hold"/>
                                        <p:tgtEl>
                                          <p:spTgt spid="34"/>
                                        </p:tgtEl>
                                        <p:attrNameLst>
                                          <p:attrName>ppt_y</p:attrName>
                                        </p:attrNameLst>
                                      </p:cBhvr>
                                      <p:tavLst>
                                        <p:tav tm="0">
                                          <p:val>
                                            <p:fltVal val="0.5"/>
                                          </p:val>
                                        </p:tav>
                                        <p:tav tm="100000">
                                          <p:val>
                                            <p:strVal val="#ppt_y"/>
                                          </p:val>
                                        </p:tav>
                                      </p:tavLst>
                                    </p:anim>
                                  </p:childTnLst>
                                </p:cTn>
                              </p:par>
                              <p:par>
                                <p:cTn id="91" presetID="26" presetClass="emph" presetSubtype="0" fill="hold" grpId="1" nodeType="withEffect">
                                  <p:stCondLst>
                                    <p:cond delay="1200"/>
                                  </p:stCondLst>
                                  <p:childTnLst>
                                    <p:animEffect transition="out" filter="fade">
                                      <p:cBhvr>
                                        <p:cTn id="92" dur="300" tmFilter="0, 0; .2, .5; .8, .5; 1, 0"/>
                                        <p:tgtEl>
                                          <p:spTgt spid="34"/>
                                        </p:tgtEl>
                                      </p:cBhvr>
                                    </p:animEffect>
                                    <p:animScale>
                                      <p:cBhvr>
                                        <p:cTn id="93" dur="150" autoRev="1" fill="hold"/>
                                        <p:tgtEl>
                                          <p:spTgt spid="34"/>
                                        </p:tgtEl>
                                      </p:cBhvr>
                                      <p:by x="105000" y="105000"/>
                                    </p:animScale>
                                  </p:childTnLst>
                                </p:cTn>
                              </p:par>
                            </p:childTnLst>
                          </p:cTn>
                        </p:par>
                        <p:par>
                          <p:cTn id="94" fill="hold">
                            <p:stCondLst>
                              <p:cond delay="2500"/>
                            </p:stCondLst>
                            <p:childTnLst>
                              <p:par>
                                <p:cTn id="95" presetID="14" presetClass="entr" presetSubtype="1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randombar(horizontal)">
                                      <p:cBhvr>
                                        <p:cTn id="97" dur="500"/>
                                        <p:tgtEl>
                                          <p:spTgt spid="35"/>
                                        </p:tgtEl>
                                      </p:cBhvr>
                                    </p:animEffect>
                                  </p:childTnLst>
                                </p:cTn>
                              </p:par>
                              <p:par>
                                <p:cTn id="98" presetID="14" presetClass="entr" presetSubtype="10" fill="hold" grpId="0" nodeType="withEffect">
                                  <p:stCondLst>
                                    <p:cond delay="200"/>
                                  </p:stCondLst>
                                  <p:childTnLst>
                                    <p:set>
                                      <p:cBhvr>
                                        <p:cTn id="99" dur="1" fill="hold">
                                          <p:stCondLst>
                                            <p:cond delay="0"/>
                                          </p:stCondLst>
                                        </p:cTn>
                                        <p:tgtEl>
                                          <p:spTgt spid="38"/>
                                        </p:tgtEl>
                                        <p:attrNameLst>
                                          <p:attrName>style.visibility</p:attrName>
                                        </p:attrNameLst>
                                      </p:cBhvr>
                                      <p:to>
                                        <p:strVal val="visible"/>
                                      </p:to>
                                    </p:set>
                                    <p:animEffect transition="in" filter="randombar(horizontal)">
                                      <p:cBhvr>
                                        <p:cTn id="100" dur="500"/>
                                        <p:tgtEl>
                                          <p:spTgt spid="38"/>
                                        </p:tgtEl>
                                      </p:cBhvr>
                                    </p:animEffect>
                                  </p:childTnLst>
                                </p:cTn>
                              </p:par>
                              <p:par>
                                <p:cTn id="101" presetID="14" presetClass="entr" presetSubtype="10" fill="hold" grpId="0" nodeType="withEffect">
                                  <p:stCondLst>
                                    <p:cond delay="400"/>
                                  </p:stCondLst>
                                  <p:childTnLst>
                                    <p:set>
                                      <p:cBhvr>
                                        <p:cTn id="102" dur="1" fill="hold">
                                          <p:stCondLst>
                                            <p:cond delay="0"/>
                                          </p:stCondLst>
                                        </p:cTn>
                                        <p:tgtEl>
                                          <p:spTgt spid="36"/>
                                        </p:tgtEl>
                                        <p:attrNameLst>
                                          <p:attrName>style.visibility</p:attrName>
                                        </p:attrNameLst>
                                      </p:cBhvr>
                                      <p:to>
                                        <p:strVal val="visible"/>
                                      </p:to>
                                    </p:set>
                                    <p:animEffect transition="in" filter="randombar(horizontal)">
                                      <p:cBhvr>
                                        <p:cTn id="103" dur="500"/>
                                        <p:tgtEl>
                                          <p:spTgt spid="36"/>
                                        </p:tgtEl>
                                      </p:cBhvr>
                                    </p:animEffect>
                                  </p:childTnLst>
                                </p:cTn>
                              </p:par>
                              <p:par>
                                <p:cTn id="104" presetID="14" presetClass="entr" presetSubtype="10" fill="hold" grpId="0" nodeType="withEffect">
                                  <p:stCondLst>
                                    <p:cond delay="300"/>
                                  </p:stCondLst>
                                  <p:childTnLst>
                                    <p:set>
                                      <p:cBhvr>
                                        <p:cTn id="105" dur="1" fill="hold">
                                          <p:stCondLst>
                                            <p:cond delay="0"/>
                                          </p:stCondLst>
                                        </p:cTn>
                                        <p:tgtEl>
                                          <p:spTgt spid="37"/>
                                        </p:tgtEl>
                                        <p:attrNameLst>
                                          <p:attrName>style.visibility</p:attrName>
                                        </p:attrNameLst>
                                      </p:cBhvr>
                                      <p:to>
                                        <p:strVal val="visible"/>
                                      </p:to>
                                    </p:set>
                                    <p:animEffect transition="in" filter="randombar(horizontal)">
                                      <p:cBhvr>
                                        <p:cTn id="106" dur="500"/>
                                        <p:tgtEl>
                                          <p:spTgt spid="37"/>
                                        </p:tgtEl>
                                      </p:cBhvr>
                                    </p:animEffect>
                                  </p:childTnLst>
                                </p:cTn>
                              </p:par>
                              <p:par>
                                <p:cTn id="107" presetID="14" presetClass="entr" presetSubtype="10" fill="hold" grpId="0" nodeType="withEffect">
                                  <p:stCondLst>
                                    <p:cond delay="500"/>
                                  </p:stCondLst>
                                  <p:childTnLst>
                                    <p:set>
                                      <p:cBhvr>
                                        <p:cTn id="108" dur="1" fill="hold">
                                          <p:stCondLst>
                                            <p:cond delay="0"/>
                                          </p:stCondLst>
                                        </p:cTn>
                                        <p:tgtEl>
                                          <p:spTgt spid="39"/>
                                        </p:tgtEl>
                                        <p:attrNameLst>
                                          <p:attrName>style.visibility</p:attrName>
                                        </p:attrNameLst>
                                      </p:cBhvr>
                                      <p:to>
                                        <p:strVal val="visible"/>
                                      </p:to>
                                    </p:set>
                                    <p:animEffect transition="in" filter="randombar(horizontal)">
                                      <p:cBhvr>
                                        <p:cTn id="109" dur="500"/>
                                        <p:tgtEl>
                                          <p:spTgt spid="39"/>
                                        </p:tgtEl>
                                      </p:cBhvr>
                                    </p:animEffect>
                                  </p:childTnLst>
                                </p:cTn>
                              </p:par>
                            </p:childTnLst>
                          </p:cTn>
                        </p:par>
                        <p:par>
                          <p:cTn id="110" fill="hold">
                            <p:stCondLst>
                              <p:cond delay="3500"/>
                            </p:stCondLst>
                            <p:childTnLst>
                              <p:par>
                                <p:cTn id="111" presetID="22" presetClass="entr" presetSubtype="8" fill="hold" grpId="0" nodeType="afterEffect">
                                  <p:stCondLst>
                                    <p:cond delay="0"/>
                                  </p:stCondLst>
                                  <p:childTnLst>
                                    <p:set>
                                      <p:cBhvr>
                                        <p:cTn id="112" dur="1" fill="hold">
                                          <p:stCondLst>
                                            <p:cond delay="0"/>
                                          </p:stCondLst>
                                        </p:cTn>
                                        <p:tgtEl>
                                          <p:spTgt spid="16"/>
                                        </p:tgtEl>
                                        <p:attrNameLst>
                                          <p:attrName>style.visibility</p:attrName>
                                        </p:attrNameLst>
                                      </p:cBhvr>
                                      <p:to>
                                        <p:strVal val="visible"/>
                                      </p:to>
                                    </p:set>
                                    <p:animEffect transition="in" filter="wipe(left)">
                                      <p:cBhvr>
                                        <p:cTn id="113" dur="1000"/>
                                        <p:tgtEl>
                                          <p:spTgt spid="16"/>
                                        </p:tgtEl>
                                      </p:cBhvr>
                                    </p:animEffect>
                                  </p:childTnLst>
                                </p:cTn>
                              </p:par>
                            </p:childTnLst>
                          </p:cTn>
                        </p:par>
                        <p:par>
                          <p:cTn id="114" fill="hold">
                            <p:stCondLst>
                              <p:cond delay="4500"/>
                            </p:stCondLst>
                            <p:childTnLst>
                              <p:par>
                                <p:cTn id="115" presetID="22" presetClass="entr" presetSubtype="8" fill="hold" grpId="0"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wipe(left)">
                                      <p:cBhvr>
                                        <p:cTn id="117" dur="1000"/>
                                        <p:tgtEl>
                                          <p:spTgt spid="17"/>
                                        </p:tgtEl>
                                      </p:cBhvr>
                                    </p:animEffect>
                                  </p:childTnLst>
                                </p:cTn>
                              </p:par>
                            </p:childTnLst>
                          </p:cTn>
                        </p:par>
                        <p:par>
                          <p:cTn id="118" fill="hold">
                            <p:stCondLst>
                              <p:cond delay="5500"/>
                            </p:stCondLst>
                            <p:childTnLst>
                              <p:par>
                                <p:cTn id="119" presetID="22" presetClass="entr" presetSubtype="8" fill="hold" grpId="0" nodeType="after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wipe(left)">
                                      <p:cBhvr>
                                        <p:cTn id="121" dur="1000"/>
                                        <p:tgtEl>
                                          <p:spTgt spid="18"/>
                                        </p:tgtEl>
                                      </p:cBhvr>
                                    </p:animEffect>
                                  </p:childTnLst>
                                </p:cTn>
                              </p:par>
                            </p:childTnLst>
                          </p:cTn>
                        </p:par>
                        <p:par>
                          <p:cTn id="122" fill="hold">
                            <p:stCondLst>
                              <p:cond delay="6500"/>
                            </p:stCondLst>
                            <p:childTnLst>
                              <p:par>
                                <p:cTn id="123" presetID="22" presetClass="entr" presetSubtype="8" fill="hold" grpId="0" nodeType="afterEffect">
                                  <p:stCondLst>
                                    <p:cond delay="0"/>
                                  </p:stCondLst>
                                  <p:childTnLst>
                                    <p:set>
                                      <p:cBhvr>
                                        <p:cTn id="124" dur="1" fill="hold">
                                          <p:stCondLst>
                                            <p:cond delay="0"/>
                                          </p:stCondLst>
                                        </p:cTn>
                                        <p:tgtEl>
                                          <p:spTgt spid="19"/>
                                        </p:tgtEl>
                                        <p:attrNameLst>
                                          <p:attrName>style.visibility</p:attrName>
                                        </p:attrNameLst>
                                      </p:cBhvr>
                                      <p:to>
                                        <p:strVal val="visible"/>
                                      </p:to>
                                    </p:set>
                                    <p:animEffect transition="in" filter="wipe(left)">
                                      <p:cBhvr>
                                        <p:cTn id="125" dur="1000"/>
                                        <p:tgtEl>
                                          <p:spTgt spid="19"/>
                                        </p:tgtEl>
                                      </p:cBhvr>
                                    </p:animEffect>
                                  </p:childTnLst>
                                </p:cTn>
                              </p:par>
                            </p:childTnLst>
                          </p:cTn>
                        </p:par>
                        <p:par>
                          <p:cTn id="126" fill="hold">
                            <p:stCondLst>
                              <p:cond delay="7500"/>
                            </p:stCondLst>
                            <p:childTnLst>
                              <p:par>
                                <p:cTn id="127" presetID="22" presetClass="entr" presetSubtype="8" fill="hold" grpId="0" nodeType="afterEffect">
                                  <p:stCondLst>
                                    <p:cond delay="0"/>
                                  </p:stCondLst>
                                  <p:childTnLst>
                                    <p:set>
                                      <p:cBhvr>
                                        <p:cTn id="128" dur="1" fill="hold">
                                          <p:stCondLst>
                                            <p:cond delay="0"/>
                                          </p:stCondLst>
                                        </p:cTn>
                                        <p:tgtEl>
                                          <p:spTgt spid="20"/>
                                        </p:tgtEl>
                                        <p:attrNameLst>
                                          <p:attrName>style.visibility</p:attrName>
                                        </p:attrNameLst>
                                      </p:cBhvr>
                                      <p:to>
                                        <p:strVal val="visible"/>
                                      </p:to>
                                    </p:set>
                                    <p:animEffect transition="in" filter="wipe(left)">
                                      <p:cBhvr>
                                        <p:cTn id="12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6" grpId="0" animBg="1"/>
      <p:bldP spid="37" grpId="0" animBg="1"/>
      <p:bldP spid="38" grpId="0" animBg="1"/>
      <p:bldP spid="39" grpId="0" animBg="1"/>
      <p:bldP spid="16" grpId="0" animBg="1"/>
      <p:bldP spid="17" grpId="0" animBg="1"/>
      <p:bldP spid="18" grpId="0" animBg="1"/>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79523" y="2465347"/>
            <a:ext cx="2262158" cy="369332"/>
          </a:xfrm>
          <a:prstGeom prst="rect">
            <a:avLst/>
          </a:prstGeom>
        </p:spPr>
        <p:txBody>
          <a:bodyPr wrap="none">
            <a:spAutoFit/>
          </a:bodyPr>
          <a:lstStyle/>
          <a:p>
            <a:pPr algn="ctr">
              <a:spcAft>
                <a:spcPts val="0"/>
              </a:spcAft>
              <a:defRPr/>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研究背景与现状分析</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3644637" y="2465345"/>
            <a:ext cx="1107996" cy="369332"/>
          </a:xfrm>
          <a:prstGeom prst="rect">
            <a:avLst/>
          </a:prstGeom>
        </p:spPr>
        <p:txBody>
          <a:bodyPr wrap="none">
            <a:spAutoFit/>
          </a:bodyPr>
          <a:lstStyle/>
          <a:p>
            <a:pPr algn="ctr">
              <a:spcAft>
                <a:spcPts val="0"/>
              </a:spcAft>
              <a:defRPr/>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研究内容</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5421480" y="2465345"/>
            <a:ext cx="1107996" cy="369332"/>
          </a:xfrm>
          <a:prstGeom prst="rect">
            <a:avLst/>
          </a:prstGeom>
        </p:spPr>
        <p:txBody>
          <a:bodyPr wrap="none">
            <a:spAutoFit/>
          </a:bodyPr>
          <a:lstStyle/>
          <a:p>
            <a:pPr algn="ctr">
              <a:spcAft>
                <a:spcPts val="0"/>
              </a:spcAft>
              <a:defRPr/>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研究方案</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7277000" y="2465345"/>
            <a:ext cx="1107996" cy="369332"/>
          </a:xfrm>
          <a:prstGeom prst="rect">
            <a:avLst/>
          </a:prstGeom>
        </p:spPr>
        <p:txBody>
          <a:bodyPr wrap="none">
            <a:spAutoFit/>
          </a:bodyPr>
          <a:lstStyle/>
          <a:p>
            <a:pPr algn="ctr">
              <a:spcAft>
                <a:spcPts val="0"/>
              </a:spcAft>
              <a:defRPr/>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研究基础</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p:cNvSpPr/>
          <p:nvPr/>
        </p:nvSpPr>
        <p:spPr>
          <a:xfrm>
            <a:off x="9082940" y="2465347"/>
            <a:ext cx="2262159" cy="369332"/>
          </a:xfrm>
          <a:prstGeom prst="rect">
            <a:avLst/>
          </a:prstGeom>
        </p:spPr>
        <p:txBody>
          <a:bodyPr wrap="none">
            <a:spAutoFit/>
          </a:bodyPr>
          <a:lstStyle/>
          <a:p>
            <a:pPr algn="ctr">
              <a:spcAft>
                <a:spcPts val="0"/>
              </a:spcAft>
              <a:defRPr/>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进度安排和预期成果</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TextBox 59"/>
          <p:cNvSpPr txBox="1">
            <a:spLocks noChangeArrowheads="1"/>
          </p:cNvSpPr>
          <p:nvPr/>
        </p:nvSpPr>
        <p:spPr bwMode="auto">
          <a:xfrm flipH="1">
            <a:off x="4439816" y="5338288"/>
            <a:ext cx="3312368" cy="646331"/>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3600" b="1" kern="0" dirty="0">
                <a:solidFill>
                  <a:schemeClr val="bg1">
                    <a:lumMod val="85000"/>
                  </a:schemeClr>
                </a:solidFill>
                <a:latin typeface="微软雅黑" pitchFamily="34" charset="-122"/>
                <a:ea typeface="微软雅黑" pitchFamily="34" charset="-122"/>
              </a:rPr>
              <a:t>目录 </a:t>
            </a:r>
            <a:r>
              <a:rPr lang="en-US" altLang="zh-CN" sz="3600" b="1" kern="0" dirty="0">
                <a:solidFill>
                  <a:schemeClr val="bg1">
                    <a:lumMod val="85000"/>
                  </a:schemeClr>
                </a:solidFill>
                <a:latin typeface="微软雅黑" pitchFamily="34" charset="-122"/>
                <a:ea typeface="微软雅黑" pitchFamily="34" charset="-122"/>
              </a:rPr>
              <a:t>/ </a:t>
            </a:r>
            <a:r>
              <a:rPr lang="en-US" altLang="zh-CN" sz="2400" kern="0" dirty="0">
                <a:solidFill>
                  <a:schemeClr val="bg1">
                    <a:lumMod val="85000"/>
                  </a:schemeClr>
                </a:solidFill>
                <a:latin typeface="微软雅黑" pitchFamily="34" charset="-122"/>
                <a:ea typeface="微软雅黑" pitchFamily="34" charset="-122"/>
              </a:rPr>
              <a:t>CONTENTS</a:t>
            </a:r>
            <a:endParaRPr lang="en-US" altLang="ko-KR" sz="2400" kern="0" dirty="0">
              <a:solidFill>
                <a:schemeClr val="bg1">
                  <a:lumMod val="85000"/>
                </a:schemeClr>
              </a:solidFill>
              <a:latin typeface="微软雅黑" pitchFamily="34" charset="-122"/>
              <a:ea typeface="微软雅黑" pitchFamily="34" charset="-122"/>
            </a:endParaRPr>
          </a:p>
        </p:txBody>
      </p:sp>
      <p:cxnSp>
        <p:nvCxnSpPr>
          <p:cNvPr id="33" name="直接连接符 32"/>
          <p:cNvCxnSpPr/>
          <p:nvPr/>
        </p:nvCxnSpPr>
        <p:spPr>
          <a:xfrm>
            <a:off x="4307449" y="5338287"/>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854184"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307449" y="6010255"/>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307447"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816562" y="1445477"/>
            <a:ext cx="988080" cy="851793"/>
            <a:chOff x="1816562" y="1445477"/>
            <a:chExt cx="988080" cy="851793"/>
          </a:xfrm>
        </p:grpSpPr>
        <p:sp>
          <p:nvSpPr>
            <p:cNvPr id="39" name="等腰三角形 38"/>
            <p:cNvSpPr/>
            <p:nvPr/>
          </p:nvSpPr>
          <p:spPr>
            <a:xfrm>
              <a:off x="1816562" y="1445477"/>
              <a:ext cx="988080" cy="85179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2104455" y="1712494"/>
              <a:ext cx="412293" cy="584775"/>
            </a:xfrm>
            <a:prstGeom prst="rect">
              <a:avLst/>
            </a:prstGeom>
            <a:noFill/>
          </p:spPr>
          <p:txBody>
            <a:bodyPr wrap="none" rtlCol="0">
              <a:spAutoFit/>
            </a:bodyPr>
            <a:lstStyle/>
            <a:p>
              <a:pPr algn="ctr"/>
              <a:r>
                <a:rPr lang="en-US" altLang="zh-CN" sz="3200" dirty="0">
                  <a:solidFill>
                    <a:schemeClr val="bg1"/>
                  </a:solidFill>
                  <a:latin typeface="Arial" panose="020B0604020202020204" pitchFamily="34" charset="0"/>
                  <a:cs typeface="Arial" panose="020B0604020202020204" pitchFamily="34" charset="0"/>
                </a:rPr>
                <a:t>1</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3" name="组合 2"/>
          <p:cNvGrpSpPr/>
          <p:nvPr/>
        </p:nvGrpSpPr>
        <p:grpSpPr>
          <a:xfrm>
            <a:off x="3710062" y="1445475"/>
            <a:ext cx="988080" cy="851793"/>
            <a:chOff x="3397245" y="1445477"/>
            <a:chExt cx="988080" cy="851793"/>
          </a:xfrm>
        </p:grpSpPr>
        <p:sp>
          <p:nvSpPr>
            <p:cNvPr id="38" name="等腰三角形 37"/>
            <p:cNvSpPr/>
            <p:nvPr/>
          </p:nvSpPr>
          <p:spPr>
            <a:xfrm>
              <a:off x="3397245" y="1445477"/>
              <a:ext cx="988080" cy="85179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7" name="文本框 36"/>
            <p:cNvSpPr txBox="1"/>
            <p:nvPr/>
          </p:nvSpPr>
          <p:spPr>
            <a:xfrm>
              <a:off x="3679671" y="1712494"/>
              <a:ext cx="412293" cy="584775"/>
            </a:xfrm>
            <a:prstGeom prst="rect">
              <a:avLst/>
            </a:prstGeom>
            <a:noFill/>
          </p:spPr>
          <p:txBody>
            <a:bodyPr wrap="none" rtlCol="0">
              <a:spAutoFit/>
            </a:bodyPr>
            <a:lstStyle/>
            <a:p>
              <a:pPr algn="ctr"/>
              <a:r>
                <a:rPr lang="en-US" altLang="zh-CN" sz="3200" dirty="0">
                  <a:solidFill>
                    <a:schemeClr val="bg1"/>
                  </a:solidFill>
                  <a:latin typeface="Arial" panose="020B0604020202020204" pitchFamily="34" charset="0"/>
                  <a:cs typeface="Arial" panose="020B0604020202020204" pitchFamily="34" charset="0"/>
                </a:rPr>
                <a:t>2</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4" name="组合 3"/>
          <p:cNvGrpSpPr/>
          <p:nvPr/>
        </p:nvGrpSpPr>
        <p:grpSpPr>
          <a:xfrm>
            <a:off x="5486904" y="1445475"/>
            <a:ext cx="988080" cy="851793"/>
            <a:chOff x="4977928" y="1445477"/>
            <a:chExt cx="988080" cy="851793"/>
          </a:xfrm>
        </p:grpSpPr>
        <p:sp>
          <p:nvSpPr>
            <p:cNvPr id="42" name="等腰三角形 41"/>
            <p:cNvSpPr/>
            <p:nvPr/>
          </p:nvSpPr>
          <p:spPr>
            <a:xfrm>
              <a:off x="4977928" y="1445477"/>
              <a:ext cx="988080" cy="85179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5265821" y="1712493"/>
              <a:ext cx="412293" cy="584775"/>
            </a:xfrm>
            <a:prstGeom prst="rect">
              <a:avLst/>
            </a:prstGeom>
            <a:noFill/>
          </p:spPr>
          <p:txBody>
            <a:bodyPr wrap="none" rtlCol="0">
              <a:spAutoFit/>
            </a:bodyPr>
            <a:lstStyle/>
            <a:p>
              <a:pPr algn="ctr"/>
              <a:r>
                <a:rPr lang="en-US" altLang="zh-CN" sz="3200" dirty="0">
                  <a:solidFill>
                    <a:schemeClr val="bg1"/>
                  </a:solidFill>
                  <a:latin typeface="Arial" panose="020B0604020202020204" pitchFamily="34" charset="0"/>
                  <a:cs typeface="Arial" panose="020B0604020202020204" pitchFamily="34" charset="0"/>
                </a:rPr>
                <a:t>3</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5" name="组合 4"/>
          <p:cNvGrpSpPr/>
          <p:nvPr/>
        </p:nvGrpSpPr>
        <p:grpSpPr>
          <a:xfrm>
            <a:off x="7336959" y="1445475"/>
            <a:ext cx="988080" cy="851793"/>
            <a:chOff x="6558611" y="1445477"/>
            <a:chExt cx="988080" cy="851793"/>
          </a:xfrm>
        </p:grpSpPr>
        <p:sp>
          <p:nvSpPr>
            <p:cNvPr id="43" name="等腰三角形 42"/>
            <p:cNvSpPr/>
            <p:nvPr/>
          </p:nvSpPr>
          <p:spPr>
            <a:xfrm>
              <a:off x="6558611" y="1445477"/>
              <a:ext cx="988080" cy="851793"/>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文本框 24"/>
            <p:cNvSpPr txBox="1"/>
            <p:nvPr/>
          </p:nvSpPr>
          <p:spPr>
            <a:xfrm>
              <a:off x="6846504" y="1712493"/>
              <a:ext cx="412293" cy="584775"/>
            </a:xfrm>
            <a:prstGeom prst="rect">
              <a:avLst/>
            </a:prstGeom>
            <a:noFill/>
          </p:spPr>
          <p:txBody>
            <a:bodyPr wrap="none" rtlCol="0">
              <a:spAutoFit/>
            </a:bodyPr>
            <a:lstStyle/>
            <a:p>
              <a:pPr algn="ctr"/>
              <a:r>
                <a:rPr lang="en-US" altLang="zh-CN" sz="3200" dirty="0">
                  <a:solidFill>
                    <a:schemeClr val="bg1"/>
                  </a:solidFill>
                  <a:latin typeface="Arial" panose="020B0604020202020204" pitchFamily="34" charset="0"/>
                  <a:cs typeface="Arial" panose="020B0604020202020204" pitchFamily="34" charset="0"/>
                </a:rPr>
                <a:t>4</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9" name="组合 8"/>
          <p:cNvGrpSpPr/>
          <p:nvPr/>
        </p:nvGrpSpPr>
        <p:grpSpPr>
          <a:xfrm>
            <a:off x="9719979" y="1445476"/>
            <a:ext cx="988080" cy="851793"/>
            <a:chOff x="9719979" y="1445476"/>
            <a:chExt cx="988080" cy="851793"/>
          </a:xfrm>
        </p:grpSpPr>
        <p:sp>
          <p:nvSpPr>
            <p:cNvPr id="45" name="等腰三角形 44"/>
            <p:cNvSpPr/>
            <p:nvPr/>
          </p:nvSpPr>
          <p:spPr>
            <a:xfrm>
              <a:off x="9719979" y="1445476"/>
              <a:ext cx="988080" cy="85179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文本框 26"/>
            <p:cNvSpPr txBox="1"/>
            <p:nvPr/>
          </p:nvSpPr>
          <p:spPr>
            <a:xfrm>
              <a:off x="10007872" y="1712493"/>
              <a:ext cx="412293" cy="584775"/>
            </a:xfrm>
            <a:prstGeom prst="rect">
              <a:avLst/>
            </a:prstGeom>
            <a:noFill/>
          </p:spPr>
          <p:txBody>
            <a:bodyPr wrap="none" rtlCol="0">
              <a:spAutoFit/>
            </a:bodyPr>
            <a:lstStyle/>
            <a:p>
              <a:pPr algn="ctr"/>
              <a:r>
                <a:rPr lang="en-US" altLang="zh-CN" sz="3200" dirty="0">
                  <a:solidFill>
                    <a:schemeClr val="bg1"/>
                  </a:solidFill>
                  <a:latin typeface="Arial" panose="020B0604020202020204" pitchFamily="34" charset="0"/>
                  <a:cs typeface="Arial" panose="020B0604020202020204" pitchFamily="34" charset="0"/>
                </a:rPr>
                <a:t>6</a:t>
              </a:r>
              <a:endParaRPr lang="zh-CN" altLang="en-US" sz="32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746876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250"/>
                                        <p:tgtEl>
                                          <p:spTgt spid="36"/>
                                        </p:tgtEl>
                                      </p:cBhvr>
                                    </p:animEffect>
                                  </p:childTnLst>
                                </p:cTn>
                              </p:par>
                              <p:par>
                                <p:cTn id="11" presetID="22" presetClass="entr" presetSubtype="8" fill="hold" nodeType="withEffect">
                                  <p:stCondLst>
                                    <p:cond delay="1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par>
                                <p:cTn id="14" presetID="22" presetClass="entr" presetSubtype="8" fill="hold" nodeType="withEffect">
                                  <p:stCondLst>
                                    <p:cond delay="1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6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250"/>
                                        <p:tgtEl>
                                          <p:spTgt spid="34"/>
                                        </p:tgtEl>
                                      </p:cBhvr>
                                    </p:animEffect>
                                  </p:childTnLst>
                                </p:cTn>
                              </p:par>
                            </p:childTnLst>
                          </p:cTn>
                        </p:par>
                        <p:par>
                          <p:cTn id="21" fill="hold">
                            <p:stCondLst>
                              <p:cond delay="85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par>
                                <p:cTn id="25" presetID="56" presetClass="path" presetSubtype="0" accel="50000" decel="50000" fill="hold" nodeType="withEffect">
                                  <p:stCondLst>
                                    <p:cond delay="0"/>
                                  </p:stCondLst>
                                  <p:childTnLst>
                                    <p:animMotion origin="layout" path="M -0.03737 0.0412 L 2.5E-6 2.59259E-6 " pathEditMode="relative" rAng="0" ptsTypes="AA">
                                      <p:cBhvr>
                                        <p:cTn id="26" dur="700" fill="hold"/>
                                        <p:tgtEl>
                                          <p:spTgt spid="15"/>
                                        </p:tgtEl>
                                        <p:attrNameLst>
                                          <p:attrName>ppt_x</p:attrName>
                                          <p:attrName>ppt_y</p:attrName>
                                        </p:attrNameLst>
                                      </p:cBhvr>
                                      <p:rCtr x="1862" y="-2060"/>
                                    </p:animMotion>
                                  </p:childTnLst>
                                </p:cTn>
                              </p:par>
                              <p:par>
                                <p:cTn id="27" presetID="10" presetClass="entr" presetSubtype="0" fill="hold" nodeType="withEffect">
                                  <p:stCondLst>
                                    <p:cond delay="25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childTnLst>
                                </p:cTn>
                              </p:par>
                              <p:par>
                                <p:cTn id="30" presetID="56" presetClass="path" presetSubtype="0" accel="50000" decel="50000" fill="hold" nodeType="withEffect">
                                  <p:stCondLst>
                                    <p:cond delay="250"/>
                                  </p:stCondLst>
                                  <p:childTnLst>
                                    <p:animMotion origin="layout" path="M -0.03737 0.0412 L 2.5E-6 2.59259E-6 " pathEditMode="relative" rAng="0" ptsTypes="AA">
                                      <p:cBhvr>
                                        <p:cTn id="31" dur="700" fill="hold"/>
                                        <p:tgtEl>
                                          <p:spTgt spid="3"/>
                                        </p:tgtEl>
                                        <p:attrNameLst>
                                          <p:attrName>ppt_x</p:attrName>
                                          <p:attrName>ppt_y</p:attrName>
                                        </p:attrNameLst>
                                      </p:cBhvr>
                                      <p:rCtr x="1862" y="-2060"/>
                                    </p:animMotion>
                                  </p:childTnLst>
                                </p:cTn>
                              </p:par>
                              <p:par>
                                <p:cTn id="32" presetID="10" presetClass="entr" presetSubtype="0" fill="hold" nodeType="withEffect">
                                  <p:stCondLst>
                                    <p:cond delay="50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childTnLst>
                                </p:cTn>
                              </p:par>
                              <p:par>
                                <p:cTn id="35" presetID="56" presetClass="path" presetSubtype="0" accel="50000" decel="50000" fill="hold" nodeType="withEffect">
                                  <p:stCondLst>
                                    <p:cond delay="500"/>
                                  </p:stCondLst>
                                  <p:childTnLst>
                                    <p:animMotion origin="layout" path="M -0.03737 0.0412 L 2.5E-6 2.59259E-6 " pathEditMode="relative" rAng="0" ptsTypes="AA">
                                      <p:cBhvr>
                                        <p:cTn id="36" dur="700" fill="hold"/>
                                        <p:tgtEl>
                                          <p:spTgt spid="4"/>
                                        </p:tgtEl>
                                        <p:attrNameLst>
                                          <p:attrName>ppt_x</p:attrName>
                                          <p:attrName>ppt_y</p:attrName>
                                        </p:attrNameLst>
                                      </p:cBhvr>
                                      <p:rCtr x="1862" y="-2060"/>
                                    </p:animMotion>
                                  </p:childTnLst>
                                </p:cTn>
                              </p:par>
                              <p:par>
                                <p:cTn id="37" presetID="10" presetClass="entr" presetSubtype="0" fill="hold" nodeType="withEffect">
                                  <p:stCondLst>
                                    <p:cond delay="50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par>
                                <p:cTn id="40" presetID="56" presetClass="path" presetSubtype="0" accel="50000" decel="50000" fill="hold" nodeType="withEffect">
                                  <p:stCondLst>
                                    <p:cond delay="500"/>
                                  </p:stCondLst>
                                  <p:childTnLst>
                                    <p:animMotion origin="layout" path="M -0.03737 0.0412 L 2.5E-6 2.59259E-6 " pathEditMode="relative" rAng="0" ptsTypes="AA">
                                      <p:cBhvr>
                                        <p:cTn id="41" dur="700" fill="hold"/>
                                        <p:tgtEl>
                                          <p:spTgt spid="5"/>
                                        </p:tgtEl>
                                        <p:attrNameLst>
                                          <p:attrName>ppt_x</p:attrName>
                                          <p:attrName>ppt_y</p:attrName>
                                        </p:attrNameLst>
                                      </p:cBhvr>
                                      <p:rCtr x="1862" y="-2060"/>
                                    </p:animMotion>
                                  </p:childTnLst>
                                </p:cTn>
                              </p:par>
                              <p:par>
                                <p:cTn id="42" presetID="10" presetClass="entr" presetSubtype="0" fill="hold" nodeType="withEffect">
                                  <p:stCondLst>
                                    <p:cond delay="100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childTnLst>
                                </p:cTn>
                              </p:par>
                              <p:par>
                                <p:cTn id="45" presetID="56" presetClass="path" presetSubtype="0" accel="50000" decel="50000" fill="hold" nodeType="withEffect">
                                  <p:stCondLst>
                                    <p:cond delay="1000"/>
                                  </p:stCondLst>
                                  <p:childTnLst>
                                    <p:animMotion origin="layout" path="M -0.03737 0.0412 L 2.5E-6 2.59259E-6 " pathEditMode="relative" rAng="0" ptsTypes="AA">
                                      <p:cBhvr>
                                        <p:cTn id="46" dur="700" fill="hold"/>
                                        <p:tgtEl>
                                          <p:spTgt spid="9"/>
                                        </p:tgtEl>
                                        <p:attrNameLst>
                                          <p:attrName>ppt_x</p:attrName>
                                          <p:attrName>ppt_y</p:attrName>
                                        </p:attrNameLst>
                                      </p:cBhvr>
                                      <p:rCtr x="1862" y="-2060"/>
                                    </p:animMotion>
                                  </p:childTnLst>
                                </p:cTn>
                              </p:par>
                            </p:childTnLst>
                          </p:cTn>
                        </p:par>
                        <p:par>
                          <p:cTn id="47" fill="hold">
                            <p:stCondLst>
                              <p:cond delay="2850"/>
                            </p:stCondLst>
                            <p:childTnLst>
                              <p:par>
                                <p:cTn id="48" presetID="22" presetClass="entr" presetSubtype="8"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200"/>
                                        <p:tgtEl>
                                          <p:spTgt spid="6"/>
                                        </p:tgtEl>
                                      </p:cBhvr>
                                    </p:animEffect>
                                  </p:childTnLst>
                                </p:cTn>
                              </p:par>
                            </p:childTnLst>
                          </p:cTn>
                        </p:par>
                        <p:par>
                          <p:cTn id="51" fill="hold">
                            <p:stCondLst>
                              <p:cond delay="3050"/>
                            </p:stCondLst>
                            <p:childTnLst>
                              <p:par>
                                <p:cTn id="52" presetID="22" presetClass="entr" presetSubtype="8"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200"/>
                                        <p:tgtEl>
                                          <p:spTgt spid="8"/>
                                        </p:tgtEl>
                                      </p:cBhvr>
                                    </p:animEffect>
                                  </p:childTnLst>
                                </p:cTn>
                              </p:par>
                            </p:childTnLst>
                          </p:cTn>
                        </p:par>
                        <p:par>
                          <p:cTn id="55" fill="hold">
                            <p:stCondLst>
                              <p:cond delay="325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200"/>
                                        <p:tgtEl>
                                          <p:spTgt spid="10"/>
                                        </p:tgtEl>
                                      </p:cBhvr>
                                    </p:animEffect>
                                  </p:childTnLst>
                                </p:cTn>
                              </p:par>
                            </p:childTnLst>
                          </p:cTn>
                        </p:par>
                        <p:par>
                          <p:cTn id="59" fill="hold">
                            <p:stCondLst>
                              <p:cond delay="3450"/>
                            </p:stCondLst>
                            <p:childTnLst>
                              <p:par>
                                <p:cTn id="60" presetID="22" presetClass="entr" presetSubtype="8"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200"/>
                                        <p:tgtEl>
                                          <p:spTgt spid="12"/>
                                        </p:tgtEl>
                                      </p:cBhvr>
                                    </p:animEffect>
                                  </p:childTnLst>
                                </p:cTn>
                              </p:par>
                            </p:childTnLst>
                          </p:cTn>
                        </p:par>
                        <p:par>
                          <p:cTn id="63" fill="hold">
                            <p:stCondLst>
                              <p:cond delay="3650"/>
                            </p:stCondLst>
                            <p:childTnLst>
                              <p:par>
                                <p:cTn id="64" presetID="22" presetClass="entr" presetSubtype="8"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2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24" grpId="0"/>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7666672" y="4204904"/>
            <a:ext cx="2954655" cy="923330"/>
          </a:xfrm>
          <a:prstGeom prst="rect">
            <a:avLst/>
          </a:prstGeom>
          <a:noFill/>
        </p:spPr>
        <p:txBody>
          <a:bodyPr wrap="none" rtlCol="0">
            <a:spAutoFit/>
          </a:bodyPr>
          <a:lstStyle/>
          <a:p>
            <a:pPr algn="ctr"/>
            <a:r>
              <a:rPr lang="zh-CN" altLang="en-US"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相关建议</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 name="文本框 4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第五部分</a:t>
            </a:r>
          </a:p>
        </p:txBody>
      </p:sp>
      <p:grpSp>
        <p:nvGrpSpPr>
          <p:cNvPr id="45" name="组合 44"/>
          <p:cNvGrpSpPr/>
          <p:nvPr/>
        </p:nvGrpSpPr>
        <p:grpSpPr>
          <a:xfrm>
            <a:off x="8125599" y="1434035"/>
            <a:ext cx="2036802" cy="2036802"/>
            <a:chOff x="8125599" y="1434035"/>
            <a:chExt cx="2036802" cy="2036802"/>
          </a:xfrm>
        </p:grpSpPr>
        <p:sp>
          <p:nvSpPr>
            <p:cNvPr id="46" name="椭圆 45"/>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7" name="等腰三角形 56"/>
          <p:cNvSpPr/>
          <p:nvPr/>
        </p:nvSpPr>
        <p:spPr>
          <a:xfrm>
            <a:off x="1397685" y="2561878"/>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4174602" y="1361113"/>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00000">
            <a:off x="1772153" y="3145433"/>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2185643" y="2831057"/>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2450966" y="4361712"/>
            <a:ext cx="1607028" cy="1385368"/>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018279" y="587588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a:off x="4136223" y="338847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1610252" y="1115410"/>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2023476" y="182322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3600000">
            <a:off x="2121926" y="57460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3600000">
            <a:off x="4269102" y="1947027"/>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3600000">
            <a:off x="1137024" y="3958638"/>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10800000">
            <a:off x="4883526" y="4121448"/>
            <a:ext cx="753288" cy="649319"/>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a:off x="3504532" y="2709292"/>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flipV="1">
            <a:off x="3522390" y="3428846"/>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3600000">
            <a:off x="2109094" y="2388863"/>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rot="3600000">
            <a:off x="2245792" y="5224738"/>
            <a:ext cx="681747" cy="5877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a:off x="4338622" y="4234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flipV="1">
            <a:off x="2457430" y="1578048"/>
            <a:ext cx="1828691" cy="1576457"/>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2766481" y="1637609"/>
            <a:ext cx="1210588" cy="707886"/>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案例对比</a:t>
            </a:r>
            <a:endParaRPr lang="en-US" altLang="zh-CN" sz="2000" b="0" dirty="0">
              <a:solidFill>
                <a:schemeClr val="bg1">
                  <a:lumMod val="95000"/>
                </a:schemeClr>
              </a:solidFill>
            </a:endParaRPr>
          </a:p>
          <a:p>
            <a:r>
              <a:rPr lang="zh-CN" altLang="en-US" sz="2000" b="0" dirty="0">
                <a:solidFill>
                  <a:schemeClr val="bg1">
                    <a:lumMod val="95000"/>
                  </a:schemeClr>
                </a:solidFill>
              </a:rPr>
              <a:t>分析</a:t>
            </a:r>
          </a:p>
        </p:txBody>
      </p:sp>
      <p:sp>
        <p:nvSpPr>
          <p:cNvPr id="77" name="文本框 76"/>
          <p:cNvSpPr txBox="1"/>
          <p:nvPr/>
        </p:nvSpPr>
        <p:spPr>
          <a:xfrm>
            <a:off x="2406296" y="3818032"/>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问题评估</a:t>
            </a:r>
          </a:p>
        </p:txBody>
      </p:sp>
      <p:sp>
        <p:nvSpPr>
          <p:cNvPr id="78" name="文本框 77"/>
          <p:cNvSpPr txBox="1"/>
          <p:nvPr/>
        </p:nvSpPr>
        <p:spPr>
          <a:xfrm>
            <a:off x="2649186" y="4427827"/>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相关对策</a:t>
            </a:r>
          </a:p>
        </p:txBody>
      </p:sp>
      <p:sp>
        <p:nvSpPr>
          <p:cNvPr id="79" name="等腰三角形 78"/>
          <p:cNvSpPr/>
          <p:nvPr/>
        </p:nvSpPr>
        <p:spPr>
          <a:xfrm rot="18000000" flipV="1">
            <a:off x="3398115" y="54935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a:off x="1079823" y="3355182"/>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a:off x="1797649" y="4364673"/>
            <a:ext cx="968832" cy="89056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046055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600" decel="100000"/>
                                        <p:tgtEl>
                                          <p:spTgt spid="45"/>
                                        </p:tgtEl>
                                      </p:cBhvr>
                                    </p:animEffect>
                                    <p:anim calcmode="lin" valueType="num">
                                      <p:cBhvr>
                                        <p:cTn id="8" dur="600" decel="100000" fill="hold"/>
                                        <p:tgtEl>
                                          <p:spTgt spid="45"/>
                                        </p:tgtEl>
                                        <p:attrNameLst>
                                          <p:attrName>style.rotation</p:attrName>
                                        </p:attrNameLst>
                                      </p:cBhvr>
                                      <p:tavLst>
                                        <p:tav tm="0">
                                          <p:val>
                                            <p:fltVal val="-90"/>
                                          </p:val>
                                        </p:tav>
                                        <p:tav tm="100000">
                                          <p:val>
                                            <p:fltVal val="0"/>
                                          </p:val>
                                        </p:tav>
                                      </p:tavLst>
                                    </p:anim>
                                    <p:anim calcmode="lin" valueType="num">
                                      <p:cBhvr>
                                        <p:cTn id="9" dur="600" decel="100000" fill="hold"/>
                                        <p:tgtEl>
                                          <p:spTgt spid="45"/>
                                        </p:tgtEl>
                                        <p:attrNameLst>
                                          <p:attrName>ppt_x</p:attrName>
                                        </p:attrNameLst>
                                      </p:cBhvr>
                                      <p:tavLst>
                                        <p:tav tm="0">
                                          <p:val>
                                            <p:strVal val="#ppt_x+0.4"/>
                                          </p:val>
                                        </p:tav>
                                        <p:tav tm="100000">
                                          <p:val>
                                            <p:strVal val="#ppt_x-0.05"/>
                                          </p:val>
                                        </p:tav>
                                      </p:tavLst>
                                    </p:anim>
                                    <p:anim calcmode="lin" valueType="num">
                                      <p:cBhvr>
                                        <p:cTn id="10" dur="600" decel="100000" fill="hold"/>
                                        <p:tgtEl>
                                          <p:spTgt spid="45"/>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5"/>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5"/>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1000"/>
                                        <p:tgtEl>
                                          <p:spTgt spid="43"/>
                                        </p:tgtEl>
                                      </p:cBhvr>
                                    </p:animEffect>
                                    <p:anim calcmode="lin" valueType="num">
                                      <p:cBhvr>
                                        <p:cTn id="17" dur="1000" fill="hold"/>
                                        <p:tgtEl>
                                          <p:spTgt spid="43"/>
                                        </p:tgtEl>
                                        <p:attrNameLst>
                                          <p:attrName>ppt_x</p:attrName>
                                        </p:attrNameLst>
                                      </p:cBhvr>
                                      <p:tavLst>
                                        <p:tav tm="0">
                                          <p:val>
                                            <p:strVal val="#ppt_x"/>
                                          </p:val>
                                        </p:tav>
                                        <p:tav tm="100000">
                                          <p:val>
                                            <p:strVal val="#ppt_x"/>
                                          </p:val>
                                        </p:tav>
                                      </p:tavLst>
                                    </p:anim>
                                    <p:anim calcmode="lin" valueType="num">
                                      <p:cBhvr>
                                        <p:cTn id="18" dur="900" decel="100000" fill="hold"/>
                                        <p:tgtEl>
                                          <p:spTgt spid="4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9"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par>
                          <p:cTn id="24" fill="hold">
                            <p:stCondLst>
                              <p:cond delay="2250"/>
                            </p:stCondLst>
                            <p:childTnLst>
                              <p:par>
                                <p:cTn id="25" presetID="49" presetClass="entr" presetSubtype="0" decel="100000"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p:cTn id="27" dur="500" fill="hold"/>
                                        <p:tgtEl>
                                          <p:spTgt spid="76"/>
                                        </p:tgtEl>
                                        <p:attrNameLst>
                                          <p:attrName>ppt_w</p:attrName>
                                        </p:attrNameLst>
                                      </p:cBhvr>
                                      <p:tavLst>
                                        <p:tav tm="0">
                                          <p:val>
                                            <p:fltVal val="0"/>
                                          </p:val>
                                        </p:tav>
                                        <p:tav tm="100000">
                                          <p:val>
                                            <p:strVal val="#ppt_w"/>
                                          </p:val>
                                        </p:tav>
                                      </p:tavLst>
                                    </p:anim>
                                    <p:anim calcmode="lin" valueType="num">
                                      <p:cBhvr>
                                        <p:cTn id="28" dur="500" fill="hold"/>
                                        <p:tgtEl>
                                          <p:spTgt spid="76"/>
                                        </p:tgtEl>
                                        <p:attrNameLst>
                                          <p:attrName>ppt_h</p:attrName>
                                        </p:attrNameLst>
                                      </p:cBhvr>
                                      <p:tavLst>
                                        <p:tav tm="0">
                                          <p:val>
                                            <p:fltVal val="0"/>
                                          </p:val>
                                        </p:tav>
                                        <p:tav tm="100000">
                                          <p:val>
                                            <p:strVal val="#ppt_h"/>
                                          </p:val>
                                        </p:tav>
                                      </p:tavLst>
                                    </p:anim>
                                    <p:anim calcmode="lin" valueType="num">
                                      <p:cBhvr>
                                        <p:cTn id="29" dur="500" fill="hold"/>
                                        <p:tgtEl>
                                          <p:spTgt spid="76"/>
                                        </p:tgtEl>
                                        <p:attrNameLst>
                                          <p:attrName>style.rotation</p:attrName>
                                        </p:attrNameLst>
                                      </p:cBhvr>
                                      <p:tavLst>
                                        <p:tav tm="0">
                                          <p:val>
                                            <p:fltVal val="360"/>
                                          </p:val>
                                        </p:tav>
                                        <p:tav tm="100000">
                                          <p:val>
                                            <p:fltVal val="0"/>
                                          </p:val>
                                        </p:tav>
                                      </p:tavLst>
                                    </p:anim>
                                    <p:animEffect transition="in" filter="fade">
                                      <p:cBhvr>
                                        <p:cTn id="30" dur="500"/>
                                        <p:tgtEl>
                                          <p:spTgt spid="76"/>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anim calcmode="lin" valueType="num">
                                      <p:cBhvr>
                                        <p:cTn id="33" dur="500" fill="hold"/>
                                        <p:tgtEl>
                                          <p:spTgt spid="75"/>
                                        </p:tgtEl>
                                        <p:attrNameLst>
                                          <p:attrName>ppt_w</p:attrName>
                                        </p:attrNameLst>
                                      </p:cBhvr>
                                      <p:tavLst>
                                        <p:tav tm="0">
                                          <p:val>
                                            <p:fltVal val="0"/>
                                          </p:val>
                                        </p:tav>
                                        <p:tav tm="100000">
                                          <p:val>
                                            <p:strVal val="#ppt_w"/>
                                          </p:val>
                                        </p:tav>
                                      </p:tavLst>
                                    </p:anim>
                                    <p:anim calcmode="lin" valueType="num">
                                      <p:cBhvr>
                                        <p:cTn id="34" dur="500" fill="hold"/>
                                        <p:tgtEl>
                                          <p:spTgt spid="75"/>
                                        </p:tgtEl>
                                        <p:attrNameLst>
                                          <p:attrName>ppt_h</p:attrName>
                                        </p:attrNameLst>
                                      </p:cBhvr>
                                      <p:tavLst>
                                        <p:tav tm="0">
                                          <p:val>
                                            <p:fltVal val="0"/>
                                          </p:val>
                                        </p:tav>
                                        <p:tav tm="100000">
                                          <p:val>
                                            <p:strVal val="#ppt_h"/>
                                          </p:val>
                                        </p:tav>
                                      </p:tavLst>
                                    </p:anim>
                                    <p:anim calcmode="lin" valueType="num">
                                      <p:cBhvr>
                                        <p:cTn id="35" dur="500" fill="hold"/>
                                        <p:tgtEl>
                                          <p:spTgt spid="75"/>
                                        </p:tgtEl>
                                        <p:attrNameLst>
                                          <p:attrName>style.rotation</p:attrName>
                                        </p:attrNameLst>
                                      </p:cBhvr>
                                      <p:tavLst>
                                        <p:tav tm="0">
                                          <p:val>
                                            <p:fltVal val="360"/>
                                          </p:val>
                                        </p:tav>
                                        <p:tav tm="100000">
                                          <p:val>
                                            <p:fltVal val="0"/>
                                          </p:val>
                                        </p:tav>
                                      </p:tavLst>
                                    </p:anim>
                                    <p:animEffect transition="in" filter="fade">
                                      <p:cBhvr>
                                        <p:cTn id="36" dur="500"/>
                                        <p:tgtEl>
                                          <p:spTgt spid="75"/>
                                        </p:tgtEl>
                                      </p:cBhvr>
                                    </p:animEffect>
                                  </p:childTnLst>
                                </p:cTn>
                              </p:par>
                            </p:childTnLst>
                          </p:cTn>
                        </p:par>
                        <p:par>
                          <p:cTn id="37" fill="hold">
                            <p:stCondLst>
                              <p:cond delay="2750"/>
                            </p:stCondLst>
                            <p:childTnLst>
                              <p:par>
                                <p:cTn id="38" presetID="49" presetClass="entr" presetSubtype="0" decel="100000" fill="hold" grpId="0" nodeType="after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p:cTn id="40" dur="500" fill="hold"/>
                                        <p:tgtEl>
                                          <p:spTgt spid="77"/>
                                        </p:tgtEl>
                                        <p:attrNameLst>
                                          <p:attrName>ppt_w</p:attrName>
                                        </p:attrNameLst>
                                      </p:cBhvr>
                                      <p:tavLst>
                                        <p:tav tm="0">
                                          <p:val>
                                            <p:fltVal val="0"/>
                                          </p:val>
                                        </p:tav>
                                        <p:tav tm="100000">
                                          <p:val>
                                            <p:strVal val="#ppt_w"/>
                                          </p:val>
                                        </p:tav>
                                      </p:tavLst>
                                    </p:anim>
                                    <p:anim calcmode="lin" valueType="num">
                                      <p:cBhvr>
                                        <p:cTn id="41" dur="500" fill="hold"/>
                                        <p:tgtEl>
                                          <p:spTgt spid="77"/>
                                        </p:tgtEl>
                                        <p:attrNameLst>
                                          <p:attrName>ppt_h</p:attrName>
                                        </p:attrNameLst>
                                      </p:cBhvr>
                                      <p:tavLst>
                                        <p:tav tm="0">
                                          <p:val>
                                            <p:fltVal val="0"/>
                                          </p:val>
                                        </p:tav>
                                        <p:tav tm="100000">
                                          <p:val>
                                            <p:strVal val="#ppt_h"/>
                                          </p:val>
                                        </p:tav>
                                      </p:tavLst>
                                    </p:anim>
                                    <p:anim calcmode="lin" valueType="num">
                                      <p:cBhvr>
                                        <p:cTn id="42" dur="500" fill="hold"/>
                                        <p:tgtEl>
                                          <p:spTgt spid="77"/>
                                        </p:tgtEl>
                                        <p:attrNameLst>
                                          <p:attrName>style.rotation</p:attrName>
                                        </p:attrNameLst>
                                      </p:cBhvr>
                                      <p:tavLst>
                                        <p:tav tm="0">
                                          <p:val>
                                            <p:fltVal val="360"/>
                                          </p:val>
                                        </p:tav>
                                        <p:tav tm="100000">
                                          <p:val>
                                            <p:fltVal val="0"/>
                                          </p:val>
                                        </p:tav>
                                      </p:tavLst>
                                    </p:anim>
                                    <p:animEffect transition="in" filter="fade">
                                      <p:cBhvr>
                                        <p:cTn id="43" dur="500"/>
                                        <p:tgtEl>
                                          <p:spTgt spid="77"/>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 calcmode="lin" valueType="num">
                                      <p:cBhvr>
                                        <p:cTn id="46" dur="500" fill="hold"/>
                                        <p:tgtEl>
                                          <p:spTgt spid="60"/>
                                        </p:tgtEl>
                                        <p:attrNameLst>
                                          <p:attrName>ppt_w</p:attrName>
                                        </p:attrNameLst>
                                      </p:cBhvr>
                                      <p:tavLst>
                                        <p:tav tm="0">
                                          <p:val>
                                            <p:fltVal val="0"/>
                                          </p:val>
                                        </p:tav>
                                        <p:tav tm="100000">
                                          <p:val>
                                            <p:strVal val="#ppt_w"/>
                                          </p:val>
                                        </p:tav>
                                      </p:tavLst>
                                    </p:anim>
                                    <p:anim calcmode="lin" valueType="num">
                                      <p:cBhvr>
                                        <p:cTn id="47" dur="500" fill="hold"/>
                                        <p:tgtEl>
                                          <p:spTgt spid="60"/>
                                        </p:tgtEl>
                                        <p:attrNameLst>
                                          <p:attrName>ppt_h</p:attrName>
                                        </p:attrNameLst>
                                      </p:cBhvr>
                                      <p:tavLst>
                                        <p:tav tm="0">
                                          <p:val>
                                            <p:fltVal val="0"/>
                                          </p:val>
                                        </p:tav>
                                        <p:tav tm="100000">
                                          <p:val>
                                            <p:strVal val="#ppt_h"/>
                                          </p:val>
                                        </p:tav>
                                      </p:tavLst>
                                    </p:anim>
                                    <p:anim calcmode="lin" valueType="num">
                                      <p:cBhvr>
                                        <p:cTn id="48" dur="500" fill="hold"/>
                                        <p:tgtEl>
                                          <p:spTgt spid="60"/>
                                        </p:tgtEl>
                                        <p:attrNameLst>
                                          <p:attrName>style.rotation</p:attrName>
                                        </p:attrNameLst>
                                      </p:cBhvr>
                                      <p:tavLst>
                                        <p:tav tm="0">
                                          <p:val>
                                            <p:fltVal val="360"/>
                                          </p:val>
                                        </p:tav>
                                        <p:tav tm="100000">
                                          <p:val>
                                            <p:fltVal val="0"/>
                                          </p:val>
                                        </p:tav>
                                      </p:tavLst>
                                    </p:anim>
                                    <p:animEffect transition="in" filter="fade">
                                      <p:cBhvr>
                                        <p:cTn id="49" dur="500"/>
                                        <p:tgtEl>
                                          <p:spTgt spid="60"/>
                                        </p:tgtEl>
                                      </p:cBhvr>
                                    </p:animEffect>
                                  </p:childTnLst>
                                </p:cTn>
                              </p:par>
                            </p:childTnLst>
                          </p:cTn>
                        </p:par>
                        <p:par>
                          <p:cTn id="50" fill="hold">
                            <p:stCondLst>
                              <p:cond delay="3250"/>
                            </p:stCondLst>
                            <p:childTnLst>
                              <p:par>
                                <p:cTn id="51" presetID="49" presetClass="entr" presetSubtype="0" decel="10000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 calcmode="lin" valueType="num">
                                      <p:cBhvr>
                                        <p:cTn id="59" dur="500" fill="hold"/>
                                        <p:tgtEl>
                                          <p:spTgt spid="61"/>
                                        </p:tgtEl>
                                        <p:attrNameLst>
                                          <p:attrName>ppt_w</p:attrName>
                                        </p:attrNameLst>
                                      </p:cBhvr>
                                      <p:tavLst>
                                        <p:tav tm="0">
                                          <p:val>
                                            <p:fltVal val="0"/>
                                          </p:val>
                                        </p:tav>
                                        <p:tav tm="100000">
                                          <p:val>
                                            <p:strVal val="#ppt_w"/>
                                          </p:val>
                                        </p:tav>
                                      </p:tavLst>
                                    </p:anim>
                                    <p:anim calcmode="lin" valueType="num">
                                      <p:cBhvr>
                                        <p:cTn id="60" dur="500" fill="hold"/>
                                        <p:tgtEl>
                                          <p:spTgt spid="61"/>
                                        </p:tgtEl>
                                        <p:attrNameLst>
                                          <p:attrName>ppt_h</p:attrName>
                                        </p:attrNameLst>
                                      </p:cBhvr>
                                      <p:tavLst>
                                        <p:tav tm="0">
                                          <p:val>
                                            <p:fltVal val="0"/>
                                          </p:val>
                                        </p:tav>
                                        <p:tav tm="100000">
                                          <p:val>
                                            <p:strVal val="#ppt_h"/>
                                          </p:val>
                                        </p:tav>
                                      </p:tavLst>
                                    </p:anim>
                                    <p:anim calcmode="lin" valueType="num">
                                      <p:cBhvr>
                                        <p:cTn id="61" dur="500" fill="hold"/>
                                        <p:tgtEl>
                                          <p:spTgt spid="61"/>
                                        </p:tgtEl>
                                        <p:attrNameLst>
                                          <p:attrName>style.rotation</p:attrName>
                                        </p:attrNameLst>
                                      </p:cBhvr>
                                      <p:tavLst>
                                        <p:tav tm="0">
                                          <p:val>
                                            <p:fltVal val="360"/>
                                          </p:val>
                                        </p:tav>
                                        <p:tav tm="100000">
                                          <p:val>
                                            <p:fltVal val="0"/>
                                          </p:val>
                                        </p:tav>
                                      </p:tavLst>
                                    </p:anim>
                                    <p:animEffect transition="in" filter="fade">
                                      <p:cBhvr>
                                        <p:cTn id="62" dur="500"/>
                                        <p:tgtEl>
                                          <p:spTgt spid="61"/>
                                        </p:tgtEl>
                                      </p:cBhvr>
                                    </p:animEffect>
                                  </p:childTnLst>
                                </p:cTn>
                              </p:par>
                            </p:childTnLst>
                          </p:cTn>
                        </p:par>
                        <p:par>
                          <p:cTn id="63" fill="hold">
                            <p:stCondLst>
                              <p:cond delay="3750"/>
                            </p:stCondLst>
                            <p:childTnLst>
                              <p:par>
                                <p:cTn id="64" presetID="49" presetClass="entr" presetSubtype="0" decel="100000" fill="hold" grpId="0" nodeType="afterEffect">
                                  <p:stCondLst>
                                    <p:cond delay="0"/>
                                  </p:stCondLst>
                                  <p:childTnLst>
                                    <p:set>
                                      <p:cBhvr>
                                        <p:cTn id="65" dur="1" fill="hold">
                                          <p:stCondLst>
                                            <p:cond delay="0"/>
                                          </p:stCondLst>
                                        </p:cTn>
                                        <p:tgtEl>
                                          <p:spTgt spid="58"/>
                                        </p:tgtEl>
                                        <p:attrNameLst>
                                          <p:attrName>style.visibility</p:attrName>
                                        </p:attrNameLst>
                                      </p:cBhvr>
                                      <p:to>
                                        <p:strVal val="visible"/>
                                      </p:to>
                                    </p:set>
                                    <p:anim calcmode="lin" valueType="num">
                                      <p:cBhvr>
                                        <p:cTn id="66" dur="500" fill="hold"/>
                                        <p:tgtEl>
                                          <p:spTgt spid="58"/>
                                        </p:tgtEl>
                                        <p:attrNameLst>
                                          <p:attrName>ppt_w</p:attrName>
                                        </p:attrNameLst>
                                      </p:cBhvr>
                                      <p:tavLst>
                                        <p:tav tm="0">
                                          <p:val>
                                            <p:fltVal val="0"/>
                                          </p:val>
                                        </p:tav>
                                        <p:tav tm="100000">
                                          <p:val>
                                            <p:strVal val="#ppt_w"/>
                                          </p:val>
                                        </p:tav>
                                      </p:tavLst>
                                    </p:anim>
                                    <p:anim calcmode="lin" valueType="num">
                                      <p:cBhvr>
                                        <p:cTn id="67" dur="500" fill="hold"/>
                                        <p:tgtEl>
                                          <p:spTgt spid="58"/>
                                        </p:tgtEl>
                                        <p:attrNameLst>
                                          <p:attrName>ppt_h</p:attrName>
                                        </p:attrNameLst>
                                      </p:cBhvr>
                                      <p:tavLst>
                                        <p:tav tm="0">
                                          <p:val>
                                            <p:fltVal val="0"/>
                                          </p:val>
                                        </p:tav>
                                        <p:tav tm="100000">
                                          <p:val>
                                            <p:strVal val="#ppt_h"/>
                                          </p:val>
                                        </p:tav>
                                      </p:tavLst>
                                    </p:anim>
                                    <p:anim calcmode="lin" valueType="num">
                                      <p:cBhvr>
                                        <p:cTn id="68" dur="500" fill="hold"/>
                                        <p:tgtEl>
                                          <p:spTgt spid="58"/>
                                        </p:tgtEl>
                                        <p:attrNameLst>
                                          <p:attrName>style.rotation</p:attrName>
                                        </p:attrNameLst>
                                      </p:cBhvr>
                                      <p:tavLst>
                                        <p:tav tm="0">
                                          <p:val>
                                            <p:fltVal val="360"/>
                                          </p:val>
                                        </p:tav>
                                        <p:tav tm="100000">
                                          <p:val>
                                            <p:fltVal val="0"/>
                                          </p:val>
                                        </p:tav>
                                      </p:tavLst>
                                    </p:anim>
                                    <p:animEffect transition="in" filter="fade">
                                      <p:cBhvr>
                                        <p:cTn id="69" dur="500"/>
                                        <p:tgtEl>
                                          <p:spTgt spid="5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64"/>
                                        </p:tgtEl>
                                        <p:attrNameLst>
                                          <p:attrName>style.visibility</p:attrName>
                                        </p:attrNameLst>
                                      </p:cBhvr>
                                      <p:to>
                                        <p:strVal val="visible"/>
                                      </p:to>
                                    </p:set>
                                    <p:anim calcmode="lin" valueType="num">
                                      <p:cBhvr>
                                        <p:cTn id="72" dur="500" fill="hold"/>
                                        <p:tgtEl>
                                          <p:spTgt spid="64"/>
                                        </p:tgtEl>
                                        <p:attrNameLst>
                                          <p:attrName>ppt_w</p:attrName>
                                        </p:attrNameLst>
                                      </p:cBhvr>
                                      <p:tavLst>
                                        <p:tav tm="0">
                                          <p:val>
                                            <p:fltVal val="0"/>
                                          </p:val>
                                        </p:tav>
                                        <p:tav tm="100000">
                                          <p:val>
                                            <p:strVal val="#ppt_w"/>
                                          </p:val>
                                        </p:tav>
                                      </p:tavLst>
                                    </p:anim>
                                    <p:anim calcmode="lin" valueType="num">
                                      <p:cBhvr>
                                        <p:cTn id="73" dur="500" fill="hold"/>
                                        <p:tgtEl>
                                          <p:spTgt spid="64"/>
                                        </p:tgtEl>
                                        <p:attrNameLst>
                                          <p:attrName>ppt_h</p:attrName>
                                        </p:attrNameLst>
                                      </p:cBhvr>
                                      <p:tavLst>
                                        <p:tav tm="0">
                                          <p:val>
                                            <p:fltVal val="0"/>
                                          </p:val>
                                        </p:tav>
                                        <p:tav tm="100000">
                                          <p:val>
                                            <p:strVal val="#ppt_h"/>
                                          </p:val>
                                        </p:tav>
                                      </p:tavLst>
                                    </p:anim>
                                    <p:anim calcmode="lin" valueType="num">
                                      <p:cBhvr>
                                        <p:cTn id="74" dur="500" fill="hold"/>
                                        <p:tgtEl>
                                          <p:spTgt spid="64"/>
                                        </p:tgtEl>
                                        <p:attrNameLst>
                                          <p:attrName>style.rotation</p:attrName>
                                        </p:attrNameLst>
                                      </p:cBhvr>
                                      <p:tavLst>
                                        <p:tav tm="0">
                                          <p:val>
                                            <p:fltVal val="360"/>
                                          </p:val>
                                        </p:tav>
                                        <p:tav tm="100000">
                                          <p:val>
                                            <p:fltVal val="0"/>
                                          </p:val>
                                        </p:tav>
                                      </p:tavLst>
                                    </p:anim>
                                    <p:animEffect transition="in" filter="fade">
                                      <p:cBhvr>
                                        <p:cTn id="75" dur="500"/>
                                        <p:tgtEl>
                                          <p:spTgt spid="64"/>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 calcmode="lin" valueType="num">
                                      <p:cBhvr>
                                        <p:cTn id="78" dur="500" fill="hold"/>
                                        <p:tgtEl>
                                          <p:spTgt spid="67"/>
                                        </p:tgtEl>
                                        <p:attrNameLst>
                                          <p:attrName>ppt_w</p:attrName>
                                        </p:attrNameLst>
                                      </p:cBhvr>
                                      <p:tavLst>
                                        <p:tav tm="0">
                                          <p:val>
                                            <p:fltVal val="0"/>
                                          </p:val>
                                        </p:tav>
                                        <p:tav tm="100000">
                                          <p:val>
                                            <p:strVal val="#ppt_w"/>
                                          </p:val>
                                        </p:tav>
                                      </p:tavLst>
                                    </p:anim>
                                    <p:anim calcmode="lin" valueType="num">
                                      <p:cBhvr>
                                        <p:cTn id="79" dur="500" fill="hold"/>
                                        <p:tgtEl>
                                          <p:spTgt spid="67"/>
                                        </p:tgtEl>
                                        <p:attrNameLst>
                                          <p:attrName>ppt_h</p:attrName>
                                        </p:attrNameLst>
                                      </p:cBhvr>
                                      <p:tavLst>
                                        <p:tav tm="0">
                                          <p:val>
                                            <p:fltVal val="0"/>
                                          </p:val>
                                        </p:tav>
                                        <p:tav tm="100000">
                                          <p:val>
                                            <p:strVal val="#ppt_h"/>
                                          </p:val>
                                        </p:tav>
                                      </p:tavLst>
                                    </p:anim>
                                    <p:anim calcmode="lin" valueType="num">
                                      <p:cBhvr>
                                        <p:cTn id="80" dur="500" fill="hold"/>
                                        <p:tgtEl>
                                          <p:spTgt spid="67"/>
                                        </p:tgtEl>
                                        <p:attrNameLst>
                                          <p:attrName>style.rotation</p:attrName>
                                        </p:attrNameLst>
                                      </p:cBhvr>
                                      <p:tavLst>
                                        <p:tav tm="0">
                                          <p:val>
                                            <p:fltVal val="360"/>
                                          </p:val>
                                        </p:tav>
                                        <p:tav tm="100000">
                                          <p:val>
                                            <p:fltVal val="0"/>
                                          </p:val>
                                        </p:tav>
                                      </p:tavLst>
                                    </p:anim>
                                    <p:animEffect transition="in" filter="fade">
                                      <p:cBhvr>
                                        <p:cTn id="81" dur="500"/>
                                        <p:tgtEl>
                                          <p:spTgt spid="67"/>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65"/>
                                        </p:tgtEl>
                                        <p:attrNameLst>
                                          <p:attrName>style.visibility</p:attrName>
                                        </p:attrNameLst>
                                      </p:cBhvr>
                                      <p:to>
                                        <p:strVal val="visible"/>
                                      </p:to>
                                    </p:set>
                                    <p:anim calcmode="lin" valueType="num">
                                      <p:cBhvr>
                                        <p:cTn id="84" dur="500" fill="hold"/>
                                        <p:tgtEl>
                                          <p:spTgt spid="65"/>
                                        </p:tgtEl>
                                        <p:attrNameLst>
                                          <p:attrName>ppt_w</p:attrName>
                                        </p:attrNameLst>
                                      </p:cBhvr>
                                      <p:tavLst>
                                        <p:tav tm="0">
                                          <p:val>
                                            <p:fltVal val="0"/>
                                          </p:val>
                                        </p:tav>
                                        <p:tav tm="100000">
                                          <p:val>
                                            <p:strVal val="#ppt_w"/>
                                          </p:val>
                                        </p:tav>
                                      </p:tavLst>
                                    </p:anim>
                                    <p:anim calcmode="lin" valueType="num">
                                      <p:cBhvr>
                                        <p:cTn id="85" dur="500" fill="hold"/>
                                        <p:tgtEl>
                                          <p:spTgt spid="65"/>
                                        </p:tgtEl>
                                        <p:attrNameLst>
                                          <p:attrName>ppt_h</p:attrName>
                                        </p:attrNameLst>
                                      </p:cBhvr>
                                      <p:tavLst>
                                        <p:tav tm="0">
                                          <p:val>
                                            <p:fltVal val="0"/>
                                          </p:val>
                                        </p:tav>
                                        <p:tav tm="100000">
                                          <p:val>
                                            <p:strVal val="#ppt_h"/>
                                          </p:val>
                                        </p:tav>
                                      </p:tavLst>
                                    </p:anim>
                                    <p:anim calcmode="lin" valueType="num">
                                      <p:cBhvr>
                                        <p:cTn id="86" dur="500" fill="hold"/>
                                        <p:tgtEl>
                                          <p:spTgt spid="65"/>
                                        </p:tgtEl>
                                        <p:attrNameLst>
                                          <p:attrName>style.rotation</p:attrName>
                                        </p:attrNameLst>
                                      </p:cBhvr>
                                      <p:tavLst>
                                        <p:tav tm="0">
                                          <p:val>
                                            <p:fltVal val="360"/>
                                          </p:val>
                                        </p:tav>
                                        <p:tav tm="100000">
                                          <p:val>
                                            <p:fltVal val="0"/>
                                          </p:val>
                                        </p:tav>
                                      </p:tavLst>
                                    </p:anim>
                                    <p:animEffect transition="in" filter="fade">
                                      <p:cBhvr>
                                        <p:cTn id="87" dur="500"/>
                                        <p:tgtEl>
                                          <p:spTgt spid="65"/>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66"/>
                                        </p:tgtEl>
                                        <p:attrNameLst>
                                          <p:attrName>style.visibility</p:attrName>
                                        </p:attrNameLst>
                                      </p:cBhvr>
                                      <p:to>
                                        <p:strVal val="visible"/>
                                      </p:to>
                                    </p:set>
                                    <p:anim calcmode="lin" valueType="num">
                                      <p:cBhvr>
                                        <p:cTn id="90" dur="500" fill="hold"/>
                                        <p:tgtEl>
                                          <p:spTgt spid="66"/>
                                        </p:tgtEl>
                                        <p:attrNameLst>
                                          <p:attrName>ppt_w</p:attrName>
                                        </p:attrNameLst>
                                      </p:cBhvr>
                                      <p:tavLst>
                                        <p:tav tm="0">
                                          <p:val>
                                            <p:fltVal val="0"/>
                                          </p:val>
                                        </p:tav>
                                        <p:tav tm="100000">
                                          <p:val>
                                            <p:strVal val="#ppt_w"/>
                                          </p:val>
                                        </p:tav>
                                      </p:tavLst>
                                    </p:anim>
                                    <p:anim calcmode="lin" valueType="num">
                                      <p:cBhvr>
                                        <p:cTn id="91" dur="500" fill="hold"/>
                                        <p:tgtEl>
                                          <p:spTgt spid="66"/>
                                        </p:tgtEl>
                                        <p:attrNameLst>
                                          <p:attrName>ppt_h</p:attrName>
                                        </p:attrNameLst>
                                      </p:cBhvr>
                                      <p:tavLst>
                                        <p:tav tm="0">
                                          <p:val>
                                            <p:fltVal val="0"/>
                                          </p:val>
                                        </p:tav>
                                        <p:tav tm="100000">
                                          <p:val>
                                            <p:strVal val="#ppt_h"/>
                                          </p:val>
                                        </p:tav>
                                      </p:tavLst>
                                    </p:anim>
                                    <p:anim calcmode="lin" valueType="num">
                                      <p:cBhvr>
                                        <p:cTn id="92" dur="500" fill="hold"/>
                                        <p:tgtEl>
                                          <p:spTgt spid="66"/>
                                        </p:tgtEl>
                                        <p:attrNameLst>
                                          <p:attrName>style.rotation</p:attrName>
                                        </p:attrNameLst>
                                      </p:cBhvr>
                                      <p:tavLst>
                                        <p:tav tm="0">
                                          <p:val>
                                            <p:fltVal val="360"/>
                                          </p:val>
                                        </p:tav>
                                        <p:tav tm="100000">
                                          <p:val>
                                            <p:fltVal val="0"/>
                                          </p:val>
                                        </p:tav>
                                      </p:tavLst>
                                    </p:anim>
                                    <p:animEffect transition="in" filter="fade">
                                      <p:cBhvr>
                                        <p:cTn id="93" dur="500"/>
                                        <p:tgtEl>
                                          <p:spTgt spid="66"/>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59"/>
                                        </p:tgtEl>
                                        <p:attrNameLst>
                                          <p:attrName>style.visibility</p:attrName>
                                        </p:attrNameLst>
                                      </p:cBhvr>
                                      <p:to>
                                        <p:strVal val="visible"/>
                                      </p:to>
                                    </p:set>
                                    <p:anim calcmode="lin" valueType="num">
                                      <p:cBhvr>
                                        <p:cTn id="96" dur="500" fill="hold"/>
                                        <p:tgtEl>
                                          <p:spTgt spid="59"/>
                                        </p:tgtEl>
                                        <p:attrNameLst>
                                          <p:attrName>ppt_w</p:attrName>
                                        </p:attrNameLst>
                                      </p:cBhvr>
                                      <p:tavLst>
                                        <p:tav tm="0">
                                          <p:val>
                                            <p:fltVal val="0"/>
                                          </p:val>
                                        </p:tav>
                                        <p:tav tm="100000">
                                          <p:val>
                                            <p:strVal val="#ppt_w"/>
                                          </p:val>
                                        </p:tav>
                                      </p:tavLst>
                                    </p:anim>
                                    <p:anim calcmode="lin" valueType="num">
                                      <p:cBhvr>
                                        <p:cTn id="97" dur="500" fill="hold"/>
                                        <p:tgtEl>
                                          <p:spTgt spid="59"/>
                                        </p:tgtEl>
                                        <p:attrNameLst>
                                          <p:attrName>ppt_h</p:attrName>
                                        </p:attrNameLst>
                                      </p:cBhvr>
                                      <p:tavLst>
                                        <p:tav tm="0">
                                          <p:val>
                                            <p:fltVal val="0"/>
                                          </p:val>
                                        </p:tav>
                                        <p:tav tm="100000">
                                          <p:val>
                                            <p:strVal val="#ppt_h"/>
                                          </p:val>
                                        </p:tav>
                                      </p:tavLst>
                                    </p:anim>
                                    <p:anim calcmode="lin" valueType="num">
                                      <p:cBhvr>
                                        <p:cTn id="98" dur="500" fill="hold"/>
                                        <p:tgtEl>
                                          <p:spTgt spid="59"/>
                                        </p:tgtEl>
                                        <p:attrNameLst>
                                          <p:attrName>style.rotation</p:attrName>
                                        </p:attrNameLst>
                                      </p:cBhvr>
                                      <p:tavLst>
                                        <p:tav tm="0">
                                          <p:val>
                                            <p:fltVal val="360"/>
                                          </p:val>
                                        </p:tav>
                                        <p:tav tm="100000">
                                          <p:val>
                                            <p:fltVal val="0"/>
                                          </p:val>
                                        </p:tav>
                                      </p:tavLst>
                                    </p:anim>
                                    <p:animEffect transition="in" filter="fade">
                                      <p:cBhvr>
                                        <p:cTn id="99" dur="500"/>
                                        <p:tgtEl>
                                          <p:spTgt spid="59"/>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63"/>
                                        </p:tgtEl>
                                        <p:attrNameLst>
                                          <p:attrName>style.visibility</p:attrName>
                                        </p:attrNameLst>
                                      </p:cBhvr>
                                      <p:to>
                                        <p:strVal val="visible"/>
                                      </p:to>
                                    </p:set>
                                    <p:anim calcmode="lin" valueType="num">
                                      <p:cBhvr>
                                        <p:cTn id="102" dur="500" fill="hold"/>
                                        <p:tgtEl>
                                          <p:spTgt spid="63"/>
                                        </p:tgtEl>
                                        <p:attrNameLst>
                                          <p:attrName>ppt_w</p:attrName>
                                        </p:attrNameLst>
                                      </p:cBhvr>
                                      <p:tavLst>
                                        <p:tav tm="0">
                                          <p:val>
                                            <p:fltVal val="0"/>
                                          </p:val>
                                        </p:tav>
                                        <p:tav tm="100000">
                                          <p:val>
                                            <p:strVal val="#ppt_w"/>
                                          </p:val>
                                        </p:tav>
                                      </p:tavLst>
                                    </p:anim>
                                    <p:anim calcmode="lin" valueType="num">
                                      <p:cBhvr>
                                        <p:cTn id="103" dur="500" fill="hold"/>
                                        <p:tgtEl>
                                          <p:spTgt spid="63"/>
                                        </p:tgtEl>
                                        <p:attrNameLst>
                                          <p:attrName>ppt_h</p:attrName>
                                        </p:attrNameLst>
                                      </p:cBhvr>
                                      <p:tavLst>
                                        <p:tav tm="0">
                                          <p:val>
                                            <p:fltVal val="0"/>
                                          </p:val>
                                        </p:tav>
                                        <p:tav tm="100000">
                                          <p:val>
                                            <p:strVal val="#ppt_h"/>
                                          </p:val>
                                        </p:tav>
                                      </p:tavLst>
                                    </p:anim>
                                    <p:anim calcmode="lin" valueType="num">
                                      <p:cBhvr>
                                        <p:cTn id="104" dur="500" fill="hold"/>
                                        <p:tgtEl>
                                          <p:spTgt spid="63"/>
                                        </p:tgtEl>
                                        <p:attrNameLst>
                                          <p:attrName>style.rotation</p:attrName>
                                        </p:attrNameLst>
                                      </p:cBhvr>
                                      <p:tavLst>
                                        <p:tav tm="0">
                                          <p:val>
                                            <p:fltVal val="360"/>
                                          </p:val>
                                        </p:tav>
                                        <p:tav tm="100000">
                                          <p:val>
                                            <p:fltVal val="0"/>
                                          </p:val>
                                        </p:tav>
                                      </p:tavLst>
                                    </p:anim>
                                    <p:animEffect transition="in" filter="fade">
                                      <p:cBhvr>
                                        <p:cTn id="105" dur="500"/>
                                        <p:tgtEl>
                                          <p:spTgt spid="63"/>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72"/>
                                        </p:tgtEl>
                                        <p:attrNameLst>
                                          <p:attrName>style.visibility</p:attrName>
                                        </p:attrNameLst>
                                      </p:cBhvr>
                                      <p:to>
                                        <p:strVal val="visible"/>
                                      </p:to>
                                    </p:set>
                                    <p:anim calcmode="lin" valueType="num">
                                      <p:cBhvr>
                                        <p:cTn id="108" dur="500" fill="hold"/>
                                        <p:tgtEl>
                                          <p:spTgt spid="72"/>
                                        </p:tgtEl>
                                        <p:attrNameLst>
                                          <p:attrName>ppt_w</p:attrName>
                                        </p:attrNameLst>
                                      </p:cBhvr>
                                      <p:tavLst>
                                        <p:tav tm="0">
                                          <p:val>
                                            <p:fltVal val="0"/>
                                          </p:val>
                                        </p:tav>
                                        <p:tav tm="100000">
                                          <p:val>
                                            <p:strVal val="#ppt_w"/>
                                          </p:val>
                                        </p:tav>
                                      </p:tavLst>
                                    </p:anim>
                                    <p:anim calcmode="lin" valueType="num">
                                      <p:cBhvr>
                                        <p:cTn id="109" dur="500" fill="hold"/>
                                        <p:tgtEl>
                                          <p:spTgt spid="72"/>
                                        </p:tgtEl>
                                        <p:attrNameLst>
                                          <p:attrName>ppt_h</p:attrName>
                                        </p:attrNameLst>
                                      </p:cBhvr>
                                      <p:tavLst>
                                        <p:tav tm="0">
                                          <p:val>
                                            <p:fltVal val="0"/>
                                          </p:val>
                                        </p:tav>
                                        <p:tav tm="100000">
                                          <p:val>
                                            <p:strVal val="#ppt_h"/>
                                          </p:val>
                                        </p:tav>
                                      </p:tavLst>
                                    </p:anim>
                                    <p:anim calcmode="lin" valueType="num">
                                      <p:cBhvr>
                                        <p:cTn id="110" dur="500" fill="hold"/>
                                        <p:tgtEl>
                                          <p:spTgt spid="72"/>
                                        </p:tgtEl>
                                        <p:attrNameLst>
                                          <p:attrName>style.rotation</p:attrName>
                                        </p:attrNameLst>
                                      </p:cBhvr>
                                      <p:tavLst>
                                        <p:tav tm="0">
                                          <p:val>
                                            <p:fltVal val="360"/>
                                          </p:val>
                                        </p:tav>
                                        <p:tav tm="100000">
                                          <p:val>
                                            <p:fltVal val="0"/>
                                          </p:val>
                                        </p:tav>
                                      </p:tavLst>
                                    </p:anim>
                                    <p:animEffect transition="in" filter="fade">
                                      <p:cBhvr>
                                        <p:cTn id="111" dur="500"/>
                                        <p:tgtEl>
                                          <p:spTgt spid="72"/>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57"/>
                                        </p:tgtEl>
                                        <p:attrNameLst>
                                          <p:attrName>style.visibility</p:attrName>
                                        </p:attrNameLst>
                                      </p:cBhvr>
                                      <p:to>
                                        <p:strVal val="visible"/>
                                      </p:to>
                                    </p:set>
                                    <p:anim calcmode="lin" valueType="num">
                                      <p:cBhvr>
                                        <p:cTn id="114" dur="500" fill="hold"/>
                                        <p:tgtEl>
                                          <p:spTgt spid="57"/>
                                        </p:tgtEl>
                                        <p:attrNameLst>
                                          <p:attrName>ppt_w</p:attrName>
                                        </p:attrNameLst>
                                      </p:cBhvr>
                                      <p:tavLst>
                                        <p:tav tm="0">
                                          <p:val>
                                            <p:fltVal val="0"/>
                                          </p:val>
                                        </p:tav>
                                        <p:tav tm="100000">
                                          <p:val>
                                            <p:strVal val="#ppt_w"/>
                                          </p:val>
                                        </p:tav>
                                      </p:tavLst>
                                    </p:anim>
                                    <p:anim calcmode="lin" valueType="num">
                                      <p:cBhvr>
                                        <p:cTn id="115" dur="500" fill="hold"/>
                                        <p:tgtEl>
                                          <p:spTgt spid="57"/>
                                        </p:tgtEl>
                                        <p:attrNameLst>
                                          <p:attrName>ppt_h</p:attrName>
                                        </p:attrNameLst>
                                      </p:cBhvr>
                                      <p:tavLst>
                                        <p:tav tm="0">
                                          <p:val>
                                            <p:fltVal val="0"/>
                                          </p:val>
                                        </p:tav>
                                        <p:tav tm="100000">
                                          <p:val>
                                            <p:strVal val="#ppt_h"/>
                                          </p:val>
                                        </p:tav>
                                      </p:tavLst>
                                    </p:anim>
                                    <p:anim calcmode="lin" valueType="num">
                                      <p:cBhvr>
                                        <p:cTn id="116" dur="500" fill="hold"/>
                                        <p:tgtEl>
                                          <p:spTgt spid="57"/>
                                        </p:tgtEl>
                                        <p:attrNameLst>
                                          <p:attrName>style.rotation</p:attrName>
                                        </p:attrNameLst>
                                      </p:cBhvr>
                                      <p:tavLst>
                                        <p:tav tm="0">
                                          <p:val>
                                            <p:fltVal val="360"/>
                                          </p:val>
                                        </p:tav>
                                        <p:tav tm="100000">
                                          <p:val>
                                            <p:fltVal val="0"/>
                                          </p:val>
                                        </p:tav>
                                      </p:tavLst>
                                    </p:anim>
                                    <p:animEffect transition="in" filter="fade">
                                      <p:cBhvr>
                                        <p:cTn id="117" dur="500"/>
                                        <p:tgtEl>
                                          <p:spTgt spid="57"/>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70"/>
                                        </p:tgtEl>
                                        <p:attrNameLst>
                                          <p:attrName>style.visibility</p:attrName>
                                        </p:attrNameLst>
                                      </p:cBhvr>
                                      <p:to>
                                        <p:strVal val="visible"/>
                                      </p:to>
                                    </p:set>
                                    <p:anim calcmode="lin" valueType="num">
                                      <p:cBhvr>
                                        <p:cTn id="120" dur="500" fill="hold"/>
                                        <p:tgtEl>
                                          <p:spTgt spid="70"/>
                                        </p:tgtEl>
                                        <p:attrNameLst>
                                          <p:attrName>ppt_w</p:attrName>
                                        </p:attrNameLst>
                                      </p:cBhvr>
                                      <p:tavLst>
                                        <p:tav tm="0">
                                          <p:val>
                                            <p:fltVal val="0"/>
                                          </p:val>
                                        </p:tav>
                                        <p:tav tm="100000">
                                          <p:val>
                                            <p:strVal val="#ppt_w"/>
                                          </p:val>
                                        </p:tav>
                                      </p:tavLst>
                                    </p:anim>
                                    <p:anim calcmode="lin" valueType="num">
                                      <p:cBhvr>
                                        <p:cTn id="121" dur="500" fill="hold"/>
                                        <p:tgtEl>
                                          <p:spTgt spid="70"/>
                                        </p:tgtEl>
                                        <p:attrNameLst>
                                          <p:attrName>ppt_h</p:attrName>
                                        </p:attrNameLst>
                                      </p:cBhvr>
                                      <p:tavLst>
                                        <p:tav tm="0">
                                          <p:val>
                                            <p:fltVal val="0"/>
                                          </p:val>
                                        </p:tav>
                                        <p:tav tm="100000">
                                          <p:val>
                                            <p:strVal val="#ppt_h"/>
                                          </p:val>
                                        </p:tav>
                                      </p:tavLst>
                                    </p:anim>
                                    <p:anim calcmode="lin" valueType="num">
                                      <p:cBhvr>
                                        <p:cTn id="122" dur="500" fill="hold"/>
                                        <p:tgtEl>
                                          <p:spTgt spid="70"/>
                                        </p:tgtEl>
                                        <p:attrNameLst>
                                          <p:attrName>style.rotation</p:attrName>
                                        </p:attrNameLst>
                                      </p:cBhvr>
                                      <p:tavLst>
                                        <p:tav tm="0">
                                          <p:val>
                                            <p:fltVal val="360"/>
                                          </p:val>
                                        </p:tav>
                                        <p:tav tm="100000">
                                          <p:val>
                                            <p:fltVal val="0"/>
                                          </p:val>
                                        </p:tav>
                                      </p:tavLst>
                                    </p:anim>
                                    <p:animEffect transition="in" filter="fade">
                                      <p:cBhvr>
                                        <p:cTn id="123" dur="500"/>
                                        <p:tgtEl>
                                          <p:spTgt spid="70"/>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69"/>
                                        </p:tgtEl>
                                        <p:attrNameLst>
                                          <p:attrName>style.visibility</p:attrName>
                                        </p:attrNameLst>
                                      </p:cBhvr>
                                      <p:to>
                                        <p:strVal val="visible"/>
                                      </p:to>
                                    </p:set>
                                    <p:anim calcmode="lin" valueType="num">
                                      <p:cBhvr>
                                        <p:cTn id="126" dur="500" fill="hold"/>
                                        <p:tgtEl>
                                          <p:spTgt spid="69"/>
                                        </p:tgtEl>
                                        <p:attrNameLst>
                                          <p:attrName>ppt_w</p:attrName>
                                        </p:attrNameLst>
                                      </p:cBhvr>
                                      <p:tavLst>
                                        <p:tav tm="0">
                                          <p:val>
                                            <p:fltVal val="0"/>
                                          </p:val>
                                        </p:tav>
                                        <p:tav tm="100000">
                                          <p:val>
                                            <p:strVal val="#ppt_w"/>
                                          </p:val>
                                        </p:tav>
                                      </p:tavLst>
                                    </p:anim>
                                    <p:anim calcmode="lin" valueType="num">
                                      <p:cBhvr>
                                        <p:cTn id="127" dur="500" fill="hold"/>
                                        <p:tgtEl>
                                          <p:spTgt spid="69"/>
                                        </p:tgtEl>
                                        <p:attrNameLst>
                                          <p:attrName>ppt_h</p:attrName>
                                        </p:attrNameLst>
                                      </p:cBhvr>
                                      <p:tavLst>
                                        <p:tav tm="0">
                                          <p:val>
                                            <p:fltVal val="0"/>
                                          </p:val>
                                        </p:tav>
                                        <p:tav tm="100000">
                                          <p:val>
                                            <p:strVal val="#ppt_h"/>
                                          </p:val>
                                        </p:tav>
                                      </p:tavLst>
                                    </p:anim>
                                    <p:anim calcmode="lin" valueType="num">
                                      <p:cBhvr>
                                        <p:cTn id="128" dur="500" fill="hold"/>
                                        <p:tgtEl>
                                          <p:spTgt spid="69"/>
                                        </p:tgtEl>
                                        <p:attrNameLst>
                                          <p:attrName>style.rotation</p:attrName>
                                        </p:attrNameLst>
                                      </p:cBhvr>
                                      <p:tavLst>
                                        <p:tav tm="0">
                                          <p:val>
                                            <p:fltVal val="360"/>
                                          </p:val>
                                        </p:tav>
                                        <p:tav tm="100000">
                                          <p:val>
                                            <p:fltVal val="0"/>
                                          </p:val>
                                        </p:tav>
                                      </p:tavLst>
                                    </p:anim>
                                    <p:animEffect transition="in" filter="fade">
                                      <p:cBhvr>
                                        <p:cTn id="129" dur="500"/>
                                        <p:tgtEl>
                                          <p:spTgt spid="69"/>
                                        </p:tgtEl>
                                      </p:cBhvr>
                                    </p:animEffect>
                                  </p:childTnLst>
                                </p:cTn>
                              </p:par>
                              <p:par>
                                <p:cTn id="130" presetID="49" presetClass="entr" presetSubtype="0" decel="100000" fill="hold" grpId="0" nodeType="withEffect">
                                  <p:stCondLst>
                                    <p:cond delay="500"/>
                                  </p:stCondLst>
                                  <p:childTnLst>
                                    <p:set>
                                      <p:cBhvr>
                                        <p:cTn id="131" dur="1" fill="hold">
                                          <p:stCondLst>
                                            <p:cond delay="0"/>
                                          </p:stCondLst>
                                        </p:cTn>
                                        <p:tgtEl>
                                          <p:spTgt spid="68"/>
                                        </p:tgtEl>
                                        <p:attrNameLst>
                                          <p:attrName>style.visibility</p:attrName>
                                        </p:attrNameLst>
                                      </p:cBhvr>
                                      <p:to>
                                        <p:strVal val="visible"/>
                                      </p:to>
                                    </p:set>
                                    <p:anim calcmode="lin" valueType="num">
                                      <p:cBhvr>
                                        <p:cTn id="132" dur="500" fill="hold"/>
                                        <p:tgtEl>
                                          <p:spTgt spid="68"/>
                                        </p:tgtEl>
                                        <p:attrNameLst>
                                          <p:attrName>ppt_w</p:attrName>
                                        </p:attrNameLst>
                                      </p:cBhvr>
                                      <p:tavLst>
                                        <p:tav tm="0">
                                          <p:val>
                                            <p:fltVal val="0"/>
                                          </p:val>
                                        </p:tav>
                                        <p:tav tm="100000">
                                          <p:val>
                                            <p:strVal val="#ppt_w"/>
                                          </p:val>
                                        </p:tav>
                                      </p:tavLst>
                                    </p:anim>
                                    <p:anim calcmode="lin" valueType="num">
                                      <p:cBhvr>
                                        <p:cTn id="133" dur="500" fill="hold"/>
                                        <p:tgtEl>
                                          <p:spTgt spid="68"/>
                                        </p:tgtEl>
                                        <p:attrNameLst>
                                          <p:attrName>ppt_h</p:attrName>
                                        </p:attrNameLst>
                                      </p:cBhvr>
                                      <p:tavLst>
                                        <p:tav tm="0">
                                          <p:val>
                                            <p:fltVal val="0"/>
                                          </p:val>
                                        </p:tav>
                                        <p:tav tm="100000">
                                          <p:val>
                                            <p:strVal val="#ppt_h"/>
                                          </p:val>
                                        </p:tav>
                                      </p:tavLst>
                                    </p:anim>
                                    <p:anim calcmode="lin" valueType="num">
                                      <p:cBhvr>
                                        <p:cTn id="134" dur="500" fill="hold"/>
                                        <p:tgtEl>
                                          <p:spTgt spid="68"/>
                                        </p:tgtEl>
                                        <p:attrNameLst>
                                          <p:attrName>style.rotation</p:attrName>
                                        </p:attrNameLst>
                                      </p:cBhvr>
                                      <p:tavLst>
                                        <p:tav tm="0">
                                          <p:val>
                                            <p:fltVal val="360"/>
                                          </p:val>
                                        </p:tav>
                                        <p:tav tm="100000">
                                          <p:val>
                                            <p:fltVal val="0"/>
                                          </p:val>
                                        </p:tav>
                                      </p:tavLst>
                                    </p:anim>
                                    <p:animEffect transition="in" filter="fade">
                                      <p:cBhvr>
                                        <p:cTn id="135" dur="500"/>
                                        <p:tgtEl>
                                          <p:spTgt spid="68"/>
                                        </p:tgtEl>
                                      </p:cBhvr>
                                    </p:animEffect>
                                  </p:childTnLst>
                                </p:cTn>
                              </p:par>
                              <p:par>
                                <p:cTn id="136" presetID="49" presetClass="entr" presetSubtype="0" decel="100000" fill="hold" grpId="0" nodeType="withEffect">
                                  <p:stCondLst>
                                    <p:cond delay="500"/>
                                  </p:stCondLst>
                                  <p:childTnLst>
                                    <p:set>
                                      <p:cBhvr>
                                        <p:cTn id="137" dur="1" fill="hold">
                                          <p:stCondLst>
                                            <p:cond delay="0"/>
                                          </p:stCondLst>
                                        </p:cTn>
                                        <p:tgtEl>
                                          <p:spTgt spid="71"/>
                                        </p:tgtEl>
                                        <p:attrNameLst>
                                          <p:attrName>style.visibility</p:attrName>
                                        </p:attrNameLst>
                                      </p:cBhvr>
                                      <p:to>
                                        <p:strVal val="visible"/>
                                      </p:to>
                                    </p:set>
                                    <p:anim calcmode="lin" valueType="num">
                                      <p:cBhvr>
                                        <p:cTn id="138" dur="500" fill="hold"/>
                                        <p:tgtEl>
                                          <p:spTgt spid="71"/>
                                        </p:tgtEl>
                                        <p:attrNameLst>
                                          <p:attrName>ppt_w</p:attrName>
                                        </p:attrNameLst>
                                      </p:cBhvr>
                                      <p:tavLst>
                                        <p:tav tm="0">
                                          <p:val>
                                            <p:fltVal val="0"/>
                                          </p:val>
                                        </p:tav>
                                        <p:tav tm="100000">
                                          <p:val>
                                            <p:strVal val="#ppt_w"/>
                                          </p:val>
                                        </p:tav>
                                      </p:tavLst>
                                    </p:anim>
                                    <p:anim calcmode="lin" valueType="num">
                                      <p:cBhvr>
                                        <p:cTn id="139" dur="500" fill="hold"/>
                                        <p:tgtEl>
                                          <p:spTgt spid="71"/>
                                        </p:tgtEl>
                                        <p:attrNameLst>
                                          <p:attrName>ppt_h</p:attrName>
                                        </p:attrNameLst>
                                      </p:cBhvr>
                                      <p:tavLst>
                                        <p:tav tm="0">
                                          <p:val>
                                            <p:fltVal val="0"/>
                                          </p:val>
                                        </p:tav>
                                        <p:tav tm="100000">
                                          <p:val>
                                            <p:strVal val="#ppt_h"/>
                                          </p:val>
                                        </p:tav>
                                      </p:tavLst>
                                    </p:anim>
                                    <p:anim calcmode="lin" valueType="num">
                                      <p:cBhvr>
                                        <p:cTn id="140" dur="500" fill="hold"/>
                                        <p:tgtEl>
                                          <p:spTgt spid="71"/>
                                        </p:tgtEl>
                                        <p:attrNameLst>
                                          <p:attrName>style.rotation</p:attrName>
                                        </p:attrNameLst>
                                      </p:cBhvr>
                                      <p:tavLst>
                                        <p:tav tm="0">
                                          <p:val>
                                            <p:fltVal val="360"/>
                                          </p:val>
                                        </p:tav>
                                        <p:tav tm="100000">
                                          <p:val>
                                            <p:fltVal val="0"/>
                                          </p:val>
                                        </p:tav>
                                      </p:tavLst>
                                    </p:anim>
                                    <p:animEffect transition="in" filter="fade">
                                      <p:cBhvr>
                                        <p:cTn id="141" dur="500"/>
                                        <p:tgtEl>
                                          <p:spTgt spid="71"/>
                                        </p:tgtEl>
                                      </p:cBhvr>
                                    </p:animEffect>
                                  </p:childTnLst>
                                </p:cTn>
                              </p:par>
                              <p:par>
                                <p:cTn id="142" presetID="49" presetClass="entr" presetSubtype="0" decel="100000" fill="hold" grpId="0" nodeType="withEffect">
                                  <p:stCondLst>
                                    <p:cond delay="500"/>
                                  </p:stCondLst>
                                  <p:childTnLst>
                                    <p:set>
                                      <p:cBhvr>
                                        <p:cTn id="143" dur="1" fill="hold">
                                          <p:stCondLst>
                                            <p:cond delay="0"/>
                                          </p:stCondLst>
                                        </p:cTn>
                                        <p:tgtEl>
                                          <p:spTgt spid="74"/>
                                        </p:tgtEl>
                                        <p:attrNameLst>
                                          <p:attrName>style.visibility</p:attrName>
                                        </p:attrNameLst>
                                      </p:cBhvr>
                                      <p:to>
                                        <p:strVal val="visible"/>
                                      </p:to>
                                    </p:set>
                                    <p:anim calcmode="lin" valueType="num">
                                      <p:cBhvr>
                                        <p:cTn id="144" dur="500" fill="hold"/>
                                        <p:tgtEl>
                                          <p:spTgt spid="74"/>
                                        </p:tgtEl>
                                        <p:attrNameLst>
                                          <p:attrName>ppt_w</p:attrName>
                                        </p:attrNameLst>
                                      </p:cBhvr>
                                      <p:tavLst>
                                        <p:tav tm="0">
                                          <p:val>
                                            <p:fltVal val="0"/>
                                          </p:val>
                                        </p:tav>
                                        <p:tav tm="100000">
                                          <p:val>
                                            <p:strVal val="#ppt_w"/>
                                          </p:val>
                                        </p:tav>
                                      </p:tavLst>
                                    </p:anim>
                                    <p:anim calcmode="lin" valueType="num">
                                      <p:cBhvr>
                                        <p:cTn id="145" dur="500" fill="hold"/>
                                        <p:tgtEl>
                                          <p:spTgt spid="74"/>
                                        </p:tgtEl>
                                        <p:attrNameLst>
                                          <p:attrName>ppt_h</p:attrName>
                                        </p:attrNameLst>
                                      </p:cBhvr>
                                      <p:tavLst>
                                        <p:tav tm="0">
                                          <p:val>
                                            <p:fltVal val="0"/>
                                          </p:val>
                                        </p:tav>
                                        <p:tav tm="100000">
                                          <p:val>
                                            <p:strVal val="#ppt_h"/>
                                          </p:val>
                                        </p:tav>
                                      </p:tavLst>
                                    </p:anim>
                                    <p:anim calcmode="lin" valueType="num">
                                      <p:cBhvr>
                                        <p:cTn id="146" dur="500" fill="hold"/>
                                        <p:tgtEl>
                                          <p:spTgt spid="74"/>
                                        </p:tgtEl>
                                        <p:attrNameLst>
                                          <p:attrName>style.rotation</p:attrName>
                                        </p:attrNameLst>
                                      </p:cBhvr>
                                      <p:tavLst>
                                        <p:tav tm="0">
                                          <p:val>
                                            <p:fltVal val="360"/>
                                          </p:val>
                                        </p:tav>
                                        <p:tav tm="100000">
                                          <p:val>
                                            <p:fltVal val="0"/>
                                          </p:val>
                                        </p:tav>
                                      </p:tavLst>
                                    </p:anim>
                                    <p:animEffect transition="in" filter="fade">
                                      <p:cBhvr>
                                        <p:cTn id="147" dur="500"/>
                                        <p:tgtEl>
                                          <p:spTgt spid="74"/>
                                        </p:tgtEl>
                                      </p:cBhvr>
                                    </p:animEffect>
                                  </p:childTnLst>
                                </p:cTn>
                              </p:par>
                              <p:par>
                                <p:cTn id="148" presetID="49" presetClass="entr" presetSubtype="0" decel="100000" fill="hold" grpId="0" nodeType="withEffect">
                                  <p:stCondLst>
                                    <p:cond delay="750"/>
                                  </p:stCondLst>
                                  <p:childTnLst>
                                    <p:set>
                                      <p:cBhvr>
                                        <p:cTn id="149" dur="1" fill="hold">
                                          <p:stCondLst>
                                            <p:cond delay="0"/>
                                          </p:stCondLst>
                                        </p:cTn>
                                        <p:tgtEl>
                                          <p:spTgt spid="62"/>
                                        </p:tgtEl>
                                        <p:attrNameLst>
                                          <p:attrName>style.visibility</p:attrName>
                                        </p:attrNameLst>
                                      </p:cBhvr>
                                      <p:to>
                                        <p:strVal val="visible"/>
                                      </p:to>
                                    </p:set>
                                    <p:anim calcmode="lin" valueType="num">
                                      <p:cBhvr>
                                        <p:cTn id="150" dur="500" fill="hold"/>
                                        <p:tgtEl>
                                          <p:spTgt spid="62"/>
                                        </p:tgtEl>
                                        <p:attrNameLst>
                                          <p:attrName>ppt_w</p:attrName>
                                        </p:attrNameLst>
                                      </p:cBhvr>
                                      <p:tavLst>
                                        <p:tav tm="0">
                                          <p:val>
                                            <p:fltVal val="0"/>
                                          </p:val>
                                        </p:tav>
                                        <p:tav tm="100000">
                                          <p:val>
                                            <p:strVal val="#ppt_w"/>
                                          </p:val>
                                        </p:tav>
                                      </p:tavLst>
                                    </p:anim>
                                    <p:anim calcmode="lin" valueType="num">
                                      <p:cBhvr>
                                        <p:cTn id="151" dur="500" fill="hold"/>
                                        <p:tgtEl>
                                          <p:spTgt spid="62"/>
                                        </p:tgtEl>
                                        <p:attrNameLst>
                                          <p:attrName>ppt_h</p:attrName>
                                        </p:attrNameLst>
                                      </p:cBhvr>
                                      <p:tavLst>
                                        <p:tav tm="0">
                                          <p:val>
                                            <p:fltVal val="0"/>
                                          </p:val>
                                        </p:tav>
                                        <p:tav tm="100000">
                                          <p:val>
                                            <p:strVal val="#ppt_h"/>
                                          </p:val>
                                        </p:tav>
                                      </p:tavLst>
                                    </p:anim>
                                    <p:anim calcmode="lin" valueType="num">
                                      <p:cBhvr>
                                        <p:cTn id="152" dur="500" fill="hold"/>
                                        <p:tgtEl>
                                          <p:spTgt spid="62"/>
                                        </p:tgtEl>
                                        <p:attrNameLst>
                                          <p:attrName>style.rotation</p:attrName>
                                        </p:attrNameLst>
                                      </p:cBhvr>
                                      <p:tavLst>
                                        <p:tav tm="0">
                                          <p:val>
                                            <p:fltVal val="360"/>
                                          </p:val>
                                        </p:tav>
                                        <p:tav tm="100000">
                                          <p:val>
                                            <p:fltVal val="0"/>
                                          </p:val>
                                        </p:tav>
                                      </p:tavLst>
                                    </p:anim>
                                    <p:animEffect transition="in" filter="fade">
                                      <p:cBhvr>
                                        <p:cTn id="153" dur="500"/>
                                        <p:tgtEl>
                                          <p:spTgt spid="62"/>
                                        </p:tgtEl>
                                      </p:cBhvr>
                                    </p:animEffect>
                                  </p:childTnLst>
                                </p:cTn>
                              </p:par>
                              <p:par>
                                <p:cTn id="154" presetID="49" presetClass="entr" presetSubtype="0" decel="100000" fill="hold" grpId="0" nodeType="withEffect">
                                  <p:stCondLst>
                                    <p:cond delay="750"/>
                                  </p:stCondLst>
                                  <p:childTnLst>
                                    <p:set>
                                      <p:cBhvr>
                                        <p:cTn id="155" dur="1" fill="hold">
                                          <p:stCondLst>
                                            <p:cond delay="0"/>
                                          </p:stCondLst>
                                        </p:cTn>
                                        <p:tgtEl>
                                          <p:spTgt spid="73"/>
                                        </p:tgtEl>
                                        <p:attrNameLst>
                                          <p:attrName>style.visibility</p:attrName>
                                        </p:attrNameLst>
                                      </p:cBhvr>
                                      <p:to>
                                        <p:strVal val="visible"/>
                                      </p:to>
                                    </p:set>
                                    <p:anim calcmode="lin" valueType="num">
                                      <p:cBhvr>
                                        <p:cTn id="156" dur="500" fill="hold"/>
                                        <p:tgtEl>
                                          <p:spTgt spid="73"/>
                                        </p:tgtEl>
                                        <p:attrNameLst>
                                          <p:attrName>ppt_w</p:attrName>
                                        </p:attrNameLst>
                                      </p:cBhvr>
                                      <p:tavLst>
                                        <p:tav tm="0">
                                          <p:val>
                                            <p:fltVal val="0"/>
                                          </p:val>
                                        </p:tav>
                                        <p:tav tm="100000">
                                          <p:val>
                                            <p:strVal val="#ppt_w"/>
                                          </p:val>
                                        </p:tav>
                                      </p:tavLst>
                                    </p:anim>
                                    <p:anim calcmode="lin" valueType="num">
                                      <p:cBhvr>
                                        <p:cTn id="157" dur="500" fill="hold"/>
                                        <p:tgtEl>
                                          <p:spTgt spid="73"/>
                                        </p:tgtEl>
                                        <p:attrNameLst>
                                          <p:attrName>ppt_h</p:attrName>
                                        </p:attrNameLst>
                                      </p:cBhvr>
                                      <p:tavLst>
                                        <p:tav tm="0">
                                          <p:val>
                                            <p:fltVal val="0"/>
                                          </p:val>
                                        </p:tav>
                                        <p:tav tm="100000">
                                          <p:val>
                                            <p:strVal val="#ppt_h"/>
                                          </p:val>
                                        </p:tav>
                                      </p:tavLst>
                                    </p:anim>
                                    <p:anim calcmode="lin" valueType="num">
                                      <p:cBhvr>
                                        <p:cTn id="158" dur="500" fill="hold"/>
                                        <p:tgtEl>
                                          <p:spTgt spid="73"/>
                                        </p:tgtEl>
                                        <p:attrNameLst>
                                          <p:attrName>style.rotation</p:attrName>
                                        </p:attrNameLst>
                                      </p:cBhvr>
                                      <p:tavLst>
                                        <p:tav tm="0">
                                          <p:val>
                                            <p:fltVal val="360"/>
                                          </p:val>
                                        </p:tav>
                                        <p:tav tm="100000">
                                          <p:val>
                                            <p:fltVal val="0"/>
                                          </p:val>
                                        </p:tav>
                                      </p:tavLst>
                                    </p:anim>
                                    <p:animEffect transition="in" filter="fade">
                                      <p:cBhvr>
                                        <p:cTn id="159" dur="500"/>
                                        <p:tgtEl>
                                          <p:spTgt spid="73"/>
                                        </p:tgtEl>
                                      </p:cBhvr>
                                    </p:animEffect>
                                  </p:childTnLst>
                                </p:cTn>
                              </p:par>
                              <p:par>
                                <p:cTn id="160" presetID="49" presetClass="entr" presetSubtype="0" decel="100000" fill="hold" grpId="0" nodeType="withEffect">
                                  <p:stCondLst>
                                    <p:cond delay="750"/>
                                  </p:stCondLst>
                                  <p:childTnLst>
                                    <p:set>
                                      <p:cBhvr>
                                        <p:cTn id="161" dur="1" fill="hold">
                                          <p:stCondLst>
                                            <p:cond delay="0"/>
                                          </p:stCondLst>
                                        </p:cTn>
                                        <p:tgtEl>
                                          <p:spTgt spid="79"/>
                                        </p:tgtEl>
                                        <p:attrNameLst>
                                          <p:attrName>style.visibility</p:attrName>
                                        </p:attrNameLst>
                                      </p:cBhvr>
                                      <p:to>
                                        <p:strVal val="visible"/>
                                      </p:to>
                                    </p:set>
                                    <p:anim calcmode="lin" valueType="num">
                                      <p:cBhvr>
                                        <p:cTn id="162" dur="500" fill="hold"/>
                                        <p:tgtEl>
                                          <p:spTgt spid="79"/>
                                        </p:tgtEl>
                                        <p:attrNameLst>
                                          <p:attrName>ppt_w</p:attrName>
                                        </p:attrNameLst>
                                      </p:cBhvr>
                                      <p:tavLst>
                                        <p:tav tm="0">
                                          <p:val>
                                            <p:fltVal val="0"/>
                                          </p:val>
                                        </p:tav>
                                        <p:tav tm="100000">
                                          <p:val>
                                            <p:strVal val="#ppt_w"/>
                                          </p:val>
                                        </p:tav>
                                      </p:tavLst>
                                    </p:anim>
                                    <p:anim calcmode="lin" valueType="num">
                                      <p:cBhvr>
                                        <p:cTn id="163" dur="500" fill="hold"/>
                                        <p:tgtEl>
                                          <p:spTgt spid="79"/>
                                        </p:tgtEl>
                                        <p:attrNameLst>
                                          <p:attrName>ppt_h</p:attrName>
                                        </p:attrNameLst>
                                      </p:cBhvr>
                                      <p:tavLst>
                                        <p:tav tm="0">
                                          <p:val>
                                            <p:fltVal val="0"/>
                                          </p:val>
                                        </p:tav>
                                        <p:tav tm="100000">
                                          <p:val>
                                            <p:strVal val="#ppt_h"/>
                                          </p:val>
                                        </p:tav>
                                      </p:tavLst>
                                    </p:anim>
                                    <p:anim calcmode="lin" valueType="num">
                                      <p:cBhvr>
                                        <p:cTn id="164" dur="500" fill="hold"/>
                                        <p:tgtEl>
                                          <p:spTgt spid="79"/>
                                        </p:tgtEl>
                                        <p:attrNameLst>
                                          <p:attrName>style.rotation</p:attrName>
                                        </p:attrNameLst>
                                      </p:cBhvr>
                                      <p:tavLst>
                                        <p:tav tm="0">
                                          <p:val>
                                            <p:fltVal val="360"/>
                                          </p:val>
                                        </p:tav>
                                        <p:tav tm="100000">
                                          <p:val>
                                            <p:fltVal val="0"/>
                                          </p:val>
                                        </p:tav>
                                      </p:tavLst>
                                    </p:anim>
                                    <p:animEffect transition="in" filter="fade">
                                      <p:cBhvr>
                                        <p:cTn id="165" dur="500"/>
                                        <p:tgtEl>
                                          <p:spTgt spid="79"/>
                                        </p:tgtEl>
                                      </p:cBhvr>
                                    </p:animEffect>
                                  </p:childTnLst>
                                </p:cTn>
                              </p:par>
                              <p:par>
                                <p:cTn id="166" presetID="49" presetClass="entr" presetSubtype="0" decel="100000" fill="hold" grpId="0" nodeType="withEffect">
                                  <p:stCondLst>
                                    <p:cond delay="750"/>
                                  </p:stCondLst>
                                  <p:childTnLst>
                                    <p:set>
                                      <p:cBhvr>
                                        <p:cTn id="167" dur="1" fill="hold">
                                          <p:stCondLst>
                                            <p:cond delay="0"/>
                                          </p:stCondLst>
                                        </p:cTn>
                                        <p:tgtEl>
                                          <p:spTgt spid="80"/>
                                        </p:tgtEl>
                                        <p:attrNameLst>
                                          <p:attrName>style.visibility</p:attrName>
                                        </p:attrNameLst>
                                      </p:cBhvr>
                                      <p:to>
                                        <p:strVal val="visible"/>
                                      </p:to>
                                    </p:set>
                                    <p:anim calcmode="lin" valueType="num">
                                      <p:cBhvr>
                                        <p:cTn id="168" dur="500" fill="hold"/>
                                        <p:tgtEl>
                                          <p:spTgt spid="80"/>
                                        </p:tgtEl>
                                        <p:attrNameLst>
                                          <p:attrName>ppt_w</p:attrName>
                                        </p:attrNameLst>
                                      </p:cBhvr>
                                      <p:tavLst>
                                        <p:tav tm="0">
                                          <p:val>
                                            <p:fltVal val="0"/>
                                          </p:val>
                                        </p:tav>
                                        <p:tav tm="100000">
                                          <p:val>
                                            <p:strVal val="#ppt_w"/>
                                          </p:val>
                                        </p:tav>
                                      </p:tavLst>
                                    </p:anim>
                                    <p:anim calcmode="lin" valueType="num">
                                      <p:cBhvr>
                                        <p:cTn id="169" dur="500" fill="hold"/>
                                        <p:tgtEl>
                                          <p:spTgt spid="80"/>
                                        </p:tgtEl>
                                        <p:attrNameLst>
                                          <p:attrName>ppt_h</p:attrName>
                                        </p:attrNameLst>
                                      </p:cBhvr>
                                      <p:tavLst>
                                        <p:tav tm="0">
                                          <p:val>
                                            <p:fltVal val="0"/>
                                          </p:val>
                                        </p:tav>
                                        <p:tav tm="100000">
                                          <p:val>
                                            <p:strVal val="#ppt_h"/>
                                          </p:val>
                                        </p:tav>
                                      </p:tavLst>
                                    </p:anim>
                                    <p:anim calcmode="lin" valueType="num">
                                      <p:cBhvr>
                                        <p:cTn id="170" dur="500" fill="hold"/>
                                        <p:tgtEl>
                                          <p:spTgt spid="80"/>
                                        </p:tgtEl>
                                        <p:attrNameLst>
                                          <p:attrName>style.rotation</p:attrName>
                                        </p:attrNameLst>
                                      </p:cBhvr>
                                      <p:tavLst>
                                        <p:tav tm="0">
                                          <p:val>
                                            <p:fltVal val="360"/>
                                          </p:val>
                                        </p:tav>
                                        <p:tav tm="100000">
                                          <p:val>
                                            <p:fltVal val="0"/>
                                          </p:val>
                                        </p:tav>
                                      </p:tavLst>
                                    </p:anim>
                                    <p:animEffect transition="in" filter="fade">
                                      <p:cBhvr>
                                        <p:cTn id="171" dur="500"/>
                                        <p:tgtEl>
                                          <p:spTgt spid="80"/>
                                        </p:tgtEl>
                                      </p:cBhvr>
                                    </p:animEffect>
                                  </p:childTnLst>
                                </p:cTn>
                              </p:par>
                              <p:par>
                                <p:cTn id="172" presetID="49" presetClass="entr" presetSubtype="0" decel="100000" fill="hold" grpId="0" nodeType="withEffect">
                                  <p:stCondLst>
                                    <p:cond delay="750"/>
                                  </p:stCondLst>
                                  <p:childTnLst>
                                    <p:set>
                                      <p:cBhvr>
                                        <p:cTn id="173" dur="1" fill="hold">
                                          <p:stCondLst>
                                            <p:cond delay="0"/>
                                          </p:stCondLst>
                                        </p:cTn>
                                        <p:tgtEl>
                                          <p:spTgt spid="81"/>
                                        </p:tgtEl>
                                        <p:attrNameLst>
                                          <p:attrName>style.visibility</p:attrName>
                                        </p:attrNameLst>
                                      </p:cBhvr>
                                      <p:to>
                                        <p:strVal val="visible"/>
                                      </p:to>
                                    </p:set>
                                    <p:anim calcmode="lin" valueType="num">
                                      <p:cBhvr>
                                        <p:cTn id="174" dur="500" fill="hold"/>
                                        <p:tgtEl>
                                          <p:spTgt spid="81"/>
                                        </p:tgtEl>
                                        <p:attrNameLst>
                                          <p:attrName>ppt_w</p:attrName>
                                        </p:attrNameLst>
                                      </p:cBhvr>
                                      <p:tavLst>
                                        <p:tav tm="0">
                                          <p:val>
                                            <p:fltVal val="0"/>
                                          </p:val>
                                        </p:tav>
                                        <p:tav tm="100000">
                                          <p:val>
                                            <p:strVal val="#ppt_w"/>
                                          </p:val>
                                        </p:tav>
                                      </p:tavLst>
                                    </p:anim>
                                    <p:anim calcmode="lin" valueType="num">
                                      <p:cBhvr>
                                        <p:cTn id="175" dur="500" fill="hold"/>
                                        <p:tgtEl>
                                          <p:spTgt spid="81"/>
                                        </p:tgtEl>
                                        <p:attrNameLst>
                                          <p:attrName>ppt_h</p:attrName>
                                        </p:attrNameLst>
                                      </p:cBhvr>
                                      <p:tavLst>
                                        <p:tav tm="0">
                                          <p:val>
                                            <p:fltVal val="0"/>
                                          </p:val>
                                        </p:tav>
                                        <p:tav tm="100000">
                                          <p:val>
                                            <p:strVal val="#ppt_h"/>
                                          </p:val>
                                        </p:tav>
                                      </p:tavLst>
                                    </p:anim>
                                    <p:anim calcmode="lin" valueType="num">
                                      <p:cBhvr>
                                        <p:cTn id="176" dur="500" fill="hold"/>
                                        <p:tgtEl>
                                          <p:spTgt spid="81"/>
                                        </p:tgtEl>
                                        <p:attrNameLst>
                                          <p:attrName>style.rotation</p:attrName>
                                        </p:attrNameLst>
                                      </p:cBhvr>
                                      <p:tavLst>
                                        <p:tav tm="0">
                                          <p:val>
                                            <p:fltVal val="360"/>
                                          </p:val>
                                        </p:tav>
                                        <p:tav tm="100000">
                                          <p:val>
                                            <p:fltVal val="0"/>
                                          </p:val>
                                        </p:tav>
                                      </p:tavLst>
                                    </p:anim>
                                    <p:animEffect transition="in" filter="fade">
                                      <p:cBhvr>
                                        <p:cTn id="17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3"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p:bldP spid="77" grpId="0"/>
      <p:bldP spid="78" grpId="0"/>
      <p:bldP spid="79" grpId="0" animBg="1"/>
      <p:bldP spid="80" grpId="0" animBg="1"/>
      <p:bldP spid="8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5666746" y="515424"/>
            <a:ext cx="2444882"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案例对比分析</a:t>
            </a:r>
          </a:p>
        </p:txBody>
      </p:sp>
      <p:grpSp>
        <p:nvGrpSpPr>
          <p:cNvPr id="27" name="组合 26"/>
          <p:cNvGrpSpPr/>
          <p:nvPr/>
        </p:nvGrpSpPr>
        <p:grpSpPr>
          <a:xfrm>
            <a:off x="5042950" y="570216"/>
            <a:ext cx="263341" cy="395013"/>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6" name="Rectangle 3"/>
          <p:cNvSpPr/>
          <p:nvPr/>
        </p:nvSpPr>
        <p:spPr>
          <a:xfrm>
            <a:off x="4892688" y="1878864"/>
            <a:ext cx="4470400" cy="1284177"/>
          </a:xfrm>
          <a:prstGeom prst="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7" name="Rectangle 4"/>
          <p:cNvSpPr/>
          <p:nvPr/>
        </p:nvSpPr>
        <p:spPr>
          <a:xfrm>
            <a:off x="4892688" y="3311555"/>
            <a:ext cx="4470400" cy="1284177"/>
          </a:xfrm>
          <a:prstGeom prst="rect">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8" name="Rectangle 5"/>
          <p:cNvSpPr/>
          <p:nvPr/>
        </p:nvSpPr>
        <p:spPr>
          <a:xfrm>
            <a:off x="4892688" y="4744245"/>
            <a:ext cx="4470400" cy="1284177"/>
          </a:xfrm>
          <a:prstGeom prst="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59" name="Group 9"/>
          <p:cNvGrpSpPr/>
          <p:nvPr/>
        </p:nvGrpSpPr>
        <p:grpSpPr>
          <a:xfrm>
            <a:off x="8170118" y="3660525"/>
            <a:ext cx="863364" cy="640205"/>
            <a:chOff x="4572000" y="3414713"/>
            <a:chExt cx="374651" cy="277813"/>
          </a:xfrm>
          <a:solidFill>
            <a:schemeClr val="bg1"/>
          </a:solidFill>
        </p:grpSpPr>
        <p:sp>
          <p:nvSpPr>
            <p:cNvPr id="86" name="Freeform 17"/>
            <p:cNvSpPr>
              <a:spLocks/>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87" name="Freeform 18"/>
            <p:cNvSpPr>
              <a:spLocks/>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nvGrpSpPr>
          <p:cNvPr id="88" name="Group 12"/>
          <p:cNvGrpSpPr/>
          <p:nvPr/>
        </p:nvGrpSpPr>
        <p:grpSpPr>
          <a:xfrm>
            <a:off x="5281763" y="5030346"/>
            <a:ext cx="725843" cy="711971"/>
            <a:chOff x="2905125" y="4002088"/>
            <a:chExt cx="249238" cy="244475"/>
          </a:xfrm>
          <a:solidFill>
            <a:schemeClr val="bg1"/>
          </a:solidFill>
        </p:grpSpPr>
        <p:sp>
          <p:nvSpPr>
            <p:cNvPr id="89" name="Freeform 50"/>
            <p:cNvSpPr>
              <a:spLocks noEditPoints="1"/>
            </p:cNvSpPr>
            <p:nvPr/>
          </p:nvSpPr>
          <p:spPr bwMode="auto">
            <a:xfrm>
              <a:off x="2905125" y="4002088"/>
              <a:ext cx="249238" cy="244475"/>
            </a:xfrm>
            <a:custGeom>
              <a:avLst/>
              <a:gdLst>
                <a:gd name="T0" fmla="*/ 82 w 95"/>
                <a:gd name="T1" fmla="*/ 58 h 93"/>
                <a:gd name="T2" fmla="*/ 95 w 95"/>
                <a:gd name="T3" fmla="*/ 52 h 93"/>
                <a:gd name="T4" fmla="*/ 95 w 95"/>
                <a:gd name="T5" fmla="*/ 42 h 93"/>
                <a:gd name="T6" fmla="*/ 82 w 95"/>
                <a:gd name="T7" fmla="*/ 36 h 93"/>
                <a:gd name="T8" fmla="*/ 79 w 95"/>
                <a:gd name="T9" fmla="*/ 31 h 93"/>
                <a:gd name="T10" fmla="*/ 84 w 95"/>
                <a:gd name="T11" fmla="*/ 18 h 93"/>
                <a:gd name="T12" fmla="*/ 77 w 95"/>
                <a:gd name="T13" fmla="*/ 10 h 93"/>
                <a:gd name="T14" fmla="*/ 64 w 95"/>
                <a:gd name="T15" fmla="*/ 16 h 93"/>
                <a:gd name="T16" fmla="*/ 58 w 95"/>
                <a:gd name="T17" fmla="*/ 13 h 93"/>
                <a:gd name="T18" fmla="*/ 52 w 95"/>
                <a:gd name="T19" fmla="*/ 0 h 93"/>
                <a:gd name="T20" fmla="*/ 42 w 95"/>
                <a:gd name="T21" fmla="*/ 0 h 93"/>
                <a:gd name="T22" fmla="*/ 36 w 95"/>
                <a:gd name="T23" fmla="*/ 13 h 93"/>
                <a:gd name="T24" fmla="*/ 31 w 95"/>
                <a:gd name="T25" fmla="*/ 16 h 93"/>
                <a:gd name="T26" fmla="*/ 17 w 95"/>
                <a:gd name="T27" fmla="*/ 11 h 93"/>
                <a:gd name="T28" fmla="*/ 10 w 95"/>
                <a:gd name="T29" fmla="*/ 18 h 93"/>
                <a:gd name="T30" fmla="*/ 15 w 95"/>
                <a:gd name="T31" fmla="*/ 31 h 93"/>
                <a:gd name="T32" fmla="*/ 13 w 95"/>
                <a:gd name="T33" fmla="*/ 36 h 93"/>
                <a:gd name="T34" fmla="*/ 0 w 95"/>
                <a:gd name="T35" fmla="*/ 42 h 93"/>
                <a:gd name="T36" fmla="*/ 0 w 95"/>
                <a:gd name="T37" fmla="*/ 52 h 93"/>
                <a:gd name="T38" fmla="*/ 13 w 95"/>
                <a:gd name="T39" fmla="*/ 58 h 93"/>
                <a:gd name="T40" fmla="*/ 15 w 95"/>
                <a:gd name="T41" fmla="*/ 63 h 93"/>
                <a:gd name="T42" fmla="*/ 10 w 95"/>
                <a:gd name="T43" fmla="*/ 76 h 93"/>
                <a:gd name="T44" fmla="*/ 18 w 95"/>
                <a:gd name="T45" fmla="*/ 84 h 93"/>
                <a:gd name="T46" fmla="*/ 31 w 95"/>
                <a:gd name="T47" fmla="*/ 78 h 93"/>
                <a:gd name="T48" fmla="*/ 37 w 95"/>
                <a:gd name="T49" fmla="*/ 81 h 93"/>
                <a:gd name="T50" fmla="*/ 42 w 95"/>
                <a:gd name="T51" fmla="*/ 93 h 93"/>
                <a:gd name="T52" fmla="*/ 53 w 95"/>
                <a:gd name="T53" fmla="*/ 93 h 93"/>
                <a:gd name="T54" fmla="*/ 58 w 95"/>
                <a:gd name="T55" fmla="*/ 81 h 93"/>
                <a:gd name="T56" fmla="*/ 64 w 95"/>
                <a:gd name="T57" fmla="*/ 78 h 93"/>
                <a:gd name="T58" fmla="*/ 77 w 95"/>
                <a:gd name="T59" fmla="*/ 83 h 93"/>
                <a:gd name="T60" fmla="*/ 85 w 95"/>
                <a:gd name="T61" fmla="*/ 76 h 93"/>
                <a:gd name="T62" fmla="*/ 79 w 95"/>
                <a:gd name="T63" fmla="*/ 63 h 93"/>
                <a:gd name="T64" fmla="*/ 82 w 95"/>
                <a:gd name="T65" fmla="*/ 58 h 93"/>
                <a:gd name="T66" fmla="*/ 47 w 95"/>
                <a:gd name="T67" fmla="*/ 62 h 93"/>
                <a:gd name="T68" fmla="*/ 32 w 95"/>
                <a:gd name="T69" fmla="*/ 47 h 93"/>
                <a:gd name="T70" fmla="*/ 47 w 95"/>
                <a:gd name="T71" fmla="*/ 32 h 93"/>
                <a:gd name="T72" fmla="*/ 63 w 95"/>
                <a:gd name="T73" fmla="*/ 47 h 93"/>
                <a:gd name="T74" fmla="*/ 47 w 95"/>
                <a:gd name="T75"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8"/>
                  </a:moveTo>
                  <a:cubicBezTo>
                    <a:pt x="82" y="58"/>
                    <a:pt x="95" y="53"/>
                    <a:pt x="95" y="52"/>
                  </a:cubicBezTo>
                  <a:cubicBezTo>
                    <a:pt x="95" y="42"/>
                    <a:pt x="95" y="42"/>
                    <a:pt x="95" y="42"/>
                  </a:cubicBezTo>
                  <a:cubicBezTo>
                    <a:pt x="95" y="41"/>
                    <a:pt x="82" y="36"/>
                    <a:pt x="82" y="36"/>
                  </a:cubicBezTo>
                  <a:cubicBezTo>
                    <a:pt x="79" y="31"/>
                    <a:pt x="79" y="31"/>
                    <a:pt x="79" y="31"/>
                  </a:cubicBezTo>
                  <a:cubicBezTo>
                    <a:pt x="79" y="31"/>
                    <a:pt x="85" y="18"/>
                    <a:pt x="84" y="18"/>
                  </a:cubicBezTo>
                  <a:cubicBezTo>
                    <a:pt x="77" y="10"/>
                    <a:pt x="77" y="10"/>
                    <a:pt x="77" y="10"/>
                  </a:cubicBezTo>
                  <a:cubicBezTo>
                    <a:pt x="77" y="10"/>
                    <a:pt x="64" y="16"/>
                    <a:pt x="64" y="16"/>
                  </a:cubicBezTo>
                  <a:cubicBezTo>
                    <a:pt x="58" y="13"/>
                    <a:pt x="58" y="13"/>
                    <a:pt x="58" y="13"/>
                  </a:cubicBezTo>
                  <a:cubicBezTo>
                    <a:pt x="58" y="13"/>
                    <a:pt x="53" y="0"/>
                    <a:pt x="52" y="0"/>
                  </a:cubicBezTo>
                  <a:cubicBezTo>
                    <a:pt x="42" y="0"/>
                    <a:pt x="42" y="0"/>
                    <a:pt x="42" y="0"/>
                  </a:cubicBezTo>
                  <a:cubicBezTo>
                    <a:pt x="41" y="0"/>
                    <a:pt x="36" y="13"/>
                    <a:pt x="36" y="13"/>
                  </a:cubicBezTo>
                  <a:cubicBezTo>
                    <a:pt x="31" y="16"/>
                    <a:pt x="31" y="16"/>
                    <a:pt x="31" y="16"/>
                  </a:cubicBezTo>
                  <a:cubicBezTo>
                    <a:pt x="31" y="16"/>
                    <a:pt x="18" y="10"/>
                    <a:pt x="17" y="11"/>
                  </a:cubicBezTo>
                  <a:cubicBezTo>
                    <a:pt x="10" y="18"/>
                    <a:pt x="10" y="18"/>
                    <a:pt x="10" y="18"/>
                  </a:cubicBezTo>
                  <a:cubicBezTo>
                    <a:pt x="9" y="18"/>
                    <a:pt x="15" y="31"/>
                    <a:pt x="15" y="31"/>
                  </a:cubicBezTo>
                  <a:cubicBezTo>
                    <a:pt x="13" y="36"/>
                    <a:pt x="13" y="36"/>
                    <a:pt x="13" y="36"/>
                  </a:cubicBezTo>
                  <a:cubicBezTo>
                    <a:pt x="13" y="36"/>
                    <a:pt x="0" y="41"/>
                    <a:pt x="0" y="42"/>
                  </a:cubicBezTo>
                  <a:cubicBezTo>
                    <a:pt x="0" y="52"/>
                    <a:pt x="0" y="52"/>
                    <a:pt x="0" y="52"/>
                  </a:cubicBezTo>
                  <a:cubicBezTo>
                    <a:pt x="0" y="53"/>
                    <a:pt x="13" y="58"/>
                    <a:pt x="13" y="58"/>
                  </a:cubicBezTo>
                  <a:cubicBezTo>
                    <a:pt x="15" y="63"/>
                    <a:pt x="15" y="63"/>
                    <a:pt x="15" y="63"/>
                  </a:cubicBezTo>
                  <a:cubicBezTo>
                    <a:pt x="15" y="63"/>
                    <a:pt x="10" y="76"/>
                    <a:pt x="10" y="76"/>
                  </a:cubicBezTo>
                  <a:cubicBezTo>
                    <a:pt x="18" y="84"/>
                    <a:pt x="18" y="84"/>
                    <a:pt x="18" y="84"/>
                  </a:cubicBezTo>
                  <a:cubicBezTo>
                    <a:pt x="18" y="84"/>
                    <a:pt x="31" y="78"/>
                    <a:pt x="31" y="78"/>
                  </a:cubicBezTo>
                  <a:cubicBezTo>
                    <a:pt x="37" y="81"/>
                    <a:pt x="37" y="81"/>
                    <a:pt x="37" y="81"/>
                  </a:cubicBezTo>
                  <a:cubicBezTo>
                    <a:pt x="37" y="81"/>
                    <a:pt x="42" y="93"/>
                    <a:pt x="42" y="93"/>
                  </a:cubicBezTo>
                  <a:cubicBezTo>
                    <a:pt x="53" y="93"/>
                    <a:pt x="53" y="93"/>
                    <a:pt x="53" y="93"/>
                  </a:cubicBezTo>
                  <a:cubicBezTo>
                    <a:pt x="53" y="93"/>
                    <a:pt x="58" y="81"/>
                    <a:pt x="58" y="81"/>
                  </a:cubicBezTo>
                  <a:cubicBezTo>
                    <a:pt x="64" y="78"/>
                    <a:pt x="64" y="78"/>
                    <a:pt x="64" y="78"/>
                  </a:cubicBezTo>
                  <a:cubicBezTo>
                    <a:pt x="64" y="78"/>
                    <a:pt x="77" y="84"/>
                    <a:pt x="77" y="83"/>
                  </a:cubicBezTo>
                  <a:cubicBezTo>
                    <a:pt x="85" y="76"/>
                    <a:pt x="85" y="76"/>
                    <a:pt x="85" y="76"/>
                  </a:cubicBezTo>
                  <a:cubicBezTo>
                    <a:pt x="85" y="76"/>
                    <a:pt x="79" y="63"/>
                    <a:pt x="79" y="63"/>
                  </a:cubicBezTo>
                  <a:lnTo>
                    <a:pt x="82" y="58"/>
                  </a:lnTo>
                  <a:close/>
                  <a:moveTo>
                    <a:pt x="47" y="62"/>
                  </a:moveTo>
                  <a:cubicBezTo>
                    <a:pt x="39" y="62"/>
                    <a:pt x="32" y="55"/>
                    <a:pt x="32" y="47"/>
                  </a:cubicBezTo>
                  <a:cubicBezTo>
                    <a:pt x="32" y="39"/>
                    <a:pt x="39" y="32"/>
                    <a:pt x="47" y="32"/>
                  </a:cubicBezTo>
                  <a:cubicBezTo>
                    <a:pt x="56" y="32"/>
                    <a:pt x="63" y="39"/>
                    <a:pt x="63" y="47"/>
                  </a:cubicBezTo>
                  <a:cubicBezTo>
                    <a:pt x="63" y="55"/>
                    <a:pt x="56" y="62"/>
                    <a:pt x="4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90" name="Oval 51"/>
            <p:cNvSpPr>
              <a:spLocks noChangeArrowheads="1"/>
            </p:cNvSpPr>
            <p:nvPr/>
          </p:nvSpPr>
          <p:spPr bwMode="auto">
            <a:xfrm>
              <a:off x="3005138" y="4102100"/>
              <a:ext cx="49213"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nvGrpSpPr>
          <p:cNvPr id="91" name="Group 15"/>
          <p:cNvGrpSpPr/>
          <p:nvPr/>
        </p:nvGrpSpPr>
        <p:grpSpPr>
          <a:xfrm>
            <a:off x="5244055" y="2212092"/>
            <a:ext cx="862640" cy="637088"/>
            <a:chOff x="3052763" y="2647950"/>
            <a:chExt cx="346075" cy="255588"/>
          </a:xfrm>
          <a:solidFill>
            <a:schemeClr val="bg1"/>
          </a:solidFill>
        </p:grpSpPr>
        <p:sp>
          <p:nvSpPr>
            <p:cNvPr id="92" name="Freeform 108"/>
            <p:cNvSpPr>
              <a:spLocks/>
            </p:cNvSpPr>
            <p:nvPr/>
          </p:nvSpPr>
          <p:spPr bwMode="auto">
            <a:xfrm>
              <a:off x="3175000" y="2825750"/>
              <a:ext cx="100013" cy="77788"/>
            </a:xfrm>
            <a:custGeom>
              <a:avLst/>
              <a:gdLst>
                <a:gd name="T0" fmla="*/ 36 w 38"/>
                <a:gd name="T1" fmla="*/ 11 h 30"/>
                <a:gd name="T2" fmla="*/ 1 w 38"/>
                <a:gd name="T3" fmla="*/ 11 h 30"/>
                <a:gd name="T4" fmla="*/ 1 w 38"/>
                <a:gd name="T5" fmla="*/ 13 h 30"/>
                <a:gd name="T6" fmla="*/ 19 w 38"/>
                <a:gd name="T7" fmla="*/ 30 h 30"/>
                <a:gd name="T8" fmla="*/ 36 w 38"/>
                <a:gd name="T9" fmla="*/ 13 h 30"/>
                <a:gd name="T10" fmla="*/ 36 w 38"/>
                <a:gd name="T11" fmla="*/ 11 h 30"/>
              </a:gdLst>
              <a:ahLst/>
              <a:cxnLst>
                <a:cxn ang="0">
                  <a:pos x="T0" y="T1"/>
                </a:cxn>
                <a:cxn ang="0">
                  <a:pos x="T2" y="T3"/>
                </a:cxn>
                <a:cxn ang="0">
                  <a:pos x="T4" y="T5"/>
                </a:cxn>
                <a:cxn ang="0">
                  <a:pos x="T6" y="T7"/>
                </a:cxn>
                <a:cxn ang="0">
                  <a:pos x="T8" y="T9"/>
                </a:cxn>
                <a:cxn ang="0">
                  <a:pos x="T10" y="T11"/>
                </a:cxn>
              </a:cxnLst>
              <a:rect l="0" t="0" r="r" b="b"/>
              <a:pathLst>
                <a:path w="38" h="30">
                  <a:moveTo>
                    <a:pt x="36" y="11"/>
                  </a:moveTo>
                  <a:cubicBezTo>
                    <a:pt x="26" y="1"/>
                    <a:pt x="12" y="0"/>
                    <a:pt x="1" y="11"/>
                  </a:cubicBezTo>
                  <a:cubicBezTo>
                    <a:pt x="0" y="11"/>
                    <a:pt x="0" y="12"/>
                    <a:pt x="1" y="13"/>
                  </a:cubicBezTo>
                  <a:cubicBezTo>
                    <a:pt x="19" y="30"/>
                    <a:pt x="19" y="30"/>
                    <a:pt x="19" y="30"/>
                  </a:cubicBezTo>
                  <a:cubicBezTo>
                    <a:pt x="36" y="13"/>
                    <a:pt x="36" y="13"/>
                    <a:pt x="36" y="13"/>
                  </a:cubicBezTo>
                  <a:cubicBezTo>
                    <a:pt x="38" y="12"/>
                    <a:pt x="37" y="11"/>
                    <a:pt x="3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93" name="Freeform 109"/>
            <p:cNvSpPr>
              <a:spLocks/>
            </p:cNvSpPr>
            <p:nvPr/>
          </p:nvSpPr>
          <p:spPr bwMode="auto">
            <a:xfrm>
              <a:off x="3109913" y="2736850"/>
              <a:ext cx="230188" cy="101600"/>
            </a:xfrm>
            <a:custGeom>
              <a:avLst/>
              <a:gdLst>
                <a:gd name="T0" fmla="*/ 87 w 88"/>
                <a:gd name="T1" fmla="*/ 24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7 w 88"/>
                <a:gd name="T15" fmla="*/ 26 h 39"/>
                <a:gd name="T16" fmla="*/ 87 w 88"/>
                <a:gd name="T17" fmla="*/ 26 h 39"/>
                <a:gd name="T18" fmla="*/ 87 w 88"/>
                <a:gd name="T1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9">
                  <a:moveTo>
                    <a:pt x="87" y="24"/>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3" y="39"/>
                    <a:pt x="74" y="39"/>
                    <a:pt x="75" y="38"/>
                  </a:cubicBezTo>
                  <a:cubicBezTo>
                    <a:pt x="87" y="26"/>
                    <a:pt x="87" y="26"/>
                    <a:pt x="87" y="26"/>
                  </a:cubicBezTo>
                  <a:cubicBezTo>
                    <a:pt x="87" y="26"/>
                    <a:pt x="87" y="26"/>
                    <a:pt x="87" y="26"/>
                  </a:cubicBezTo>
                  <a:cubicBezTo>
                    <a:pt x="88" y="25"/>
                    <a:pt x="88"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94" name="Freeform 110"/>
            <p:cNvSpPr>
              <a:spLocks/>
            </p:cNvSpPr>
            <p:nvPr/>
          </p:nvSpPr>
          <p:spPr bwMode="auto">
            <a:xfrm>
              <a:off x="3052763" y="2647950"/>
              <a:ext cx="346075" cy="134938"/>
            </a:xfrm>
            <a:custGeom>
              <a:avLst/>
              <a:gdLst>
                <a:gd name="T0" fmla="*/ 131 w 132"/>
                <a:gd name="T1" fmla="*/ 36 h 52"/>
                <a:gd name="T2" fmla="*/ 131 w 132"/>
                <a:gd name="T3" fmla="*/ 36 h 52"/>
                <a:gd name="T4" fmla="*/ 1 w 132"/>
                <a:gd name="T5" fmla="*/ 36 h 52"/>
                <a:gd name="T6" fmla="*/ 1 w 132"/>
                <a:gd name="T7" fmla="*/ 38 h 52"/>
                <a:gd name="T8" fmla="*/ 13 w 132"/>
                <a:gd name="T9" fmla="*/ 51 h 52"/>
                <a:gd name="T10" fmla="*/ 16 w 132"/>
                <a:gd name="T11" fmla="*/ 51 h 52"/>
                <a:gd name="T12" fmla="*/ 116 w 132"/>
                <a:gd name="T13" fmla="*/ 51 h 52"/>
                <a:gd name="T14" fmla="*/ 118 w 132"/>
                <a:gd name="T15" fmla="*/ 51 h 52"/>
                <a:gd name="T16" fmla="*/ 131 w 132"/>
                <a:gd name="T17" fmla="*/ 38 h 52"/>
                <a:gd name="T18" fmla="*/ 131 w 132"/>
                <a:gd name="T19" fmla="*/ 38 h 52"/>
                <a:gd name="T20" fmla="*/ 131 w 132"/>
                <a:gd name="T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2">
                  <a:moveTo>
                    <a:pt x="131" y="36"/>
                  </a:moveTo>
                  <a:cubicBezTo>
                    <a:pt x="131" y="36"/>
                    <a:pt x="131" y="36"/>
                    <a:pt x="131" y="36"/>
                  </a:cubicBezTo>
                  <a:cubicBezTo>
                    <a:pt x="95" y="0"/>
                    <a:pt x="36" y="0"/>
                    <a:pt x="1" y="36"/>
                  </a:cubicBezTo>
                  <a:cubicBezTo>
                    <a:pt x="0" y="37"/>
                    <a:pt x="0" y="38"/>
                    <a:pt x="1" y="38"/>
                  </a:cubicBezTo>
                  <a:cubicBezTo>
                    <a:pt x="13" y="51"/>
                    <a:pt x="13" y="51"/>
                    <a:pt x="13" y="51"/>
                  </a:cubicBezTo>
                  <a:cubicBezTo>
                    <a:pt x="14" y="52"/>
                    <a:pt x="15" y="52"/>
                    <a:pt x="16" y="51"/>
                  </a:cubicBezTo>
                  <a:cubicBezTo>
                    <a:pt x="43" y="23"/>
                    <a:pt x="88" y="23"/>
                    <a:pt x="116" y="51"/>
                  </a:cubicBezTo>
                  <a:cubicBezTo>
                    <a:pt x="117" y="52"/>
                    <a:pt x="118" y="52"/>
                    <a:pt x="118" y="51"/>
                  </a:cubicBezTo>
                  <a:cubicBezTo>
                    <a:pt x="131" y="38"/>
                    <a:pt x="131" y="38"/>
                    <a:pt x="131" y="38"/>
                  </a:cubicBezTo>
                  <a:cubicBezTo>
                    <a:pt x="131" y="38"/>
                    <a:pt x="131" y="38"/>
                    <a:pt x="131" y="38"/>
                  </a:cubicBezTo>
                  <a:cubicBezTo>
                    <a:pt x="132" y="38"/>
                    <a:pt x="132" y="37"/>
                    <a:pt x="13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nvGrpSpPr>
          <p:cNvPr id="95" name="组合 94"/>
          <p:cNvGrpSpPr/>
          <p:nvPr/>
        </p:nvGrpSpPr>
        <p:grpSpPr>
          <a:xfrm>
            <a:off x="10376535" y="2666499"/>
            <a:ext cx="1106281" cy="1106281"/>
            <a:chOff x="9347515" y="2921594"/>
            <a:chExt cx="1106281" cy="1106281"/>
          </a:xfrm>
        </p:grpSpPr>
        <p:sp>
          <p:nvSpPr>
            <p:cNvPr id="96" name="Oval 20"/>
            <p:cNvSpPr/>
            <p:nvPr/>
          </p:nvSpPr>
          <p:spPr>
            <a:xfrm>
              <a:off x="9347515" y="2921594"/>
              <a:ext cx="1106281" cy="1106281"/>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97" name="组合 96"/>
            <p:cNvGrpSpPr/>
            <p:nvPr/>
          </p:nvGrpSpPr>
          <p:grpSpPr>
            <a:xfrm>
              <a:off x="9677520" y="3159972"/>
              <a:ext cx="446271" cy="582632"/>
              <a:chOff x="9896690" y="3140691"/>
              <a:chExt cx="425020" cy="554888"/>
            </a:xfrm>
            <a:solidFill>
              <a:srgbClr val="64A0DC"/>
            </a:solidFill>
          </p:grpSpPr>
          <p:sp>
            <p:nvSpPr>
              <p:cNvPr id="98" name="Freeform 37"/>
              <p:cNvSpPr>
                <a:spLocks noEditPoints="1"/>
              </p:cNvSpPr>
              <p:nvPr/>
            </p:nvSpPr>
            <p:spPr bwMode="auto">
              <a:xfrm>
                <a:off x="9896690" y="3140691"/>
                <a:ext cx="425020" cy="554888"/>
              </a:xfrm>
              <a:custGeom>
                <a:avLst/>
                <a:gdLst>
                  <a:gd name="T0" fmla="*/ 103 w 109"/>
                  <a:gd name="T1" fmla="*/ 68 h 142"/>
                  <a:gd name="T2" fmla="*/ 96 w 109"/>
                  <a:gd name="T3" fmla="*/ 68 h 142"/>
                  <a:gd name="T4" fmla="*/ 96 w 109"/>
                  <a:gd name="T5" fmla="*/ 44 h 142"/>
                  <a:gd name="T6" fmla="*/ 84 w 109"/>
                  <a:gd name="T7" fmla="*/ 13 h 142"/>
                  <a:gd name="T8" fmla="*/ 54 w 109"/>
                  <a:gd name="T9" fmla="*/ 0 h 142"/>
                  <a:gd name="T10" fmla="*/ 25 w 109"/>
                  <a:gd name="T11" fmla="*/ 13 h 142"/>
                  <a:gd name="T12" fmla="*/ 13 w 109"/>
                  <a:gd name="T13" fmla="*/ 44 h 142"/>
                  <a:gd name="T14" fmla="*/ 13 w 109"/>
                  <a:gd name="T15" fmla="*/ 68 h 142"/>
                  <a:gd name="T16" fmla="*/ 5 w 109"/>
                  <a:gd name="T17" fmla="*/ 68 h 142"/>
                  <a:gd name="T18" fmla="*/ 0 w 109"/>
                  <a:gd name="T19" fmla="*/ 73 h 142"/>
                  <a:gd name="T20" fmla="*/ 0 w 109"/>
                  <a:gd name="T21" fmla="*/ 137 h 142"/>
                  <a:gd name="T22" fmla="*/ 5 w 109"/>
                  <a:gd name="T23" fmla="*/ 142 h 142"/>
                  <a:gd name="T24" fmla="*/ 103 w 109"/>
                  <a:gd name="T25" fmla="*/ 142 h 142"/>
                  <a:gd name="T26" fmla="*/ 109 w 109"/>
                  <a:gd name="T27" fmla="*/ 137 h 142"/>
                  <a:gd name="T28" fmla="*/ 109 w 109"/>
                  <a:gd name="T29" fmla="*/ 73 h 142"/>
                  <a:gd name="T30" fmla="*/ 103 w 109"/>
                  <a:gd name="T31" fmla="*/ 68 h 142"/>
                  <a:gd name="T32" fmla="*/ 66 w 109"/>
                  <a:gd name="T33" fmla="*/ 124 h 142"/>
                  <a:gd name="T34" fmla="*/ 54 w 109"/>
                  <a:gd name="T35" fmla="*/ 136 h 142"/>
                  <a:gd name="T36" fmla="*/ 42 w 109"/>
                  <a:gd name="T37" fmla="*/ 124 h 142"/>
                  <a:gd name="T38" fmla="*/ 42 w 109"/>
                  <a:gd name="T39" fmla="*/ 102 h 142"/>
                  <a:gd name="T40" fmla="*/ 54 w 109"/>
                  <a:gd name="T41" fmla="*/ 91 h 142"/>
                  <a:gd name="T42" fmla="*/ 66 w 109"/>
                  <a:gd name="T43" fmla="*/ 102 h 142"/>
                  <a:gd name="T44" fmla="*/ 66 w 109"/>
                  <a:gd name="T45" fmla="*/ 124 h 142"/>
                  <a:gd name="T46" fmla="*/ 76 w 109"/>
                  <a:gd name="T47" fmla="*/ 68 h 142"/>
                  <a:gd name="T48" fmla="*/ 32 w 109"/>
                  <a:gd name="T49" fmla="*/ 68 h 142"/>
                  <a:gd name="T50" fmla="*/ 32 w 109"/>
                  <a:gd name="T51" fmla="*/ 44 h 142"/>
                  <a:gd name="T52" fmla="*/ 39 w 109"/>
                  <a:gd name="T53" fmla="*/ 27 h 142"/>
                  <a:gd name="T54" fmla="*/ 54 w 109"/>
                  <a:gd name="T55" fmla="*/ 20 h 142"/>
                  <a:gd name="T56" fmla="*/ 70 w 109"/>
                  <a:gd name="T57" fmla="*/ 27 h 142"/>
                  <a:gd name="T58" fmla="*/ 76 w 109"/>
                  <a:gd name="T59" fmla="*/ 44 h 142"/>
                  <a:gd name="T60" fmla="*/ 76 w 109"/>
                  <a:gd name="T61"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2">
                    <a:moveTo>
                      <a:pt x="103" y="68"/>
                    </a:moveTo>
                    <a:cubicBezTo>
                      <a:pt x="96" y="68"/>
                      <a:pt x="96" y="68"/>
                      <a:pt x="96" y="68"/>
                    </a:cubicBezTo>
                    <a:cubicBezTo>
                      <a:pt x="96" y="44"/>
                      <a:pt x="96" y="44"/>
                      <a:pt x="96" y="44"/>
                    </a:cubicBezTo>
                    <a:cubicBezTo>
                      <a:pt x="96" y="32"/>
                      <a:pt x="92" y="21"/>
                      <a:pt x="84" y="13"/>
                    </a:cubicBezTo>
                    <a:cubicBezTo>
                      <a:pt x="77" y="5"/>
                      <a:pt x="66" y="0"/>
                      <a:pt x="54" y="0"/>
                    </a:cubicBezTo>
                    <a:cubicBezTo>
                      <a:pt x="43" y="0"/>
                      <a:pt x="32" y="5"/>
                      <a:pt x="25" y="13"/>
                    </a:cubicBezTo>
                    <a:cubicBezTo>
                      <a:pt x="17" y="21"/>
                      <a:pt x="13" y="32"/>
                      <a:pt x="13" y="44"/>
                    </a:cubicBezTo>
                    <a:cubicBezTo>
                      <a:pt x="13" y="68"/>
                      <a:pt x="13" y="68"/>
                      <a:pt x="13" y="68"/>
                    </a:cubicBezTo>
                    <a:cubicBezTo>
                      <a:pt x="5" y="68"/>
                      <a:pt x="5" y="68"/>
                      <a:pt x="5" y="68"/>
                    </a:cubicBezTo>
                    <a:cubicBezTo>
                      <a:pt x="2" y="68"/>
                      <a:pt x="0" y="70"/>
                      <a:pt x="0" y="73"/>
                    </a:cubicBezTo>
                    <a:cubicBezTo>
                      <a:pt x="0" y="137"/>
                      <a:pt x="0" y="137"/>
                      <a:pt x="0" y="137"/>
                    </a:cubicBezTo>
                    <a:cubicBezTo>
                      <a:pt x="0" y="140"/>
                      <a:pt x="2" y="142"/>
                      <a:pt x="5" y="142"/>
                    </a:cubicBezTo>
                    <a:cubicBezTo>
                      <a:pt x="103" y="142"/>
                      <a:pt x="103" y="142"/>
                      <a:pt x="103" y="142"/>
                    </a:cubicBezTo>
                    <a:cubicBezTo>
                      <a:pt x="106" y="142"/>
                      <a:pt x="109" y="140"/>
                      <a:pt x="109" y="137"/>
                    </a:cubicBezTo>
                    <a:cubicBezTo>
                      <a:pt x="109" y="73"/>
                      <a:pt x="109" y="73"/>
                      <a:pt x="109" y="73"/>
                    </a:cubicBezTo>
                    <a:cubicBezTo>
                      <a:pt x="109" y="70"/>
                      <a:pt x="106" y="68"/>
                      <a:pt x="103" y="68"/>
                    </a:cubicBezTo>
                    <a:close/>
                    <a:moveTo>
                      <a:pt x="66" y="124"/>
                    </a:moveTo>
                    <a:cubicBezTo>
                      <a:pt x="66" y="131"/>
                      <a:pt x="61" y="136"/>
                      <a:pt x="54" y="136"/>
                    </a:cubicBezTo>
                    <a:cubicBezTo>
                      <a:pt x="48" y="136"/>
                      <a:pt x="42" y="131"/>
                      <a:pt x="42" y="124"/>
                    </a:cubicBezTo>
                    <a:cubicBezTo>
                      <a:pt x="42" y="102"/>
                      <a:pt x="42" y="102"/>
                      <a:pt x="42" y="102"/>
                    </a:cubicBezTo>
                    <a:cubicBezTo>
                      <a:pt x="42" y="96"/>
                      <a:pt x="48" y="91"/>
                      <a:pt x="54" y="91"/>
                    </a:cubicBezTo>
                    <a:cubicBezTo>
                      <a:pt x="61" y="91"/>
                      <a:pt x="66" y="96"/>
                      <a:pt x="66" y="102"/>
                    </a:cubicBezTo>
                    <a:lnTo>
                      <a:pt x="66" y="124"/>
                    </a:lnTo>
                    <a:close/>
                    <a:moveTo>
                      <a:pt x="76" y="68"/>
                    </a:moveTo>
                    <a:cubicBezTo>
                      <a:pt x="32" y="68"/>
                      <a:pt x="32" y="68"/>
                      <a:pt x="32" y="68"/>
                    </a:cubicBezTo>
                    <a:cubicBezTo>
                      <a:pt x="32" y="44"/>
                      <a:pt x="32" y="44"/>
                      <a:pt x="32" y="44"/>
                    </a:cubicBezTo>
                    <a:cubicBezTo>
                      <a:pt x="32" y="37"/>
                      <a:pt x="35" y="31"/>
                      <a:pt x="39" y="27"/>
                    </a:cubicBezTo>
                    <a:cubicBezTo>
                      <a:pt x="43" y="22"/>
                      <a:pt x="48" y="20"/>
                      <a:pt x="54" y="20"/>
                    </a:cubicBezTo>
                    <a:cubicBezTo>
                      <a:pt x="60" y="20"/>
                      <a:pt x="66" y="22"/>
                      <a:pt x="70" y="27"/>
                    </a:cubicBezTo>
                    <a:cubicBezTo>
                      <a:pt x="74" y="31"/>
                      <a:pt x="76" y="37"/>
                      <a:pt x="76" y="44"/>
                    </a:cubicBezTo>
                    <a:lnTo>
                      <a:pt x="76" y="68"/>
                    </a:lnTo>
                    <a:close/>
                  </a:path>
                </a:pathLst>
              </a:custGeom>
              <a:solidFill>
                <a:srgbClr val="FFC000"/>
              </a:solidFill>
              <a:ln w="9525">
                <a:noFill/>
                <a:round/>
                <a:headEnd/>
                <a:tailEnd/>
              </a:ln>
              <a:extLst/>
            </p:spPr>
            <p:txBody>
              <a:bodyPr vert="horz" wrap="square" lIns="121920" tIns="60960" rIns="121920" bIns="60960" numCol="1" anchor="t" anchorCtr="0" compatLnSpc="1">
                <a:prstTxWarp prst="textNoShape">
                  <a:avLst/>
                </a:prstTxWarp>
              </a:bodyPr>
              <a:lstStyle/>
              <a:p>
                <a:endParaRPr lang="en-US" sz="3200"/>
              </a:p>
            </p:txBody>
          </p:sp>
          <p:sp>
            <p:nvSpPr>
              <p:cNvPr id="99" name="Freeform 38"/>
              <p:cNvSpPr>
                <a:spLocks/>
              </p:cNvSpPr>
              <p:nvPr/>
            </p:nvSpPr>
            <p:spPr bwMode="auto">
              <a:xfrm>
                <a:off x="10080866" y="3518487"/>
                <a:ext cx="56669" cy="125146"/>
              </a:xfrm>
              <a:custGeom>
                <a:avLst/>
                <a:gdLst>
                  <a:gd name="T0" fmla="*/ 7 w 14"/>
                  <a:gd name="T1" fmla="*/ 0 h 32"/>
                  <a:gd name="T2" fmla="*/ 0 w 14"/>
                  <a:gd name="T3" fmla="*/ 7 h 32"/>
                  <a:gd name="T4" fmla="*/ 0 w 14"/>
                  <a:gd name="T5" fmla="*/ 25 h 32"/>
                  <a:gd name="T6" fmla="*/ 7 w 14"/>
                  <a:gd name="T7" fmla="*/ 32 h 32"/>
                  <a:gd name="T8" fmla="*/ 14 w 14"/>
                  <a:gd name="T9" fmla="*/ 25 h 32"/>
                  <a:gd name="T10" fmla="*/ 14 w 14"/>
                  <a:gd name="T11" fmla="*/ 7 h 32"/>
                  <a:gd name="T12" fmla="*/ 7 w 1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 h="32">
                    <a:moveTo>
                      <a:pt x="7" y="0"/>
                    </a:moveTo>
                    <a:cubicBezTo>
                      <a:pt x="4" y="0"/>
                      <a:pt x="0" y="3"/>
                      <a:pt x="0" y="7"/>
                    </a:cubicBezTo>
                    <a:cubicBezTo>
                      <a:pt x="0" y="25"/>
                      <a:pt x="0" y="25"/>
                      <a:pt x="0" y="25"/>
                    </a:cubicBezTo>
                    <a:cubicBezTo>
                      <a:pt x="0" y="29"/>
                      <a:pt x="4" y="32"/>
                      <a:pt x="7" y="32"/>
                    </a:cubicBezTo>
                    <a:cubicBezTo>
                      <a:pt x="11" y="32"/>
                      <a:pt x="14" y="29"/>
                      <a:pt x="14" y="25"/>
                    </a:cubicBezTo>
                    <a:cubicBezTo>
                      <a:pt x="14" y="7"/>
                      <a:pt x="14" y="7"/>
                      <a:pt x="14" y="7"/>
                    </a:cubicBezTo>
                    <a:cubicBezTo>
                      <a:pt x="14" y="3"/>
                      <a:pt x="11" y="0"/>
                      <a:pt x="7" y="0"/>
                    </a:cubicBezTo>
                    <a:close/>
                  </a:path>
                </a:pathLst>
              </a:custGeom>
              <a:solidFill>
                <a:schemeClr val="bg1"/>
              </a:solidFill>
              <a:ln w="9525">
                <a:noFill/>
                <a:round/>
                <a:headEnd/>
                <a:tailEnd/>
              </a:ln>
              <a:extLst/>
            </p:spPr>
            <p:txBody>
              <a:bodyPr vert="horz" wrap="square" lIns="121920" tIns="60960" rIns="121920" bIns="60960" numCol="1" anchor="t" anchorCtr="0" compatLnSpc="1">
                <a:prstTxWarp prst="textNoShape">
                  <a:avLst/>
                </a:prstTxWarp>
              </a:bodyPr>
              <a:lstStyle/>
              <a:p>
                <a:endParaRPr lang="en-US" sz="3200"/>
              </a:p>
            </p:txBody>
          </p:sp>
        </p:grpSp>
      </p:grpSp>
      <p:grpSp>
        <p:nvGrpSpPr>
          <p:cNvPr id="100" name="组合 99"/>
          <p:cNvGrpSpPr/>
          <p:nvPr/>
        </p:nvGrpSpPr>
        <p:grpSpPr>
          <a:xfrm>
            <a:off x="2748860" y="2666499"/>
            <a:ext cx="1106281" cy="1106281"/>
            <a:chOff x="1529661" y="2921594"/>
            <a:chExt cx="1106281" cy="1106281"/>
          </a:xfrm>
        </p:grpSpPr>
        <p:sp>
          <p:nvSpPr>
            <p:cNvPr id="101" name="Oval 25"/>
            <p:cNvSpPr/>
            <p:nvPr/>
          </p:nvSpPr>
          <p:spPr>
            <a:xfrm>
              <a:off x="1529661" y="2921594"/>
              <a:ext cx="1106281" cy="1106281"/>
            </a:xfrm>
            <a:prstGeom prst="ellipse">
              <a:avLst/>
            </a:prstGeom>
            <a:noFill/>
            <a:ln w="12700">
              <a:solidFill>
                <a:srgbClr val="05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2" name="任意多边形 101"/>
            <p:cNvSpPr>
              <a:spLocks/>
            </p:cNvSpPr>
            <p:nvPr/>
          </p:nvSpPr>
          <p:spPr bwMode="auto">
            <a:xfrm>
              <a:off x="1757443" y="3159097"/>
              <a:ext cx="650717" cy="631275"/>
            </a:xfrm>
            <a:custGeom>
              <a:avLst/>
              <a:gdLst>
                <a:gd name="connsiteX0" fmla="*/ 355975 w 703391"/>
                <a:gd name="connsiteY0" fmla="*/ 151108 h 682375"/>
                <a:gd name="connsiteX1" fmla="*/ 595644 w 703391"/>
                <a:gd name="connsiteY1" fmla="*/ 373898 h 682375"/>
                <a:gd name="connsiteX2" fmla="*/ 595644 w 703391"/>
                <a:gd name="connsiteY2" fmla="*/ 656669 h 682375"/>
                <a:gd name="connsiteX3" fmla="*/ 587085 w 703391"/>
                <a:gd name="connsiteY3" fmla="*/ 682375 h 682375"/>
                <a:gd name="connsiteX4" fmla="*/ 561406 w 703391"/>
                <a:gd name="connsiteY4" fmla="*/ 682375 h 682375"/>
                <a:gd name="connsiteX5" fmla="*/ 433011 w 703391"/>
                <a:gd name="connsiteY5" fmla="*/ 682375 h 682375"/>
                <a:gd name="connsiteX6" fmla="*/ 424452 w 703391"/>
                <a:gd name="connsiteY6" fmla="*/ 682375 h 682375"/>
                <a:gd name="connsiteX7" fmla="*/ 415892 w 703391"/>
                <a:gd name="connsiteY7" fmla="*/ 673806 h 682375"/>
                <a:gd name="connsiteX8" fmla="*/ 415892 w 703391"/>
                <a:gd name="connsiteY8" fmla="*/ 536705 h 682375"/>
                <a:gd name="connsiteX9" fmla="*/ 287498 w 703391"/>
                <a:gd name="connsiteY9" fmla="*/ 536705 h 682375"/>
                <a:gd name="connsiteX10" fmla="*/ 287498 w 703391"/>
                <a:gd name="connsiteY10" fmla="*/ 673806 h 682375"/>
                <a:gd name="connsiteX11" fmla="*/ 287498 w 703391"/>
                <a:gd name="connsiteY11" fmla="*/ 682375 h 682375"/>
                <a:gd name="connsiteX12" fmla="*/ 270379 w 703391"/>
                <a:gd name="connsiteY12" fmla="*/ 682375 h 682375"/>
                <a:gd name="connsiteX13" fmla="*/ 141985 w 703391"/>
                <a:gd name="connsiteY13" fmla="*/ 682375 h 682375"/>
                <a:gd name="connsiteX14" fmla="*/ 124865 w 703391"/>
                <a:gd name="connsiteY14" fmla="*/ 682375 h 682375"/>
                <a:gd name="connsiteX15" fmla="*/ 107746 w 703391"/>
                <a:gd name="connsiteY15" fmla="*/ 656669 h 682375"/>
                <a:gd name="connsiteX16" fmla="*/ 107746 w 703391"/>
                <a:gd name="connsiteY16" fmla="*/ 373898 h 682375"/>
                <a:gd name="connsiteX17" fmla="*/ 351696 w 703391"/>
                <a:gd name="connsiteY17" fmla="*/ 0 h 682375"/>
                <a:gd name="connsiteX18" fmla="*/ 381718 w 703391"/>
                <a:gd name="connsiteY18" fmla="*/ 12890 h 682375"/>
                <a:gd name="connsiteX19" fmla="*/ 501810 w 703391"/>
                <a:gd name="connsiteY19" fmla="*/ 124605 h 682375"/>
                <a:gd name="connsiteX20" fmla="*/ 501810 w 703391"/>
                <a:gd name="connsiteY20" fmla="*/ 30077 h 682375"/>
                <a:gd name="connsiteX21" fmla="*/ 518965 w 703391"/>
                <a:gd name="connsiteY21" fmla="*/ 12890 h 682375"/>
                <a:gd name="connsiteX22" fmla="*/ 561855 w 703391"/>
                <a:gd name="connsiteY22" fmla="*/ 12890 h 682375"/>
                <a:gd name="connsiteX23" fmla="*/ 579011 w 703391"/>
                <a:gd name="connsiteY23" fmla="*/ 30077 h 682375"/>
                <a:gd name="connsiteX24" fmla="*/ 579011 w 703391"/>
                <a:gd name="connsiteY24" fmla="*/ 193352 h 682375"/>
                <a:gd name="connsiteX25" fmla="*/ 690524 w 703391"/>
                <a:gd name="connsiteY25" fmla="*/ 296474 h 682375"/>
                <a:gd name="connsiteX26" fmla="*/ 690524 w 703391"/>
                <a:gd name="connsiteY26" fmla="*/ 365221 h 682375"/>
                <a:gd name="connsiteX27" fmla="*/ 630479 w 703391"/>
                <a:gd name="connsiteY27" fmla="*/ 365221 h 682375"/>
                <a:gd name="connsiteX28" fmla="*/ 355985 w 703391"/>
                <a:gd name="connsiteY28" fmla="*/ 107418 h 682375"/>
                <a:gd name="connsiteX29" fmla="*/ 81490 w 703391"/>
                <a:gd name="connsiteY29" fmla="*/ 365221 h 682375"/>
                <a:gd name="connsiteX30" fmla="*/ 47179 w 703391"/>
                <a:gd name="connsiteY30" fmla="*/ 373815 h 682375"/>
                <a:gd name="connsiteX31" fmla="*/ 12867 w 703391"/>
                <a:gd name="connsiteY31" fmla="*/ 365221 h 682375"/>
                <a:gd name="connsiteX32" fmla="*/ 12867 w 703391"/>
                <a:gd name="connsiteY32" fmla="*/ 296474 h 682375"/>
                <a:gd name="connsiteX33" fmla="*/ 321673 w 703391"/>
                <a:gd name="connsiteY33" fmla="*/ 12890 h 682375"/>
                <a:gd name="connsiteX34" fmla="*/ 351696 w 703391"/>
                <a:gd name="connsiteY34" fmla="*/ 0 h 68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391" h="682375">
                  <a:moveTo>
                    <a:pt x="355975" y="151108"/>
                  </a:moveTo>
                  <a:cubicBezTo>
                    <a:pt x="355975" y="151108"/>
                    <a:pt x="355975" y="151108"/>
                    <a:pt x="595644" y="373898"/>
                  </a:cubicBezTo>
                  <a:cubicBezTo>
                    <a:pt x="595644" y="373898"/>
                    <a:pt x="595644" y="373898"/>
                    <a:pt x="595644" y="656669"/>
                  </a:cubicBezTo>
                  <a:cubicBezTo>
                    <a:pt x="595644" y="673806"/>
                    <a:pt x="587085" y="682375"/>
                    <a:pt x="587085" y="682375"/>
                  </a:cubicBezTo>
                  <a:cubicBezTo>
                    <a:pt x="578525" y="682375"/>
                    <a:pt x="569965" y="682375"/>
                    <a:pt x="561406" y="682375"/>
                  </a:cubicBezTo>
                  <a:cubicBezTo>
                    <a:pt x="561406" y="682375"/>
                    <a:pt x="561406" y="682375"/>
                    <a:pt x="433011" y="682375"/>
                  </a:cubicBezTo>
                  <a:cubicBezTo>
                    <a:pt x="433011" y="682375"/>
                    <a:pt x="424452" y="682375"/>
                    <a:pt x="424452" y="682375"/>
                  </a:cubicBezTo>
                  <a:cubicBezTo>
                    <a:pt x="424452" y="682375"/>
                    <a:pt x="415892" y="673806"/>
                    <a:pt x="415892" y="673806"/>
                  </a:cubicBezTo>
                  <a:cubicBezTo>
                    <a:pt x="415892" y="673806"/>
                    <a:pt x="415892" y="673806"/>
                    <a:pt x="415892" y="536705"/>
                  </a:cubicBezTo>
                  <a:cubicBezTo>
                    <a:pt x="415892" y="536705"/>
                    <a:pt x="415892" y="536705"/>
                    <a:pt x="287498" y="536705"/>
                  </a:cubicBezTo>
                  <a:cubicBezTo>
                    <a:pt x="287498" y="536705"/>
                    <a:pt x="287498" y="536705"/>
                    <a:pt x="287498" y="673806"/>
                  </a:cubicBezTo>
                  <a:cubicBezTo>
                    <a:pt x="287498" y="673806"/>
                    <a:pt x="287498" y="682375"/>
                    <a:pt x="287498" y="682375"/>
                  </a:cubicBezTo>
                  <a:cubicBezTo>
                    <a:pt x="278938" y="682375"/>
                    <a:pt x="278938" y="682375"/>
                    <a:pt x="270379" y="682375"/>
                  </a:cubicBezTo>
                  <a:cubicBezTo>
                    <a:pt x="270379" y="682375"/>
                    <a:pt x="270379" y="682375"/>
                    <a:pt x="141985" y="682375"/>
                  </a:cubicBezTo>
                  <a:cubicBezTo>
                    <a:pt x="133425" y="682375"/>
                    <a:pt x="133425" y="682375"/>
                    <a:pt x="124865" y="682375"/>
                  </a:cubicBezTo>
                  <a:cubicBezTo>
                    <a:pt x="116306" y="682375"/>
                    <a:pt x="107746" y="673806"/>
                    <a:pt x="107746" y="656669"/>
                  </a:cubicBezTo>
                  <a:cubicBezTo>
                    <a:pt x="107746" y="656669"/>
                    <a:pt x="107746" y="656669"/>
                    <a:pt x="107746" y="373898"/>
                  </a:cubicBezTo>
                  <a:close/>
                  <a:moveTo>
                    <a:pt x="351696" y="0"/>
                  </a:moveTo>
                  <a:cubicBezTo>
                    <a:pt x="362418" y="0"/>
                    <a:pt x="373140" y="4296"/>
                    <a:pt x="381718" y="12890"/>
                  </a:cubicBezTo>
                  <a:cubicBezTo>
                    <a:pt x="381718" y="12890"/>
                    <a:pt x="381718" y="12890"/>
                    <a:pt x="501810" y="124605"/>
                  </a:cubicBezTo>
                  <a:cubicBezTo>
                    <a:pt x="501810" y="124605"/>
                    <a:pt x="501810" y="124605"/>
                    <a:pt x="501810" y="30077"/>
                  </a:cubicBezTo>
                  <a:cubicBezTo>
                    <a:pt x="501810" y="21483"/>
                    <a:pt x="510388" y="12890"/>
                    <a:pt x="518965" y="12890"/>
                  </a:cubicBezTo>
                  <a:cubicBezTo>
                    <a:pt x="518965" y="12890"/>
                    <a:pt x="518965" y="12890"/>
                    <a:pt x="561855" y="12890"/>
                  </a:cubicBezTo>
                  <a:cubicBezTo>
                    <a:pt x="570433" y="12890"/>
                    <a:pt x="579011" y="21483"/>
                    <a:pt x="579011" y="30077"/>
                  </a:cubicBezTo>
                  <a:cubicBezTo>
                    <a:pt x="579011" y="30077"/>
                    <a:pt x="579011" y="30077"/>
                    <a:pt x="579011" y="193352"/>
                  </a:cubicBezTo>
                  <a:cubicBezTo>
                    <a:pt x="579011" y="193352"/>
                    <a:pt x="579011" y="193352"/>
                    <a:pt x="690524" y="296474"/>
                  </a:cubicBezTo>
                  <a:cubicBezTo>
                    <a:pt x="707680" y="313661"/>
                    <a:pt x="707680" y="339441"/>
                    <a:pt x="690524" y="365221"/>
                  </a:cubicBezTo>
                  <a:cubicBezTo>
                    <a:pt x="681946" y="382408"/>
                    <a:pt x="647635" y="382408"/>
                    <a:pt x="630479" y="365221"/>
                  </a:cubicBezTo>
                  <a:cubicBezTo>
                    <a:pt x="630479" y="365221"/>
                    <a:pt x="630479" y="365221"/>
                    <a:pt x="355985" y="107418"/>
                  </a:cubicBezTo>
                  <a:cubicBezTo>
                    <a:pt x="355985" y="107418"/>
                    <a:pt x="355985" y="107418"/>
                    <a:pt x="81490" y="365221"/>
                  </a:cubicBezTo>
                  <a:cubicBezTo>
                    <a:pt x="72912" y="373815"/>
                    <a:pt x="55757" y="373815"/>
                    <a:pt x="47179" y="373815"/>
                  </a:cubicBezTo>
                  <a:cubicBezTo>
                    <a:pt x="38601" y="373815"/>
                    <a:pt x="21445" y="373815"/>
                    <a:pt x="12867" y="365221"/>
                  </a:cubicBezTo>
                  <a:cubicBezTo>
                    <a:pt x="-4289" y="339441"/>
                    <a:pt x="-4289" y="313661"/>
                    <a:pt x="12867" y="296474"/>
                  </a:cubicBezTo>
                  <a:cubicBezTo>
                    <a:pt x="12867" y="296474"/>
                    <a:pt x="12867" y="296474"/>
                    <a:pt x="321673" y="12890"/>
                  </a:cubicBezTo>
                  <a:cubicBezTo>
                    <a:pt x="330251" y="4296"/>
                    <a:pt x="340973" y="0"/>
                    <a:pt x="351696" y="0"/>
                  </a:cubicBezTo>
                  <a:close/>
                </a:path>
              </a:pathLst>
            </a:custGeom>
            <a:solidFill>
              <a:srgbClr val="05BAC8"/>
            </a:solid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25"/>
            </a:p>
          </p:txBody>
        </p:sp>
      </p:grpSp>
      <p:sp>
        <p:nvSpPr>
          <p:cNvPr id="103" name="矩形 102"/>
          <p:cNvSpPr/>
          <p:nvPr/>
        </p:nvSpPr>
        <p:spPr>
          <a:xfrm>
            <a:off x="2546448" y="3927982"/>
            <a:ext cx="1551767" cy="430879"/>
          </a:xfrm>
          <a:prstGeom prst="rect">
            <a:avLst/>
          </a:prstGeom>
        </p:spPr>
        <p:txBody>
          <a:bodyPr wrap="squar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04" name="矩形 47"/>
          <p:cNvSpPr>
            <a:spLocks noChangeArrowheads="1"/>
          </p:cNvSpPr>
          <p:nvPr/>
        </p:nvSpPr>
        <p:spPr bwMode="auto">
          <a:xfrm>
            <a:off x="2336637" y="4348366"/>
            <a:ext cx="1971389"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a:t>
            </a:r>
          </a:p>
        </p:txBody>
      </p:sp>
      <p:sp>
        <p:nvSpPr>
          <p:cNvPr id="105" name="矩形 104"/>
          <p:cNvSpPr/>
          <p:nvPr/>
        </p:nvSpPr>
        <p:spPr>
          <a:xfrm>
            <a:off x="10153792" y="3927982"/>
            <a:ext cx="1551767" cy="430879"/>
          </a:xfrm>
          <a:prstGeom prst="rect">
            <a:avLst/>
          </a:prstGeom>
        </p:spPr>
        <p:txBody>
          <a:bodyPr wrap="squar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06" name="矩形 47"/>
          <p:cNvSpPr>
            <a:spLocks noChangeArrowheads="1"/>
          </p:cNvSpPr>
          <p:nvPr/>
        </p:nvSpPr>
        <p:spPr bwMode="auto">
          <a:xfrm>
            <a:off x="9943981" y="4348366"/>
            <a:ext cx="1971389"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a:t>
            </a:r>
          </a:p>
        </p:txBody>
      </p:sp>
      <p:sp>
        <p:nvSpPr>
          <p:cNvPr id="107" name="矩形 106"/>
          <p:cNvSpPr/>
          <p:nvPr/>
        </p:nvSpPr>
        <p:spPr>
          <a:xfrm>
            <a:off x="6188002" y="1921233"/>
            <a:ext cx="1551767" cy="430879"/>
          </a:xfrm>
          <a:prstGeom prst="rect">
            <a:avLst/>
          </a:prstGeom>
        </p:spPr>
        <p:txBody>
          <a:bodyPr wrap="square" lIns="91431" tIns="45716" rIns="91431" bIns="45716">
            <a:spAutoFit/>
          </a:bodyPr>
          <a:lstStyle/>
          <a:p>
            <a:r>
              <a:rPr lang="zh-CN" altLang="en-US" sz="2200" b="1" dirty="0">
                <a:solidFill>
                  <a:schemeClr val="bg1"/>
                </a:solidFill>
                <a:latin typeface="微软雅黑" pitchFamily="34" charset="-122"/>
                <a:ea typeface="微软雅黑" pitchFamily="34" charset="-122"/>
              </a:rPr>
              <a:t>添加标题</a:t>
            </a:r>
            <a:endParaRPr lang="en-US" altLang="zh-CN" sz="2200" b="1" dirty="0">
              <a:solidFill>
                <a:schemeClr val="bg1"/>
              </a:solidFill>
              <a:latin typeface="微软雅黑" pitchFamily="34" charset="-122"/>
              <a:ea typeface="微软雅黑" pitchFamily="34" charset="-122"/>
            </a:endParaRPr>
          </a:p>
        </p:txBody>
      </p:sp>
      <p:sp>
        <p:nvSpPr>
          <p:cNvPr id="108" name="矩形 47"/>
          <p:cNvSpPr>
            <a:spLocks noChangeArrowheads="1"/>
          </p:cNvSpPr>
          <p:nvPr/>
        </p:nvSpPr>
        <p:spPr bwMode="auto">
          <a:xfrm>
            <a:off x="6188002" y="2341617"/>
            <a:ext cx="3068293" cy="75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1300" dirty="0">
                <a:solidFill>
                  <a:schemeClr val="bg1"/>
                </a:solidFill>
                <a:sym typeface="微软雅黑" pitchFamily="34" charset="-122"/>
              </a:rPr>
              <a:t>在此录入上述图表的描述说明，在此录入上述图表的描述说明，在此录入上述图表的描述说明。</a:t>
            </a:r>
          </a:p>
        </p:txBody>
      </p:sp>
      <p:sp>
        <p:nvSpPr>
          <p:cNvPr id="109" name="矩形 108"/>
          <p:cNvSpPr/>
          <p:nvPr/>
        </p:nvSpPr>
        <p:spPr>
          <a:xfrm>
            <a:off x="6188002" y="4797962"/>
            <a:ext cx="1551767" cy="430879"/>
          </a:xfrm>
          <a:prstGeom prst="rect">
            <a:avLst/>
          </a:prstGeom>
        </p:spPr>
        <p:txBody>
          <a:bodyPr wrap="square" lIns="91431" tIns="45716" rIns="91431" bIns="45716">
            <a:spAutoFit/>
          </a:bodyPr>
          <a:lstStyle/>
          <a:p>
            <a:r>
              <a:rPr lang="zh-CN" altLang="en-US" sz="2200" b="1" dirty="0">
                <a:solidFill>
                  <a:schemeClr val="bg1"/>
                </a:solidFill>
                <a:latin typeface="微软雅黑" pitchFamily="34" charset="-122"/>
                <a:ea typeface="微软雅黑" pitchFamily="34" charset="-122"/>
              </a:rPr>
              <a:t>添加标题</a:t>
            </a:r>
            <a:endParaRPr lang="en-US" altLang="zh-CN" sz="2200" b="1" dirty="0">
              <a:solidFill>
                <a:schemeClr val="bg1"/>
              </a:solidFill>
              <a:latin typeface="微软雅黑" pitchFamily="34" charset="-122"/>
              <a:ea typeface="微软雅黑" pitchFamily="34" charset="-122"/>
            </a:endParaRPr>
          </a:p>
        </p:txBody>
      </p:sp>
      <p:sp>
        <p:nvSpPr>
          <p:cNvPr id="110" name="矩形 47"/>
          <p:cNvSpPr>
            <a:spLocks noChangeArrowheads="1"/>
          </p:cNvSpPr>
          <p:nvPr/>
        </p:nvSpPr>
        <p:spPr bwMode="auto">
          <a:xfrm>
            <a:off x="6188002" y="5218346"/>
            <a:ext cx="3068293" cy="75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1300" dirty="0">
                <a:solidFill>
                  <a:schemeClr val="bg1"/>
                </a:solidFill>
                <a:sym typeface="微软雅黑" pitchFamily="34" charset="-122"/>
              </a:rPr>
              <a:t>在此录入上述图表的描述说明，在此录入上述图表的描述说明，在此录入上述图表的描述说明。</a:t>
            </a:r>
          </a:p>
        </p:txBody>
      </p:sp>
      <p:sp>
        <p:nvSpPr>
          <p:cNvPr id="111" name="矩形 110"/>
          <p:cNvSpPr/>
          <p:nvPr/>
        </p:nvSpPr>
        <p:spPr>
          <a:xfrm>
            <a:off x="5073804" y="3365824"/>
            <a:ext cx="1551767" cy="430879"/>
          </a:xfrm>
          <a:prstGeom prst="rect">
            <a:avLst/>
          </a:prstGeom>
        </p:spPr>
        <p:txBody>
          <a:bodyPr wrap="square" lIns="91431" tIns="45716" rIns="91431" bIns="45716">
            <a:spAutoFit/>
          </a:bodyPr>
          <a:lstStyle/>
          <a:p>
            <a:r>
              <a:rPr lang="zh-CN" altLang="en-US" sz="2200" b="1" dirty="0">
                <a:solidFill>
                  <a:schemeClr val="bg1"/>
                </a:solidFill>
                <a:latin typeface="微软雅黑" pitchFamily="34" charset="-122"/>
                <a:ea typeface="微软雅黑" pitchFamily="34" charset="-122"/>
              </a:rPr>
              <a:t>添加标题</a:t>
            </a:r>
            <a:endParaRPr lang="en-US" altLang="zh-CN" sz="2200" b="1" dirty="0">
              <a:solidFill>
                <a:schemeClr val="bg1"/>
              </a:solidFill>
              <a:latin typeface="微软雅黑" pitchFamily="34" charset="-122"/>
              <a:ea typeface="微软雅黑" pitchFamily="34" charset="-122"/>
            </a:endParaRPr>
          </a:p>
        </p:txBody>
      </p:sp>
      <p:sp>
        <p:nvSpPr>
          <p:cNvPr id="112" name="矩形 47"/>
          <p:cNvSpPr>
            <a:spLocks noChangeArrowheads="1"/>
          </p:cNvSpPr>
          <p:nvPr/>
        </p:nvSpPr>
        <p:spPr bwMode="auto">
          <a:xfrm>
            <a:off x="5073804" y="3786208"/>
            <a:ext cx="3068293" cy="75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1300" dirty="0">
                <a:solidFill>
                  <a:schemeClr val="bg1"/>
                </a:solidFill>
                <a:sym typeface="微软雅黑" pitchFamily="34" charset="-122"/>
              </a:rPr>
              <a:t>在此录入上述图表的描述说明，在此录入上述图表的描述说明，在此录入上述图表的描述说明。</a:t>
            </a:r>
          </a:p>
        </p:txBody>
      </p:sp>
    </p:spTree>
    <p:extLst>
      <p:ext uri="{BB962C8B-B14F-4D97-AF65-F5344CB8AC3E}">
        <p14:creationId xmlns:p14="http://schemas.microsoft.com/office/powerpoint/2010/main" val="17103681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0-#ppt_w/2"/>
                                          </p:val>
                                        </p:tav>
                                        <p:tav tm="100000">
                                          <p:val>
                                            <p:strVal val="#ppt_x"/>
                                          </p:val>
                                        </p:tav>
                                      </p:tavLst>
                                    </p:anim>
                                    <p:anim calcmode="lin" valueType="num">
                                      <p:cBhvr additive="base">
                                        <p:cTn id="16" dur="500" fill="hold"/>
                                        <p:tgtEl>
                                          <p:spTgt spid="5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1+#ppt_w/2"/>
                                          </p:val>
                                        </p:tav>
                                        <p:tav tm="100000">
                                          <p:val>
                                            <p:strVal val="#ppt_x"/>
                                          </p:val>
                                        </p:tav>
                                      </p:tavLst>
                                    </p:anim>
                                    <p:anim calcmode="lin" valueType="num">
                                      <p:cBhvr additive="base">
                                        <p:cTn id="20" dur="500" fill="hold"/>
                                        <p:tgtEl>
                                          <p:spTgt spid="5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0-#ppt_w/2"/>
                                          </p:val>
                                        </p:tav>
                                        <p:tav tm="100000">
                                          <p:val>
                                            <p:strVal val="#ppt_x"/>
                                          </p:val>
                                        </p:tav>
                                      </p:tavLst>
                                    </p:anim>
                                    <p:anim calcmode="lin" valueType="num">
                                      <p:cBhvr additive="base">
                                        <p:cTn id="24" dur="500" fill="hold"/>
                                        <p:tgtEl>
                                          <p:spTgt spid="58"/>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91"/>
                                        </p:tgtEl>
                                        <p:attrNameLst>
                                          <p:attrName>style.visibility</p:attrName>
                                        </p:attrNameLst>
                                      </p:cBhvr>
                                      <p:to>
                                        <p:strVal val="visible"/>
                                      </p:to>
                                    </p:set>
                                    <p:anim calcmode="lin" valueType="num">
                                      <p:cBhvr>
                                        <p:cTn id="28" dur="350" fill="hold"/>
                                        <p:tgtEl>
                                          <p:spTgt spid="91"/>
                                        </p:tgtEl>
                                        <p:attrNameLst>
                                          <p:attrName>ppt_w</p:attrName>
                                        </p:attrNameLst>
                                      </p:cBhvr>
                                      <p:tavLst>
                                        <p:tav tm="0">
                                          <p:val>
                                            <p:fltVal val="0"/>
                                          </p:val>
                                        </p:tav>
                                        <p:tav tm="100000">
                                          <p:val>
                                            <p:strVal val="#ppt_w"/>
                                          </p:val>
                                        </p:tav>
                                      </p:tavLst>
                                    </p:anim>
                                    <p:anim calcmode="lin" valueType="num">
                                      <p:cBhvr>
                                        <p:cTn id="29" dur="350" fill="hold"/>
                                        <p:tgtEl>
                                          <p:spTgt spid="91"/>
                                        </p:tgtEl>
                                        <p:attrNameLst>
                                          <p:attrName>ppt_h</p:attrName>
                                        </p:attrNameLst>
                                      </p:cBhvr>
                                      <p:tavLst>
                                        <p:tav tm="0">
                                          <p:val>
                                            <p:fltVal val="0"/>
                                          </p:val>
                                        </p:tav>
                                        <p:tav tm="100000">
                                          <p:val>
                                            <p:strVal val="#ppt_h"/>
                                          </p:val>
                                        </p:tav>
                                      </p:tavLst>
                                    </p:anim>
                                    <p:animEffect transition="in" filter="fade">
                                      <p:cBhvr>
                                        <p:cTn id="30" dur="350"/>
                                        <p:tgtEl>
                                          <p:spTgt spid="91"/>
                                        </p:tgtEl>
                                      </p:cBhvr>
                                    </p:animEffect>
                                  </p:childTnLst>
                                </p:cTn>
                              </p:par>
                            </p:childTnLst>
                          </p:cTn>
                        </p:par>
                        <p:par>
                          <p:cTn id="31" fill="hold">
                            <p:stCondLst>
                              <p:cond delay="2350"/>
                            </p:stCondLst>
                            <p:childTnLst>
                              <p:par>
                                <p:cTn id="32" presetID="26" presetClass="emph" presetSubtype="0" fill="hold" nodeType="afterEffect">
                                  <p:stCondLst>
                                    <p:cond delay="0"/>
                                  </p:stCondLst>
                                  <p:childTnLst>
                                    <p:animEffect transition="out" filter="fade">
                                      <p:cBhvr>
                                        <p:cTn id="33" dur="500" tmFilter="0, 0; .2, .5; .8, .5; 1, 0"/>
                                        <p:tgtEl>
                                          <p:spTgt spid="91"/>
                                        </p:tgtEl>
                                      </p:cBhvr>
                                    </p:animEffect>
                                    <p:animScale>
                                      <p:cBhvr>
                                        <p:cTn id="34" dur="250" autoRev="1" fill="hold"/>
                                        <p:tgtEl>
                                          <p:spTgt spid="91"/>
                                        </p:tgtEl>
                                      </p:cBhvr>
                                      <p:by x="105000" y="105000"/>
                                    </p:animScale>
                                  </p:childTnLst>
                                </p:cTn>
                              </p:par>
                              <p:par>
                                <p:cTn id="35" presetID="14" presetClass="entr" presetSubtype="10" fill="hold" grpId="0" nodeType="withEffect">
                                  <p:stCondLst>
                                    <p:cond delay="250"/>
                                  </p:stCondLst>
                                  <p:childTnLst>
                                    <p:set>
                                      <p:cBhvr>
                                        <p:cTn id="36" dur="1" fill="hold">
                                          <p:stCondLst>
                                            <p:cond delay="0"/>
                                          </p:stCondLst>
                                        </p:cTn>
                                        <p:tgtEl>
                                          <p:spTgt spid="107"/>
                                        </p:tgtEl>
                                        <p:attrNameLst>
                                          <p:attrName>style.visibility</p:attrName>
                                        </p:attrNameLst>
                                      </p:cBhvr>
                                      <p:to>
                                        <p:strVal val="visible"/>
                                      </p:to>
                                    </p:set>
                                    <p:animEffect transition="in" filter="randombar(horizontal)">
                                      <p:cBhvr>
                                        <p:cTn id="37" dur="400"/>
                                        <p:tgtEl>
                                          <p:spTgt spid="107"/>
                                        </p:tgtEl>
                                      </p:cBhvr>
                                    </p:animEffect>
                                  </p:childTnLst>
                                </p:cTn>
                              </p:par>
                              <p:par>
                                <p:cTn id="38" presetID="14" presetClass="entr" presetSubtype="10" fill="hold" grpId="0" nodeType="withEffect">
                                  <p:stCondLst>
                                    <p:cond delay="250"/>
                                  </p:stCondLst>
                                  <p:childTnLst>
                                    <p:set>
                                      <p:cBhvr>
                                        <p:cTn id="39" dur="1" fill="hold">
                                          <p:stCondLst>
                                            <p:cond delay="0"/>
                                          </p:stCondLst>
                                        </p:cTn>
                                        <p:tgtEl>
                                          <p:spTgt spid="108"/>
                                        </p:tgtEl>
                                        <p:attrNameLst>
                                          <p:attrName>style.visibility</p:attrName>
                                        </p:attrNameLst>
                                      </p:cBhvr>
                                      <p:to>
                                        <p:strVal val="visible"/>
                                      </p:to>
                                    </p:set>
                                    <p:animEffect transition="in" filter="randombar(horizontal)">
                                      <p:cBhvr>
                                        <p:cTn id="40" dur="400"/>
                                        <p:tgtEl>
                                          <p:spTgt spid="108"/>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350" fill="hold"/>
                                        <p:tgtEl>
                                          <p:spTgt spid="59"/>
                                        </p:tgtEl>
                                        <p:attrNameLst>
                                          <p:attrName>ppt_w</p:attrName>
                                        </p:attrNameLst>
                                      </p:cBhvr>
                                      <p:tavLst>
                                        <p:tav tm="0">
                                          <p:val>
                                            <p:fltVal val="0"/>
                                          </p:val>
                                        </p:tav>
                                        <p:tav tm="100000">
                                          <p:val>
                                            <p:strVal val="#ppt_w"/>
                                          </p:val>
                                        </p:tav>
                                      </p:tavLst>
                                    </p:anim>
                                    <p:anim calcmode="lin" valueType="num">
                                      <p:cBhvr>
                                        <p:cTn id="45" dur="350" fill="hold"/>
                                        <p:tgtEl>
                                          <p:spTgt spid="59"/>
                                        </p:tgtEl>
                                        <p:attrNameLst>
                                          <p:attrName>ppt_h</p:attrName>
                                        </p:attrNameLst>
                                      </p:cBhvr>
                                      <p:tavLst>
                                        <p:tav tm="0">
                                          <p:val>
                                            <p:fltVal val="0"/>
                                          </p:val>
                                        </p:tav>
                                        <p:tav tm="100000">
                                          <p:val>
                                            <p:strVal val="#ppt_h"/>
                                          </p:val>
                                        </p:tav>
                                      </p:tavLst>
                                    </p:anim>
                                    <p:animEffect transition="in" filter="fade">
                                      <p:cBhvr>
                                        <p:cTn id="46" dur="350"/>
                                        <p:tgtEl>
                                          <p:spTgt spid="59"/>
                                        </p:tgtEl>
                                      </p:cBhvr>
                                    </p:animEffect>
                                  </p:childTnLst>
                                </p:cTn>
                              </p:par>
                            </p:childTnLst>
                          </p:cTn>
                        </p:par>
                        <p:par>
                          <p:cTn id="47" fill="hold">
                            <p:stCondLst>
                              <p:cond delay="3350"/>
                            </p:stCondLst>
                            <p:childTnLst>
                              <p:par>
                                <p:cTn id="48" presetID="26" presetClass="emph" presetSubtype="0" fill="hold" nodeType="afterEffect">
                                  <p:stCondLst>
                                    <p:cond delay="0"/>
                                  </p:stCondLst>
                                  <p:childTnLst>
                                    <p:animEffect transition="out" filter="fade">
                                      <p:cBhvr>
                                        <p:cTn id="49" dur="500" tmFilter="0, 0; .2, .5; .8, .5; 1, 0"/>
                                        <p:tgtEl>
                                          <p:spTgt spid="59"/>
                                        </p:tgtEl>
                                      </p:cBhvr>
                                    </p:animEffect>
                                    <p:animScale>
                                      <p:cBhvr>
                                        <p:cTn id="50" dur="250" autoRev="1" fill="hold"/>
                                        <p:tgtEl>
                                          <p:spTgt spid="59"/>
                                        </p:tgtEl>
                                      </p:cBhvr>
                                      <p:by x="105000" y="105000"/>
                                    </p:animScale>
                                  </p:childTnLst>
                                </p:cTn>
                              </p:par>
                              <p:par>
                                <p:cTn id="51" presetID="14" presetClass="entr" presetSubtype="10" fill="hold" grpId="0" nodeType="withEffect">
                                  <p:stCondLst>
                                    <p:cond delay="250"/>
                                  </p:stCondLst>
                                  <p:childTnLst>
                                    <p:set>
                                      <p:cBhvr>
                                        <p:cTn id="52" dur="1" fill="hold">
                                          <p:stCondLst>
                                            <p:cond delay="0"/>
                                          </p:stCondLst>
                                        </p:cTn>
                                        <p:tgtEl>
                                          <p:spTgt spid="111"/>
                                        </p:tgtEl>
                                        <p:attrNameLst>
                                          <p:attrName>style.visibility</p:attrName>
                                        </p:attrNameLst>
                                      </p:cBhvr>
                                      <p:to>
                                        <p:strVal val="visible"/>
                                      </p:to>
                                    </p:set>
                                    <p:animEffect transition="in" filter="randombar(horizontal)">
                                      <p:cBhvr>
                                        <p:cTn id="53" dur="400"/>
                                        <p:tgtEl>
                                          <p:spTgt spid="111"/>
                                        </p:tgtEl>
                                      </p:cBhvr>
                                    </p:animEffect>
                                  </p:childTnLst>
                                </p:cTn>
                              </p:par>
                              <p:par>
                                <p:cTn id="54" presetID="14" presetClass="entr" presetSubtype="10" fill="hold" grpId="0" nodeType="withEffect">
                                  <p:stCondLst>
                                    <p:cond delay="250"/>
                                  </p:stCondLst>
                                  <p:childTnLst>
                                    <p:set>
                                      <p:cBhvr>
                                        <p:cTn id="55" dur="1" fill="hold">
                                          <p:stCondLst>
                                            <p:cond delay="0"/>
                                          </p:stCondLst>
                                        </p:cTn>
                                        <p:tgtEl>
                                          <p:spTgt spid="112"/>
                                        </p:tgtEl>
                                        <p:attrNameLst>
                                          <p:attrName>style.visibility</p:attrName>
                                        </p:attrNameLst>
                                      </p:cBhvr>
                                      <p:to>
                                        <p:strVal val="visible"/>
                                      </p:to>
                                    </p:set>
                                    <p:animEffect transition="in" filter="randombar(horizontal)">
                                      <p:cBhvr>
                                        <p:cTn id="56" dur="400"/>
                                        <p:tgtEl>
                                          <p:spTgt spid="112"/>
                                        </p:tgtEl>
                                      </p:cBhvr>
                                    </p:animEffect>
                                  </p:childTnLst>
                                </p:cTn>
                              </p:par>
                            </p:childTnLst>
                          </p:cTn>
                        </p:par>
                        <p:par>
                          <p:cTn id="57" fill="hold">
                            <p:stCondLst>
                              <p:cond delay="4000"/>
                            </p:stCondLst>
                            <p:childTnLst>
                              <p:par>
                                <p:cTn id="58" presetID="53" presetClass="entr" presetSubtype="16" fill="hold" nodeType="afterEffect">
                                  <p:stCondLst>
                                    <p:cond delay="0"/>
                                  </p:stCondLst>
                                  <p:childTnLst>
                                    <p:set>
                                      <p:cBhvr>
                                        <p:cTn id="59" dur="1" fill="hold">
                                          <p:stCondLst>
                                            <p:cond delay="0"/>
                                          </p:stCondLst>
                                        </p:cTn>
                                        <p:tgtEl>
                                          <p:spTgt spid="88"/>
                                        </p:tgtEl>
                                        <p:attrNameLst>
                                          <p:attrName>style.visibility</p:attrName>
                                        </p:attrNameLst>
                                      </p:cBhvr>
                                      <p:to>
                                        <p:strVal val="visible"/>
                                      </p:to>
                                    </p:set>
                                    <p:anim calcmode="lin" valueType="num">
                                      <p:cBhvr>
                                        <p:cTn id="60" dur="350" fill="hold"/>
                                        <p:tgtEl>
                                          <p:spTgt spid="88"/>
                                        </p:tgtEl>
                                        <p:attrNameLst>
                                          <p:attrName>ppt_w</p:attrName>
                                        </p:attrNameLst>
                                      </p:cBhvr>
                                      <p:tavLst>
                                        <p:tav tm="0">
                                          <p:val>
                                            <p:fltVal val="0"/>
                                          </p:val>
                                        </p:tav>
                                        <p:tav tm="100000">
                                          <p:val>
                                            <p:strVal val="#ppt_w"/>
                                          </p:val>
                                        </p:tav>
                                      </p:tavLst>
                                    </p:anim>
                                    <p:anim calcmode="lin" valueType="num">
                                      <p:cBhvr>
                                        <p:cTn id="61" dur="350" fill="hold"/>
                                        <p:tgtEl>
                                          <p:spTgt spid="88"/>
                                        </p:tgtEl>
                                        <p:attrNameLst>
                                          <p:attrName>ppt_h</p:attrName>
                                        </p:attrNameLst>
                                      </p:cBhvr>
                                      <p:tavLst>
                                        <p:tav tm="0">
                                          <p:val>
                                            <p:fltVal val="0"/>
                                          </p:val>
                                        </p:tav>
                                        <p:tav tm="100000">
                                          <p:val>
                                            <p:strVal val="#ppt_h"/>
                                          </p:val>
                                        </p:tav>
                                      </p:tavLst>
                                    </p:anim>
                                    <p:animEffect transition="in" filter="fade">
                                      <p:cBhvr>
                                        <p:cTn id="62" dur="350"/>
                                        <p:tgtEl>
                                          <p:spTgt spid="88"/>
                                        </p:tgtEl>
                                      </p:cBhvr>
                                    </p:animEffect>
                                  </p:childTnLst>
                                </p:cTn>
                              </p:par>
                            </p:childTnLst>
                          </p:cTn>
                        </p:par>
                        <p:par>
                          <p:cTn id="63" fill="hold">
                            <p:stCondLst>
                              <p:cond delay="4350"/>
                            </p:stCondLst>
                            <p:childTnLst>
                              <p:par>
                                <p:cTn id="64" presetID="26" presetClass="emph" presetSubtype="0" fill="hold" nodeType="afterEffect">
                                  <p:stCondLst>
                                    <p:cond delay="0"/>
                                  </p:stCondLst>
                                  <p:childTnLst>
                                    <p:animEffect transition="out" filter="fade">
                                      <p:cBhvr>
                                        <p:cTn id="65" dur="500" tmFilter="0, 0; .2, .5; .8, .5; 1, 0"/>
                                        <p:tgtEl>
                                          <p:spTgt spid="88"/>
                                        </p:tgtEl>
                                      </p:cBhvr>
                                    </p:animEffect>
                                    <p:animScale>
                                      <p:cBhvr>
                                        <p:cTn id="66" dur="250" autoRev="1" fill="hold"/>
                                        <p:tgtEl>
                                          <p:spTgt spid="88"/>
                                        </p:tgtEl>
                                      </p:cBhvr>
                                      <p:by x="105000" y="105000"/>
                                    </p:animScale>
                                  </p:childTnLst>
                                </p:cTn>
                              </p:par>
                              <p:par>
                                <p:cTn id="67" presetID="14" presetClass="entr" presetSubtype="10" fill="hold" grpId="0" nodeType="withEffect">
                                  <p:stCondLst>
                                    <p:cond delay="250"/>
                                  </p:stCondLst>
                                  <p:childTnLst>
                                    <p:set>
                                      <p:cBhvr>
                                        <p:cTn id="68" dur="1" fill="hold">
                                          <p:stCondLst>
                                            <p:cond delay="0"/>
                                          </p:stCondLst>
                                        </p:cTn>
                                        <p:tgtEl>
                                          <p:spTgt spid="109"/>
                                        </p:tgtEl>
                                        <p:attrNameLst>
                                          <p:attrName>style.visibility</p:attrName>
                                        </p:attrNameLst>
                                      </p:cBhvr>
                                      <p:to>
                                        <p:strVal val="visible"/>
                                      </p:to>
                                    </p:set>
                                    <p:animEffect transition="in" filter="randombar(horizontal)">
                                      <p:cBhvr>
                                        <p:cTn id="69" dur="400"/>
                                        <p:tgtEl>
                                          <p:spTgt spid="109"/>
                                        </p:tgtEl>
                                      </p:cBhvr>
                                    </p:animEffect>
                                  </p:childTnLst>
                                </p:cTn>
                              </p:par>
                              <p:par>
                                <p:cTn id="70" presetID="14" presetClass="entr" presetSubtype="10" fill="hold" grpId="0" nodeType="withEffect">
                                  <p:stCondLst>
                                    <p:cond delay="250"/>
                                  </p:stCondLst>
                                  <p:childTnLst>
                                    <p:set>
                                      <p:cBhvr>
                                        <p:cTn id="71" dur="1" fill="hold">
                                          <p:stCondLst>
                                            <p:cond delay="0"/>
                                          </p:stCondLst>
                                        </p:cTn>
                                        <p:tgtEl>
                                          <p:spTgt spid="110"/>
                                        </p:tgtEl>
                                        <p:attrNameLst>
                                          <p:attrName>style.visibility</p:attrName>
                                        </p:attrNameLst>
                                      </p:cBhvr>
                                      <p:to>
                                        <p:strVal val="visible"/>
                                      </p:to>
                                    </p:set>
                                    <p:animEffect transition="in" filter="randombar(horizontal)">
                                      <p:cBhvr>
                                        <p:cTn id="72" dur="400"/>
                                        <p:tgtEl>
                                          <p:spTgt spid="110"/>
                                        </p:tgtEl>
                                      </p:cBhvr>
                                    </p:animEffect>
                                  </p:childTnLst>
                                </p:cTn>
                              </p:par>
                            </p:childTnLst>
                          </p:cTn>
                        </p:par>
                        <p:par>
                          <p:cTn id="73" fill="hold">
                            <p:stCondLst>
                              <p:cond delay="5000"/>
                            </p:stCondLst>
                            <p:childTnLst>
                              <p:par>
                                <p:cTn id="74" presetID="35" presetClass="entr" presetSubtype="0" fill="hold" nodeType="after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750"/>
                                        <p:tgtEl>
                                          <p:spTgt spid="100"/>
                                        </p:tgtEl>
                                      </p:cBhvr>
                                    </p:animEffect>
                                    <p:anim calcmode="lin" valueType="num">
                                      <p:cBhvr>
                                        <p:cTn id="77" dur="750" fill="hold"/>
                                        <p:tgtEl>
                                          <p:spTgt spid="100"/>
                                        </p:tgtEl>
                                        <p:attrNameLst>
                                          <p:attrName>style.rotation</p:attrName>
                                        </p:attrNameLst>
                                      </p:cBhvr>
                                      <p:tavLst>
                                        <p:tav tm="0">
                                          <p:val>
                                            <p:fltVal val="720"/>
                                          </p:val>
                                        </p:tav>
                                        <p:tav tm="100000">
                                          <p:val>
                                            <p:fltVal val="0"/>
                                          </p:val>
                                        </p:tav>
                                      </p:tavLst>
                                    </p:anim>
                                    <p:anim calcmode="lin" valueType="num">
                                      <p:cBhvr>
                                        <p:cTn id="78" dur="750" fill="hold"/>
                                        <p:tgtEl>
                                          <p:spTgt spid="100"/>
                                        </p:tgtEl>
                                        <p:attrNameLst>
                                          <p:attrName>ppt_h</p:attrName>
                                        </p:attrNameLst>
                                      </p:cBhvr>
                                      <p:tavLst>
                                        <p:tav tm="0">
                                          <p:val>
                                            <p:fltVal val="0"/>
                                          </p:val>
                                        </p:tav>
                                        <p:tav tm="100000">
                                          <p:val>
                                            <p:strVal val="#ppt_h"/>
                                          </p:val>
                                        </p:tav>
                                      </p:tavLst>
                                    </p:anim>
                                    <p:anim calcmode="lin" valueType="num">
                                      <p:cBhvr>
                                        <p:cTn id="79" dur="750" fill="hold"/>
                                        <p:tgtEl>
                                          <p:spTgt spid="100"/>
                                        </p:tgtEl>
                                        <p:attrNameLst>
                                          <p:attrName>ppt_w</p:attrName>
                                        </p:attrNameLst>
                                      </p:cBhvr>
                                      <p:tavLst>
                                        <p:tav tm="0">
                                          <p:val>
                                            <p:fltVal val="0"/>
                                          </p:val>
                                        </p:tav>
                                        <p:tav tm="100000">
                                          <p:val>
                                            <p:strVal val="#ppt_w"/>
                                          </p:val>
                                        </p:tav>
                                      </p:tavLst>
                                    </p:anim>
                                  </p:childTnLst>
                                </p:cTn>
                              </p:par>
                            </p:childTnLst>
                          </p:cTn>
                        </p:par>
                        <p:par>
                          <p:cTn id="80" fill="hold">
                            <p:stCondLst>
                              <p:cond delay="5750"/>
                            </p:stCondLst>
                            <p:childTnLst>
                              <p:par>
                                <p:cTn id="81" presetID="14" presetClass="entr" presetSubtype="10" fill="hold" grpId="0" nodeType="afterEffect">
                                  <p:stCondLst>
                                    <p:cond delay="0"/>
                                  </p:stCondLst>
                                  <p:childTnLst>
                                    <p:set>
                                      <p:cBhvr>
                                        <p:cTn id="82" dur="1" fill="hold">
                                          <p:stCondLst>
                                            <p:cond delay="0"/>
                                          </p:stCondLst>
                                        </p:cTn>
                                        <p:tgtEl>
                                          <p:spTgt spid="103"/>
                                        </p:tgtEl>
                                        <p:attrNameLst>
                                          <p:attrName>style.visibility</p:attrName>
                                        </p:attrNameLst>
                                      </p:cBhvr>
                                      <p:to>
                                        <p:strVal val="visible"/>
                                      </p:to>
                                    </p:set>
                                    <p:animEffect transition="in" filter="randombar(horizontal)">
                                      <p:cBhvr>
                                        <p:cTn id="83" dur="400"/>
                                        <p:tgtEl>
                                          <p:spTgt spid="103"/>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randombar(horizontal)">
                                      <p:cBhvr>
                                        <p:cTn id="86" dur="400"/>
                                        <p:tgtEl>
                                          <p:spTgt spid="104"/>
                                        </p:tgtEl>
                                      </p:cBhvr>
                                    </p:animEffect>
                                  </p:childTnLst>
                                </p:cTn>
                              </p:par>
                            </p:childTnLst>
                          </p:cTn>
                        </p:par>
                        <p:par>
                          <p:cTn id="87" fill="hold">
                            <p:stCondLst>
                              <p:cond delay="6150"/>
                            </p:stCondLst>
                            <p:childTnLst>
                              <p:par>
                                <p:cTn id="88" presetID="35" presetClass="entr" presetSubtype="0" fill="hold" nodeType="afterEffect">
                                  <p:stCondLst>
                                    <p:cond delay="0"/>
                                  </p:stCondLst>
                                  <p:childTnLst>
                                    <p:set>
                                      <p:cBhvr>
                                        <p:cTn id="89" dur="1" fill="hold">
                                          <p:stCondLst>
                                            <p:cond delay="0"/>
                                          </p:stCondLst>
                                        </p:cTn>
                                        <p:tgtEl>
                                          <p:spTgt spid="95"/>
                                        </p:tgtEl>
                                        <p:attrNameLst>
                                          <p:attrName>style.visibility</p:attrName>
                                        </p:attrNameLst>
                                      </p:cBhvr>
                                      <p:to>
                                        <p:strVal val="visible"/>
                                      </p:to>
                                    </p:set>
                                    <p:animEffect transition="in" filter="fade">
                                      <p:cBhvr>
                                        <p:cTn id="90" dur="750"/>
                                        <p:tgtEl>
                                          <p:spTgt spid="95"/>
                                        </p:tgtEl>
                                      </p:cBhvr>
                                    </p:animEffect>
                                    <p:anim calcmode="lin" valueType="num">
                                      <p:cBhvr>
                                        <p:cTn id="91" dur="750" fill="hold"/>
                                        <p:tgtEl>
                                          <p:spTgt spid="95"/>
                                        </p:tgtEl>
                                        <p:attrNameLst>
                                          <p:attrName>style.rotation</p:attrName>
                                        </p:attrNameLst>
                                      </p:cBhvr>
                                      <p:tavLst>
                                        <p:tav tm="0">
                                          <p:val>
                                            <p:fltVal val="720"/>
                                          </p:val>
                                        </p:tav>
                                        <p:tav tm="100000">
                                          <p:val>
                                            <p:fltVal val="0"/>
                                          </p:val>
                                        </p:tav>
                                      </p:tavLst>
                                    </p:anim>
                                    <p:anim calcmode="lin" valueType="num">
                                      <p:cBhvr>
                                        <p:cTn id="92" dur="750" fill="hold"/>
                                        <p:tgtEl>
                                          <p:spTgt spid="95"/>
                                        </p:tgtEl>
                                        <p:attrNameLst>
                                          <p:attrName>ppt_h</p:attrName>
                                        </p:attrNameLst>
                                      </p:cBhvr>
                                      <p:tavLst>
                                        <p:tav tm="0">
                                          <p:val>
                                            <p:fltVal val="0"/>
                                          </p:val>
                                        </p:tav>
                                        <p:tav tm="100000">
                                          <p:val>
                                            <p:strVal val="#ppt_h"/>
                                          </p:val>
                                        </p:tav>
                                      </p:tavLst>
                                    </p:anim>
                                    <p:anim calcmode="lin" valueType="num">
                                      <p:cBhvr>
                                        <p:cTn id="93" dur="750" fill="hold"/>
                                        <p:tgtEl>
                                          <p:spTgt spid="95"/>
                                        </p:tgtEl>
                                        <p:attrNameLst>
                                          <p:attrName>ppt_w</p:attrName>
                                        </p:attrNameLst>
                                      </p:cBhvr>
                                      <p:tavLst>
                                        <p:tav tm="0">
                                          <p:val>
                                            <p:fltVal val="0"/>
                                          </p:val>
                                        </p:tav>
                                        <p:tav tm="100000">
                                          <p:val>
                                            <p:strVal val="#ppt_w"/>
                                          </p:val>
                                        </p:tav>
                                      </p:tavLst>
                                    </p:anim>
                                  </p:childTnLst>
                                </p:cTn>
                              </p:par>
                            </p:childTnLst>
                          </p:cTn>
                        </p:par>
                        <p:par>
                          <p:cTn id="94" fill="hold">
                            <p:stCondLst>
                              <p:cond delay="6900"/>
                            </p:stCondLst>
                            <p:childTnLst>
                              <p:par>
                                <p:cTn id="95" presetID="14" presetClass="entr" presetSubtype="10" fill="hold" grpId="0" nodeType="afterEffect">
                                  <p:stCondLst>
                                    <p:cond delay="0"/>
                                  </p:stCondLst>
                                  <p:childTnLst>
                                    <p:set>
                                      <p:cBhvr>
                                        <p:cTn id="96" dur="1" fill="hold">
                                          <p:stCondLst>
                                            <p:cond delay="0"/>
                                          </p:stCondLst>
                                        </p:cTn>
                                        <p:tgtEl>
                                          <p:spTgt spid="105"/>
                                        </p:tgtEl>
                                        <p:attrNameLst>
                                          <p:attrName>style.visibility</p:attrName>
                                        </p:attrNameLst>
                                      </p:cBhvr>
                                      <p:to>
                                        <p:strVal val="visible"/>
                                      </p:to>
                                    </p:set>
                                    <p:animEffect transition="in" filter="randombar(horizontal)">
                                      <p:cBhvr>
                                        <p:cTn id="97" dur="400"/>
                                        <p:tgtEl>
                                          <p:spTgt spid="105"/>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106"/>
                                        </p:tgtEl>
                                        <p:attrNameLst>
                                          <p:attrName>style.visibility</p:attrName>
                                        </p:attrNameLst>
                                      </p:cBhvr>
                                      <p:to>
                                        <p:strVal val="visible"/>
                                      </p:to>
                                    </p:set>
                                    <p:animEffect transition="in" filter="randombar(horizontal)">
                                      <p:cBhvr>
                                        <p:cTn id="100" dur="4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6" grpId="0" animBg="1"/>
      <p:bldP spid="57" grpId="0" animBg="1"/>
      <p:bldP spid="58" grpId="0" animBg="1"/>
      <p:bldP spid="103" grpId="0"/>
      <p:bldP spid="104" grpId="0"/>
      <p:bldP spid="105" grpId="0"/>
      <p:bldP spid="106" grpId="0"/>
      <p:bldP spid="107" grpId="0"/>
      <p:bldP spid="108" grpId="0"/>
      <p:bldP spid="109" grpId="0"/>
      <p:bldP spid="110" grpId="0"/>
      <p:bldP spid="111" grpId="0"/>
      <p:bldP spid="1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问题评估</a:t>
            </a: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任意多边形 5"/>
          <p:cNvSpPr/>
          <p:nvPr/>
        </p:nvSpPr>
        <p:spPr>
          <a:xfrm rot="5400000">
            <a:off x="4353671" y="3463946"/>
            <a:ext cx="1503912" cy="723424"/>
          </a:xfrm>
          <a:custGeom>
            <a:avLst/>
            <a:gdLst>
              <a:gd name="connsiteX0" fmla="*/ 0 w 1503912"/>
              <a:gd name="connsiteY0" fmla="*/ 487471 h 723424"/>
              <a:gd name="connsiteX1" fmla="*/ 546441 w 1503912"/>
              <a:gd name="connsiteY1" fmla="*/ 194123 h 723424"/>
              <a:gd name="connsiteX2" fmla="*/ 622201 w 1503912"/>
              <a:gd name="connsiteY2" fmla="*/ 182561 h 723424"/>
              <a:gd name="connsiteX3" fmla="*/ 759473 w 1503912"/>
              <a:gd name="connsiteY3" fmla="*/ 0 h 723424"/>
              <a:gd name="connsiteX4" fmla="*/ 896982 w 1503912"/>
              <a:gd name="connsiteY4" fmla="*/ 182876 h 723424"/>
              <a:gd name="connsiteX5" fmla="*/ 951826 w 1503912"/>
              <a:gd name="connsiteY5" fmla="*/ 190149 h 723424"/>
              <a:gd name="connsiteX6" fmla="*/ 1503912 w 1503912"/>
              <a:gd name="connsiteY6" fmla="*/ 472727 h 723424"/>
              <a:gd name="connsiteX7" fmla="*/ 1272630 w 1503912"/>
              <a:gd name="connsiteY7" fmla="*/ 713261 h 723424"/>
              <a:gd name="connsiteX8" fmla="*/ 235953 w 1503912"/>
              <a:gd name="connsiteY8" fmla="*/ 723424 h 7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12" h="723424">
                <a:moveTo>
                  <a:pt x="0" y="487471"/>
                </a:moveTo>
                <a:cubicBezTo>
                  <a:pt x="155116" y="332355"/>
                  <a:pt x="346085" y="234486"/>
                  <a:pt x="546441" y="194123"/>
                </a:cubicBezTo>
                <a:lnTo>
                  <a:pt x="622201" y="182561"/>
                </a:lnTo>
                <a:lnTo>
                  <a:pt x="759473" y="0"/>
                </a:lnTo>
                <a:lnTo>
                  <a:pt x="896982" y="182876"/>
                </a:lnTo>
                <a:lnTo>
                  <a:pt x="951826" y="190149"/>
                </a:lnTo>
                <a:cubicBezTo>
                  <a:pt x="1152934" y="226576"/>
                  <a:pt x="1345785" y="320682"/>
                  <a:pt x="1503912" y="472727"/>
                </a:cubicBezTo>
                <a:lnTo>
                  <a:pt x="1272630" y="713261"/>
                </a:lnTo>
                <a:cubicBezTo>
                  <a:pt x="981963" y="433774"/>
                  <a:pt x="521086" y="438291"/>
                  <a:pt x="235953" y="723424"/>
                </a:cubicBezTo>
                <a:close/>
              </a:path>
            </a:pathLst>
          </a:cu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7" name="任意多边形 6"/>
          <p:cNvSpPr/>
          <p:nvPr/>
        </p:nvSpPr>
        <p:spPr>
          <a:xfrm rot="18900000">
            <a:off x="2814883" y="3283675"/>
            <a:ext cx="1059543" cy="1073851"/>
          </a:xfrm>
          <a:custGeom>
            <a:avLst/>
            <a:gdLst>
              <a:gd name="connsiteX0" fmla="*/ 1053001 w 1059543"/>
              <a:gd name="connsiteY0" fmla="*/ 0 h 1073851"/>
              <a:gd name="connsiteX1" fmla="*/ 1059543 w 1059543"/>
              <a:gd name="connsiteY1" fmla="*/ 333624 h 1073851"/>
              <a:gd name="connsiteX2" fmla="*/ 333688 w 1059543"/>
              <a:gd name="connsiteY2" fmla="*/ 1073851 h 1073851"/>
              <a:gd name="connsiteX3" fmla="*/ 0 w 1059543"/>
              <a:gd name="connsiteY3" fmla="*/ 1073851 h 1073851"/>
              <a:gd name="connsiteX4" fmla="*/ 178963 w 1059543"/>
              <a:gd name="connsiteY4" fmla="*/ 480031 h 1073851"/>
              <a:gd name="connsiteX5" fmla="*/ 224358 w 1059543"/>
              <a:gd name="connsiteY5" fmla="*/ 418287 h 1073851"/>
              <a:gd name="connsiteX6" fmla="*/ 192333 w 1059543"/>
              <a:gd name="connsiteY6" fmla="*/ 192129 h 1073851"/>
              <a:gd name="connsiteX7" fmla="*/ 418880 w 1059543"/>
              <a:gd name="connsiteY7" fmla="*/ 224209 h 1073851"/>
              <a:gd name="connsiteX8" fmla="*/ 462804 w 1059543"/>
              <a:gd name="connsiteY8" fmla="*/ 190570 h 1073851"/>
              <a:gd name="connsiteX9" fmla="*/ 1053001 w 1059543"/>
              <a:gd name="connsiteY9" fmla="*/ 0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9543" h="1073851">
                <a:moveTo>
                  <a:pt x="1053001" y="0"/>
                </a:moveTo>
                <a:lnTo>
                  <a:pt x="1059543" y="333624"/>
                </a:lnTo>
                <a:cubicBezTo>
                  <a:pt x="656383" y="341529"/>
                  <a:pt x="333688" y="670613"/>
                  <a:pt x="333688" y="1073851"/>
                </a:cubicBezTo>
                <a:lnTo>
                  <a:pt x="0" y="1073851"/>
                </a:lnTo>
                <a:cubicBezTo>
                  <a:pt x="0" y="854484"/>
                  <a:pt x="65832" y="650244"/>
                  <a:pt x="178963" y="480031"/>
                </a:cubicBezTo>
                <a:lnTo>
                  <a:pt x="224358" y="418287"/>
                </a:lnTo>
                <a:lnTo>
                  <a:pt x="192333" y="192129"/>
                </a:lnTo>
                <a:lnTo>
                  <a:pt x="418880" y="224209"/>
                </a:lnTo>
                <a:lnTo>
                  <a:pt x="462804" y="190570"/>
                </a:lnTo>
                <a:cubicBezTo>
                  <a:pt x="630767" y="74123"/>
                  <a:pt x="833676" y="4301"/>
                  <a:pt x="1053001" y="0"/>
                </a:cubicBezTo>
                <a:close/>
              </a:path>
            </a:pathLst>
          </a:cu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8" name="任意多边形 7"/>
          <p:cNvSpPr/>
          <p:nvPr/>
        </p:nvSpPr>
        <p:spPr>
          <a:xfrm rot="18900000" flipV="1">
            <a:off x="3641648" y="4109556"/>
            <a:ext cx="1059543" cy="1073851"/>
          </a:xfrm>
          <a:custGeom>
            <a:avLst/>
            <a:gdLst>
              <a:gd name="connsiteX0" fmla="*/ 333688 w 1059543"/>
              <a:gd name="connsiteY0" fmla="*/ 1073851 h 1073851"/>
              <a:gd name="connsiteX1" fmla="*/ 1059543 w 1059543"/>
              <a:gd name="connsiteY1" fmla="*/ 333624 h 1073851"/>
              <a:gd name="connsiteX2" fmla="*/ 1053001 w 1059543"/>
              <a:gd name="connsiteY2" fmla="*/ 0 h 1073851"/>
              <a:gd name="connsiteX3" fmla="*/ 462804 w 1059543"/>
              <a:gd name="connsiteY3" fmla="*/ 190570 h 1073851"/>
              <a:gd name="connsiteX4" fmla="*/ 418881 w 1059543"/>
              <a:gd name="connsiteY4" fmla="*/ 224208 h 1073851"/>
              <a:gd name="connsiteX5" fmla="*/ 192334 w 1059543"/>
              <a:gd name="connsiteY5" fmla="*/ 192128 h 1073851"/>
              <a:gd name="connsiteX6" fmla="*/ 224359 w 1059543"/>
              <a:gd name="connsiteY6" fmla="*/ 418285 h 1073851"/>
              <a:gd name="connsiteX7" fmla="*/ 178964 w 1059543"/>
              <a:gd name="connsiteY7" fmla="*/ 480031 h 1073851"/>
              <a:gd name="connsiteX8" fmla="*/ 0 w 1059543"/>
              <a:gd name="connsiteY8" fmla="*/ 107385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333688" y="1073851"/>
                </a:moveTo>
                <a:cubicBezTo>
                  <a:pt x="333688" y="670613"/>
                  <a:pt x="656383" y="341529"/>
                  <a:pt x="1059543" y="333624"/>
                </a:cubicBezTo>
                <a:lnTo>
                  <a:pt x="1053001" y="0"/>
                </a:lnTo>
                <a:cubicBezTo>
                  <a:pt x="833676" y="4300"/>
                  <a:pt x="630767" y="74123"/>
                  <a:pt x="462804" y="190570"/>
                </a:cubicBezTo>
                <a:lnTo>
                  <a:pt x="418881" y="224208"/>
                </a:lnTo>
                <a:lnTo>
                  <a:pt x="192334" y="192128"/>
                </a:lnTo>
                <a:lnTo>
                  <a:pt x="224359" y="418285"/>
                </a:lnTo>
                <a:lnTo>
                  <a:pt x="178964" y="480031"/>
                </a:lnTo>
                <a:cubicBezTo>
                  <a:pt x="65832" y="650245"/>
                  <a:pt x="0" y="854484"/>
                  <a:pt x="0" y="1073851"/>
                </a:cubicBezTo>
                <a:close/>
              </a:path>
            </a:pathLst>
          </a:cu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9" name="任意多边形 8"/>
          <p:cNvSpPr/>
          <p:nvPr/>
        </p:nvSpPr>
        <p:spPr>
          <a:xfrm rot="2700000">
            <a:off x="3622597" y="2454728"/>
            <a:ext cx="1059543" cy="1073851"/>
          </a:xfrm>
          <a:custGeom>
            <a:avLst/>
            <a:gdLst>
              <a:gd name="connsiteX0" fmla="*/ 219275 w 1059543"/>
              <a:gd name="connsiteY0" fmla="*/ 192128 h 1073851"/>
              <a:gd name="connsiteX1" fmla="*/ 423085 w 1059543"/>
              <a:gd name="connsiteY1" fmla="*/ 220989 h 1073851"/>
              <a:gd name="connsiteX2" fmla="*/ 462804 w 1059543"/>
              <a:gd name="connsiteY2" fmla="*/ 190570 h 1073851"/>
              <a:gd name="connsiteX3" fmla="*/ 1053001 w 1059543"/>
              <a:gd name="connsiteY3" fmla="*/ 0 h 1073851"/>
              <a:gd name="connsiteX4" fmla="*/ 1059543 w 1059543"/>
              <a:gd name="connsiteY4" fmla="*/ 333624 h 1073851"/>
              <a:gd name="connsiteX5" fmla="*/ 333688 w 1059543"/>
              <a:gd name="connsiteY5" fmla="*/ 1073851 h 1073851"/>
              <a:gd name="connsiteX6" fmla="*/ 0 w 1059543"/>
              <a:gd name="connsiteY6" fmla="*/ 1073851 h 1073851"/>
              <a:gd name="connsiteX7" fmla="*/ 239386 w 1059543"/>
              <a:gd name="connsiteY7" fmla="*/ 397847 h 1073851"/>
              <a:gd name="connsiteX8" fmla="*/ 247170 w 1059543"/>
              <a:gd name="connsiteY8" fmla="*/ 38912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219275" y="192128"/>
                </a:moveTo>
                <a:lnTo>
                  <a:pt x="423085" y="220989"/>
                </a:lnTo>
                <a:lnTo>
                  <a:pt x="462804" y="190570"/>
                </a:lnTo>
                <a:cubicBezTo>
                  <a:pt x="630767" y="74123"/>
                  <a:pt x="833676" y="4301"/>
                  <a:pt x="1053001" y="0"/>
                </a:cubicBezTo>
                <a:lnTo>
                  <a:pt x="1059543" y="333624"/>
                </a:lnTo>
                <a:cubicBezTo>
                  <a:pt x="656383" y="341529"/>
                  <a:pt x="333688" y="670613"/>
                  <a:pt x="333688" y="1073851"/>
                </a:cubicBezTo>
                <a:lnTo>
                  <a:pt x="0" y="1073851"/>
                </a:lnTo>
                <a:cubicBezTo>
                  <a:pt x="0" y="817923"/>
                  <a:pt x="89604" y="582585"/>
                  <a:pt x="239386" y="397847"/>
                </a:cubicBezTo>
                <a:lnTo>
                  <a:pt x="247170" y="389121"/>
                </a:lnTo>
                <a:close/>
              </a:path>
            </a:pathLst>
          </a:custGeom>
          <a:solidFill>
            <a:srgbClr val="FCB81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0" name="心形 9"/>
          <p:cNvSpPr/>
          <p:nvPr/>
        </p:nvSpPr>
        <p:spPr>
          <a:xfrm>
            <a:off x="4000777" y="2110969"/>
            <a:ext cx="351692" cy="293077"/>
          </a:xfrm>
          <a:prstGeom prst="heart">
            <a:avLst/>
          </a:prstGeom>
          <a:solidFill>
            <a:srgbClr val="FC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nvGrpSpPr>
          <p:cNvPr id="11" name="组合 10"/>
          <p:cNvGrpSpPr/>
          <p:nvPr/>
        </p:nvGrpSpPr>
        <p:grpSpPr>
          <a:xfrm>
            <a:off x="5631488" y="3577871"/>
            <a:ext cx="224872" cy="564609"/>
            <a:chOff x="3114596" y="2996938"/>
            <a:chExt cx="224872" cy="564609"/>
          </a:xfrm>
          <a:solidFill>
            <a:srgbClr val="F14124"/>
          </a:solidFill>
        </p:grpSpPr>
        <p:sp>
          <p:nvSpPr>
            <p:cNvPr id="12" name="椭圆 11"/>
            <p:cNvSpPr/>
            <p:nvPr/>
          </p:nvSpPr>
          <p:spPr>
            <a:xfrm>
              <a:off x="3184508" y="2996938"/>
              <a:ext cx="90487" cy="904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3" name="同侧圆角矩形 12"/>
            <p:cNvSpPr/>
            <p:nvPr/>
          </p:nvSpPr>
          <p:spPr>
            <a:xfrm>
              <a:off x="3114865" y="3096786"/>
              <a:ext cx="224603" cy="6314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矩形 13"/>
            <p:cNvSpPr/>
            <p:nvPr/>
          </p:nvSpPr>
          <p:spPr>
            <a:xfrm>
              <a:off x="3170785" y="3159935"/>
              <a:ext cx="112763" cy="154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5" name="同侧圆角矩形 14"/>
            <p:cNvSpPr/>
            <p:nvPr/>
          </p:nvSpPr>
          <p:spPr>
            <a:xfrm rot="10800000">
              <a:off x="3170785"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6" name="同侧圆角矩形 15"/>
            <p:cNvSpPr/>
            <p:nvPr/>
          </p:nvSpPr>
          <p:spPr>
            <a:xfrm rot="10800000">
              <a:off x="3237416"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7" name="同侧圆角矩形 16"/>
            <p:cNvSpPr/>
            <p:nvPr/>
          </p:nvSpPr>
          <p:spPr>
            <a:xfrm rot="10800000">
              <a:off x="3114596"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8" name="同侧圆角矩形 17"/>
            <p:cNvSpPr/>
            <p:nvPr/>
          </p:nvSpPr>
          <p:spPr>
            <a:xfrm rot="10800000">
              <a:off x="3307081"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19" name="组合 18"/>
          <p:cNvGrpSpPr/>
          <p:nvPr/>
        </p:nvGrpSpPr>
        <p:grpSpPr>
          <a:xfrm>
            <a:off x="2323018" y="3665474"/>
            <a:ext cx="439857" cy="311768"/>
            <a:chOff x="4979939" y="3638125"/>
            <a:chExt cx="439857" cy="311768"/>
          </a:xfrm>
          <a:solidFill>
            <a:srgbClr val="05BAC8"/>
          </a:solidFill>
        </p:grpSpPr>
        <p:grpSp>
          <p:nvGrpSpPr>
            <p:cNvPr id="20" name="组合 19"/>
            <p:cNvGrpSpPr/>
            <p:nvPr/>
          </p:nvGrpSpPr>
          <p:grpSpPr>
            <a:xfrm>
              <a:off x="4979939" y="3681386"/>
              <a:ext cx="439857" cy="268507"/>
              <a:chOff x="4975778" y="3669385"/>
              <a:chExt cx="439857" cy="268507"/>
            </a:xfrm>
            <a:grpFill/>
          </p:grpSpPr>
          <p:grpSp>
            <p:nvGrpSpPr>
              <p:cNvPr id="22" name="组合 21"/>
              <p:cNvGrpSpPr/>
              <p:nvPr/>
            </p:nvGrpSpPr>
            <p:grpSpPr>
              <a:xfrm>
                <a:off x="4975778" y="3689944"/>
                <a:ext cx="439857" cy="24689"/>
                <a:chOff x="4902784" y="3688900"/>
                <a:chExt cx="439857" cy="24689"/>
              </a:xfrm>
              <a:grpFill/>
            </p:grpSpPr>
            <p:sp>
              <p:nvSpPr>
                <p:cNvPr id="26" name="矩形 25"/>
                <p:cNvSpPr/>
                <p:nvPr/>
              </p:nvSpPr>
              <p:spPr>
                <a:xfrm rot="19380000">
                  <a:off x="4902784" y="3688900"/>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7" name="矩形 26"/>
                <p:cNvSpPr/>
                <p:nvPr/>
              </p:nvSpPr>
              <p:spPr>
                <a:xfrm rot="2220000" flipH="1">
                  <a:off x="5090641" y="3688901"/>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23" name="等腰三角形 22"/>
              <p:cNvSpPr/>
              <p:nvPr/>
            </p:nvSpPr>
            <p:spPr>
              <a:xfrm>
                <a:off x="5044333" y="3669385"/>
                <a:ext cx="302746" cy="12780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4" name="矩形 23"/>
              <p:cNvSpPr/>
              <p:nvPr/>
            </p:nvSpPr>
            <p:spPr>
              <a:xfrm>
                <a:off x="5043860"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5" name="矩形 24"/>
              <p:cNvSpPr/>
              <p:nvPr/>
            </p:nvSpPr>
            <p:spPr>
              <a:xfrm>
                <a:off x="5238624"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21" name="剪去单角的矩形 20"/>
            <p:cNvSpPr/>
            <p:nvPr/>
          </p:nvSpPr>
          <p:spPr>
            <a:xfrm flipH="1" flipV="1">
              <a:off x="5266528" y="3638125"/>
              <a:ext cx="45719" cy="88107"/>
            </a:xfrm>
            <a:prstGeom prst="snip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28" name="组合 27"/>
          <p:cNvGrpSpPr/>
          <p:nvPr/>
        </p:nvGrpSpPr>
        <p:grpSpPr>
          <a:xfrm>
            <a:off x="3942688" y="5250934"/>
            <a:ext cx="465358" cy="418456"/>
            <a:chOff x="2928203" y="5369694"/>
            <a:chExt cx="465358" cy="418456"/>
          </a:xfrm>
          <a:solidFill>
            <a:srgbClr val="21AB82"/>
          </a:solidFill>
        </p:grpSpPr>
        <p:grpSp>
          <p:nvGrpSpPr>
            <p:cNvPr id="29" name="组合 28"/>
            <p:cNvGrpSpPr/>
            <p:nvPr/>
          </p:nvGrpSpPr>
          <p:grpSpPr>
            <a:xfrm>
              <a:off x="2928203" y="5369694"/>
              <a:ext cx="460390" cy="418456"/>
              <a:chOff x="10760386" y="4041158"/>
              <a:chExt cx="460390" cy="418456"/>
            </a:xfrm>
            <a:grpFill/>
          </p:grpSpPr>
          <p:sp>
            <p:nvSpPr>
              <p:cNvPr id="32" name="任意多边形 31"/>
              <p:cNvSpPr/>
              <p:nvPr/>
            </p:nvSpPr>
            <p:spPr>
              <a:xfrm>
                <a:off x="10813541" y="4041158"/>
                <a:ext cx="407235" cy="357637"/>
              </a:xfrm>
              <a:custGeom>
                <a:avLst/>
                <a:gdLst>
                  <a:gd name="connsiteX0" fmla="*/ 6665 w 406232"/>
                  <a:gd name="connsiteY0" fmla="*/ 305095 h 348959"/>
                  <a:gd name="connsiteX1" fmla="*/ 6665 w 406232"/>
                  <a:gd name="connsiteY1" fmla="*/ 226514 h 348959"/>
                  <a:gd name="connsiteX2" fmla="*/ 73340 w 406232"/>
                  <a:gd name="connsiteY2" fmla="*/ 128882 h 348959"/>
                  <a:gd name="connsiteX3" fmla="*/ 244790 w 406232"/>
                  <a:gd name="connsiteY3" fmla="*/ 43157 h 348959"/>
                  <a:gd name="connsiteX4" fmla="*/ 401952 w 406232"/>
                  <a:gd name="connsiteY4" fmla="*/ 295 h 348959"/>
                  <a:gd name="connsiteX5" fmla="*/ 359090 w 406232"/>
                  <a:gd name="connsiteY5" fmla="*/ 26489 h 348959"/>
                  <a:gd name="connsiteX6" fmla="*/ 330515 w 406232"/>
                  <a:gd name="connsiteY6" fmla="*/ 69351 h 348959"/>
                  <a:gd name="connsiteX7" fmla="*/ 304321 w 406232"/>
                  <a:gd name="connsiteY7" fmla="*/ 114595 h 348959"/>
                  <a:gd name="connsiteX8" fmla="*/ 278127 w 406232"/>
                  <a:gd name="connsiteY8" fmla="*/ 209845 h 348959"/>
                  <a:gd name="connsiteX9" fmla="*/ 211452 w 406232"/>
                  <a:gd name="connsiteY9" fmla="*/ 305095 h 348959"/>
                  <a:gd name="connsiteX10" fmla="*/ 128108 w 406232"/>
                  <a:gd name="connsiteY10" fmla="*/ 345576 h 348959"/>
                  <a:gd name="connsiteX11" fmla="*/ 44765 w 406232"/>
                  <a:gd name="connsiteY11" fmla="*/ 345576 h 348959"/>
                  <a:gd name="connsiteX12" fmla="*/ 6665 w 406232"/>
                  <a:gd name="connsiteY12" fmla="*/ 305095 h 348959"/>
                  <a:gd name="connsiteX0" fmla="*/ 6665 w 406232"/>
                  <a:gd name="connsiteY0" fmla="*/ 305095 h 348959"/>
                  <a:gd name="connsiteX1" fmla="*/ 6665 w 406232"/>
                  <a:gd name="connsiteY1" fmla="*/ 226514 h 348959"/>
                  <a:gd name="connsiteX2" fmla="*/ 73340 w 406232"/>
                  <a:gd name="connsiteY2" fmla="*/ 128882 h 348959"/>
                  <a:gd name="connsiteX3" fmla="*/ 244790 w 406232"/>
                  <a:gd name="connsiteY3" fmla="*/ 43157 h 348959"/>
                  <a:gd name="connsiteX4" fmla="*/ 401952 w 406232"/>
                  <a:gd name="connsiteY4" fmla="*/ 295 h 348959"/>
                  <a:gd name="connsiteX5" fmla="*/ 359090 w 406232"/>
                  <a:gd name="connsiteY5" fmla="*/ 26489 h 348959"/>
                  <a:gd name="connsiteX6" fmla="*/ 330515 w 406232"/>
                  <a:gd name="connsiteY6" fmla="*/ 69351 h 348959"/>
                  <a:gd name="connsiteX7" fmla="*/ 278127 w 406232"/>
                  <a:gd name="connsiteY7" fmla="*/ 209845 h 348959"/>
                  <a:gd name="connsiteX8" fmla="*/ 211452 w 406232"/>
                  <a:gd name="connsiteY8" fmla="*/ 305095 h 348959"/>
                  <a:gd name="connsiteX9" fmla="*/ 128108 w 406232"/>
                  <a:gd name="connsiteY9" fmla="*/ 345576 h 348959"/>
                  <a:gd name="connsiteX10" fmla="*/ 44765 w 406232"/>
                  <a:gd name="connsiteY10" fmla="*/ 345576 h 348959"/>
                  <a:gd name="connsiteX11" fmla="*/ 6665 w 406232"/>
                  <a:gd name="connsiteY11" fmla="*/ 305095 h 348959"/>
                  <a:gd name="connsiteX0" fmla="*/ 6665 w 406232"/>
                  <a:gd name="connsiteY0" fmla="*/ 305095 h 357637"/>
                  <a:gd name="connsiteX1" fmla="*/ 6665 w 406232"/>
                  <a:gd name="connsiteY1" fmla="*/ 226514 h 357637"/>
                  <a:gd name="connsiteX2" fmla="*/ 73340 w 406232"/>
                  <a:gd name="connsiteY2" fmla="*/ 128882 h 357637"/>
                  <a:gd name="connsiteX3" fmla="*/ 244790 w 406232"/>
                  <a:gd name="connsiteY3" fmla="*/ 43157 h 357637"/>
                  <a:gd name="connsiteX4" fmla="*/ 401952 w 406232"/>
                  <a:gd name="connsiteY4" fmla="*/ 295 h 357637"/>
                  <a:gd name="connsiteX5" fmla="*/ 359090 w 406232"/>
                  <a:gd name="connsiteY5" fmla="*/ 26489 h 357637"/>
                  <a:gd name="connsiteX6" fmla="*/ 330515 w 406232"/>
                  <a:gd name="connsiteY6" fmla="*/ 69351 h 357637"/>
                  <a:gd name="connsiteX7" fmla="*/ 278127 w 406232"/>
                  <a:gd name="connsiteY7" fmla="*/ 209845 h 357637"/>
                  <a:gd name="connsiteX8" fmla="*/ 211452 w 406232"/>
                  <a:gd name="connsiteY8" fmla="*/ 305095 h 357637"/>
                  <a:gd name="connsiteX9" fmla="*/ 120964 w 406232"/>
                  <a:gd name="connsiteY9" fmla="*/ 355101 h 357637"/>
                  <a:gd name="connsiteX10" fmla="*/ 44765 w 406232"/>
                  <a:gd name="connsiteY10" fmla="*/ 345576 h 357637"/>
                  <a:gd name="connsiteX11" fmla="*/ 6665 w 406232"/>
                  <a:gd name="connsiteY11" fmla="*/ 305095 h 357637"/>
                  <a:gd name="connsiteX0" fmla="*/ 6665 w 406232"/>
                  <a:gd name="connsiteY0" fmla="*/ 305095 h 357637"/>
                  <a:gd name="connsiteX1" fmla="*/ 6665 w 406232"/>
                  <a:gd name="connsiteY1" fmla="*/ 226514 h 357637"/>
                  <a:gd name="connsiteX2" fmla="*/ 73340 w 406232"/>
                  <a:gd name="connsiteY2" fmla="*/ 128882 h 357637"/>
                  <a:gd name="connsiteX3" fmla="*/ 244790 w 406232"/>
                  <a:gd name="connsiteY3" fmla="*/ 43157 h 357637"/>
                  <a:gd name="connsiteX4" fmla="*/ 401952 w 406232"/>
                  <a:gd name="connsiteY4" fmla="*/ 295 h 357637"/>
                  <a:gd name="connsiteX5" fmla="*/ 359090 w 406232"/>
                  <a:gd name="connsiteY5" fmla="*/ 26489 h 357637"/>
                  <a:gd name="connsiteX6" fmla="*/ 330515 w 406232"/>
                  <a:gd name="connsiteY6" fmla="*/ 69351 h 357637"/>
                  <a:gd name="connsiteX7" fmla="*/ 278127 w 406232"/>
                  <a:gd name="connsiteY7" fmla="*/ 209845 h 357637"/>
                  <a:gd name="connsiteX8" fmla="*/ 211452 w 406232"/>
                  <a:gd name="connsiteY8" fmla="*/ 305095 h 357637"/>
                  <a:gd name="connsiteX9" fmla="*/ 120964 w 406232"/>
                  <a:gd name="connsiteY9" fmla="*/ 355101 h 357637"/>
                  <a:gd name="connsiteX10" fmla="*/ 44765 w 406232"/>
                  <a:gd name="connsiteY10" fmla="*/ 345576 h 357637"/>
                  <a:gd name="connsiteX11" fmla="*/ 6665 w 406232"/>
                  <a:gd name="connsiteY11" fmla="*/ 305095 h 357637"/>
                  <a:gd name="connsiteX0" fmla="*/ 6665 w 406232"/>
                  <a:gd name="connsiteY0" fmla="*/ 305095 h 357637"/>
                  <a:gd name="connsiteX1" fmla="*/ 6665 w 406232"/>
                  <a:gd name="connsiteY1" fmla="*/ 226514 h 357637"/>
                  <a:gd name="connsiteX2" fmla="*/ 73340 w 406232"/>
                  <a:gd name="connsiteY2" fmla="*/ 128882 h 357637"/>
                  <a:gd name="connsiteX3" fmla="*/ 244790 w 406232"/>
                  <a:gd name="connsiteY3" fmla="*/ 43157 h 357637"/>
                  <a:gd name="connsiteX4" fmla="*/ 401952 w 406232"/>
                  <a:gd name="connsiteY4" fmla="*/ 295 h 357637"/>
                  <a:gd name="connsiteX5" fmla="*/ 359090 w 406232"/>
                  <a:gd name="connsiteY5" fmla="*/ 26489 h 357637"/>
                  <a:gd name="connsiteX6" fmla="*/ 330515 w 406232"/>
                  <a:gd name="connsiteY6" fmla="*/ 69351 h 357637"/>
                  <a:gd name="connsiteX7" fmla="*/ 278127 w 406232"/>
                  <a:gd name="connsiteY7" fmla="*/ 209845 h 357637"/>
                  <a:gd name="connsiteX8" fmla="*/ 211452 w 406232"/>
                  <a:gd name="connsiteY8" fmla="*/ 305095 h 357637"/>
                  <a:gd name="connsiteX9" fmla="*/ 120964 w 406232"/>
                  <a:gd name="connsiteY9" fmla="*/ 355101 h 357637"/>
                  <a:gd name="connsiteX10" fmla="*/ 44765 w 406232"/>
                  <a:gd name="connsiteY10" fmla="*/ 345576 h 357637"/>
                  <a:gd name="connsiteX11" fmla="*/ 6665 w 406232"/>
                  <a:gd name="connsiteY11" fmla="*/ 305095 h 357637"/>
                  <a:gd name="connsiteX0" fmla="*/ 6665 w 406232"/>
                  <a:gd name="connsiteY0" fmla="*/ 305095 h 357637"/>
                  <a:gd name="connsiteX1" fmla="*/ 6665 w 406232"/>
                  <a:gd name="connsiteY1" fmla="*/ 226514 h 357637"/>
                  <a:gd name="connsiteX2" fmla="*/ 73340 w 406232"/>
                  <a:gd name="connsiteY2" fmla="*/ 128882 h 357637"/>
                  <a:gd name="connsiteX3" fmla="*/ 244790 w 406232"/>
                  <a:gd name="connsiteY3" fmla="*/ 43157 h 357637"/>
                  <a:gd name="connsiteX4" fmla="*/ 401952 w 406232"/>
                  <a:gd name="connsiteY4" fmla="*/ 295 h 357637"/>
                  <a:gd name="connsiteX5" fmla="*/ 359090 w 406232"/>
                  <a:gd name="connsiteY5" fmla="*/ 26489 h 357637"/>
                  <a:gd name="connsiteX6" fmla="*/ 330515 w 406232"/>
                  <a:gd name="connsiteY6" fmla="*/ 69351 h 357637"/>
                  <a:gd name="connsiteX7" fmla="*/ 278127 w 406232"/>
                  <a:gd name="connsiteY7" fmla="*/ 209845 h 357637"/>
                  <a:gd name="connsiteX8" fmla="*/ 211452 w 406232"/>
                  <a:gd name="connsiteY8" fmla="*/ 305095 h 357637"/>
                  <a:gd name="connsiteX9" fmla="*/ 120964 w 406232"/>
                  <a:gd name="connsiteY9" fmla="*/ 355101 h 357637"/>
                  <a:gd name="connsiteX10" fmla="*/ 44765 w 406232"/>
                  <a:gd name="connsiteY10" fmla="*/ 345576 h 357637"/>
                  <a:gd name="connsiteX11" fmla="*/ 6665 w 406232"/>
                  <a:gd name="connsiteY11" fmla="*/ 305095 h 357637"/>
                  <a:gd name="connsiteX0" fmla="*/ 7668 w 407235"/>
                  <a:gd name="connsiteY0" fmla="*/ 305095 h 357637"/>
                  <a:gd name="connsiteX1" fmla="*/ 7668 w 407235"/>
                  <a:gd name="connsiteY1" fmla="*/ 226514 h 357637"/>
                  <a:gd name="connsiteX2" fmla="*/ 74343 w 407235"/>
                  <a:gd name="connsiteY2" fmla="*/ 128882 h 357637"/>
                  <a:gd name="connsiteX3" fmla="*/ 245793 w 407235"/>
                  <a:gd name="connsiteY3" fmla="*/ 43157 h 357637"/>
                  <a:gd name="connsiteX4" fmla="*/ 402955 w 407235"/>
                  <a:gd name="connsiteY4" fmla="*/ 295 h 357637"/>
                  <a:gd name="connsiteX5" fmla="*/ 360093 w 407235"/>
                  <a:gd name="connsiteY5" fmla="*/ 26489 h 357637"/>
                  <a:gd name="connsiteX6" fmla="*/ 331518 w 407235"/>
                  <a:gd name="connsiteY6" fmla="*/ 69351 h 357637"/>
                  <a:gd name="connsiteX7" fmla="*/ 279130 w 407235"/>
                  <a:gd name="connsiteY7" fmla="*/ 209845 h 357637"/>
                  <a:gd name="connsiteX8" fmla="*/ 212455 w 407235"/>
                  <a:gd name="connsiteY8" fmla="*/ 305095 h 357637"/>
                  <a:gd name="connsiteX9" fmla="*/ 121967 w 407235"/>
                  <a:gd name="connsiteY9" fmla="*/ 355101 h 357637"/>
                  <a:gd name="connsiteX10" fmla="*/ 45768 w 407235"/>
                  <a:gd name="connsiteY10" fmla="*/ 345576 h 357637"/>
                  <a:gd name="connsiteX11" fmla="*/ 7668 w 407235"/>
                  <a:gd name="connsiteY11" fmla="*/ 305095 h 35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7235" h="357637">
                    <a:moveTo>
                      <a:pt x="7668" y="305095"/>
                    </a:moveTo>
                    <a:cubicBezTo>
                      <a:pt x="1318" y="285251"/>
                      <a:pt x="-5826" y="270170"/>
                      <a:pt x="7668" y="226514"/>
                    </a:cubicBezTo>
                    <a:cubicBezTo>
                      <a:pt x="21162" y="182858"/>
                      <a:pt x="48943" y="149916"/>
                      <a:pt x="74343" y="128882"/>
                    </a:cubicBezTo>
                    <a:cubicBezTo>
                      <a:pt x="99743" y="107848"/>
                      <a:pt x="191024" y="64588"/>
                      <a:pt x="245793" y="43157"/>
                    </a:cubicBezTo>
                    <a:cubicBezTo>
                      <a:pt x="300562" y="21726"/>
                      <a:pt x="383905" y="3073"/>
                      <a:pt x="402955" y="295"/>
                    </a:cubicBezTo>
                    <a:cubicBezTo>
                      <a:pt x="422005" y="-2483"/>
                      <a:pt x="371999" y="14980"/>
                      <a:pt x="360093" y="26489"/>
                    </a:cubicBezTo>
                    <a:cubicBezTo>
                      <a:pt x="348187" y="37998"/>
                      <a:pt x="345012" y="38792"/>
                      <a:pt x="331518" y="69351"/>
                    </a:cubicBezTo>
                    <a:cubicBezTo>
                      <a:pt x="318024" y="99910"/>
                      <a:pt x="298974" y="170554"/>
                      <a:pt x="279130" y="209845"/>
                    </a:cubicBezTo>
                    <a:cubicBezTo>
                      <a:pt x="259286" y="249136"/>
                      <a:pt x="238649" y="280886"/>
                      <a:pt x="212455" y="305095"/>
                    </a:cubicBezTo>
                    <a:cubicBezTo>
                      <a:pt x="186261" y="329304"/>
                      <a:pt x="149748" y="348354"/>
                      <a:pt x="121967" y="355101"/>
                    </a:cubicBezTo>
                    <a:cubicBezTo>
                      <a:pt x="94186" y="361848"/>
                      <a:pt x="64818" y="353910"/>
                      <a:pt x="45768" y="345576"/>
                    </a:cubicBezTo>
                    <a:cubicBezTo>
                      <a:pt x="26718" y="337242"/>
                      <a:pt x="14018" y="324939"/>
                      <a:pt x="7668" y="3050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3" name="任意多边形 32"/>
              <p:cNvSpPr/>
              <p:nvPr/>
            </p:nvSpPr>
            <p:spPr>
              <a:xfrm>
                <a:off x="10760386" y="4337977"/>
                <a:ext cx="95196" cy="121637"/>
              </a:xfrm>
              <a:custGeom>
                <a:avLst/>
                <a:gdLst>
                  <a:gd name="connsiteX0" fmla="*/ 114303 w 114583"/>
                  <a:gd name="connsiteY0" fmla="*/ 621 h 110589"/>
                  <a:gd name="connsiteX1" fmla="*/ 66678 w 114583"/>
                  <a:gd name="connsiteY1" fmla="*/ 60153 h 110589"/>
                  <a:gd name="connsiteX2" fmla="*/ 40484 w 114583"/>
                  <a:gd name="connsiteY2" fmla="*/ 110159 h 110589"/>
                  <a:gd name="connsiteX3" fmla="*/ 3 w 114583"/>
                  <a:gd name="connsiteY3" fmla="*/ 81584 h 110589"/>
                  <a:gd name="connsiteX4" fmla="*/ 42865 w 114583"/>
                  <a:gd name="connsiteY4" fmla="*/ 33959 h 110589"/>
                  <a:gd name="connsiteX5" fmla="*/ 114303 w 114583"/>
                  <a:gd name="connsiteY5" fmla="*/ 621 h 110589"/>
                  <a:gd name="connsiteX0" fmla="*/ 114303 w 114766"/>
                  <a:gd name="connsiteY0" fmla="*/ 7143 h 117111"/>
                  <a:gd name="connsiteX1" fmla="*/ 66678 w 114766"/>
                  <a:gd name="connsiteY1" fmla="*/ 66675 h 117111"/>
                  <a:gd name="connsiteX2" fmla="*/ 40484 w 114766"/>
                  <a:gd name="connsiteY2" fmla="*/ 116681 h 117111"/>
                  <a:gd name="connsiteX3" fmla="*/ 3 w 114766"/>
                  <a:gd name="connsiteY3" fmla="*/ 88106 h 117111"/>
                  <a:gd name="connsiteX4" fmla="*/ 42865 w 114766"/>
                  <a:gd name="connsiteY4" fmla="*/ 40481 h 117111"/>
                  <a:gd name="connsiteX5" fmla="*/ 88109 w 114766"/>
                  <a:gd name="connsiteY5" fmla="*/ 4762 h 117111"/>
                  <a:gd name="connsiteX6" fmla="*/ 114303 w 114766"/>
                  <a:gd name="connsiteY6" fmla="*/ 7143 h 117111"/>
                  <a:gd name="connsiteX0" fmla="*/ 114306 w 114769"/>
                  <a:gd name="connsiteY0" fmla="*/ 7143 h 109586"/>
                  <a:gd name="connsiteX1" fmla="*/ 66681 w 114769"/>
                  <a:gd name="connsiteY1" fmla="*/ 66675 h 109586"/>
                  <a:gd name="connsiteX2" fmla="*/ 29099 w 114769"/>
                  <a:gd name="connsiteY2" fmla="*/ 108934 h 109586"/>
                  <a:gd name="connsiteX3" fmla="*/ 6 w 114769"/>
                  <a:gd name="connsiteY3" fmla="*/ 88106 h 109586"/>
                  <a:gd name="connsiteX4" fmla="*/ 42868 w 114769"/>
                  <a:gd name="connsiteY4" fmla="*/ 40481 h 109586"/>
                  <a:gd name="connsiteX5" fmla="*/ 88112 w 114769"/>
                  <a:gd name="connsiteY5" fmla="*/ 4762 h 109586"/>
                  <a:gd name="connsiteX6" fmla="*/ 114306 w 114769"/>
                  <a:gd name="connsiteY6" fmla="*/ 7143 h 109586"/>
                  <a:gd name="connsiteX0" fmla="*/ 148467 w 148642"/>
                  <a:gd name="connsiteY0" fmla="*/ 2864 h 123382"/>
                  <a:gd name="connsiteX1" fmla="*/ 66681 w 148642"/>
                  <a:gd name="connsiteY1" fmla="*/ 80472 h 123382"/>
                  <a:gd name="connsiteX2" fmla="*/ 29099 w 148642"/>
                  <a:gd name="connsiteY2" fmla="*/ 122731 h 123382"/>
                  <a:gd name="connsiteX3" fmla="*/ 6 w 148642"/>
                  <a:gd name="connsiteY3" fmla="*/ 101903 h 123382"/>
                  <a:gd name="connsiteX4" fmla="*/ 42868 w 148642"/>
                  <a:gd name="connsiteY4" fmla="*/ 54278 h 123382"/>
                  <a:gd name="connsiteX5" fmla="*/ 88112 w 148642"/>
                  <a:gd name="connsiteY5" fmla="*/ 18559 h 123382"/>
                  <a:gd name="connsiteX6" fmla="*/ 148467 w 148642"/>
                  <a:gd name="connsiteY6" fmla="*/ 2864 h 123382"/>
                  <a:gd name="connsiteX0" fmla="*/ 148467 w 151739"/>
                  <a:gd name="connsiteY0" fmla="*/ 11381 h 131899"/>
                  <a:gd name="connsiteX1" fmla="*/ 66681 w 151739"/>
                  <a:gd name="connsiteY1" fmla="*/ 88989 h 131899"/>
                  <a:gd name="connsiteX2" fmla="*/ 29099 w 151739"/>
                  <a:gd name="connsiteY2" fmla="*/ 131248 h 131899"/>
                  <a:gd name="connsiteX3" fmla="*/ 6 w 151739"/>
                  <a:gd name="connsiteY3" fmla="*/ 110420 h 131899"/>
                  <a:gd name="connsiteX4" fmla="*/ 42868 w 151739"/>
                  <a:gd name="connsiteY4" fmla="*/ 62795 h 131899"/>
                  <a:gd name="connsiteX5" fmla="*/ 129865 w 151739"/>
                  <a:gd name="connsiteY5" fmla="*/ 3837 h 131899"/>
                  <a:gd name="connsiteX6" fmla="*/ 148467 w 151739"/>
                  <a:gd name="connsiteY6" fmla="*/ 11381 h 13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739" h="131899">
                    <a:moveTo>
                      <a:pt x="148467" y="11381"/>
                    </a:moveTo>
                    <a:cubicBezTo>
                      <a:pt x="137936" y="25573"/>
                      <a:pt x="86576" y="69011"/>
                      <a:pt x="66681" y="88989"/>
                    </a:cubicBezTo>
                    <a:cubicBezTo>
                      <a:pt x="46786" y="108967"/>
                      <a:pt x="40211" y="127676"/>
                      <a:pt x="29099" y="131248"/>
                    </a:cubicBezTo>
                    <a:cubicBezTo>
                      <a:pt x="17987" y="134820"/>
                      <a:pt x="-391" y="123120"/>
                      <a:pt x="6" y="110420"/>
                    </a:cubicBezTo>
                    <a:cubicBezTo>
                      <a:pt x="403" y="97720"/>
                      <a:pt x="21225" y="80559"/>
                      <a:pt x="42868" y="62795"/>
                    </a:cubicBezTo>
                    <a:cubicBezTo>
                      <a:pt x="64511" y="45031"/>
                      <a:pt x="117959" y="9393"/>
                      <a:pt x="129865" y="3837"/>
                    </a:cubicBezTo>
                    <a:cubicBezTo>
                      <a:pt x="141771" y="-1719"/>
                      <a:pt x="158998" y="-2811"/>
                      <a:pt x="148467" y="113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30" name="任意多边形 29"/>
            <p:cNvSpPr/>
            <p:nvPr/>
          </p:nvSpPr>
          <p:spPr>
            <a:xfrm>
              <a:off x="3070141" y="5369694"/>
              <a:ext cx="323420" cy="355925"/>
            </a:xfrm>
            <a:custGeom>
              <a:avLst/>
              <a:gdLst>
                <a:gd name="connsiteX0" fmla="*/ 319140 w 323420"/>
                <a:gd name="connsiteY0" fmla="*/ 295 h 355925"/>
                <a:gd name="connsiteX1" fmla="*/ 276278 w 323420"/>
                <a:gd name="connsiteY1" fmla="*/ 26489 h 355925"/>
                <a:gd name="connsiteX2" fmla="*/ 247703 w 323420"/>
                <a:gd name="connsiteY2" fmla="*/ 69351 h 355925"/>
                <a:gd name="connsiteX3" fmla="*/ 195315 w 323420"/>
                <a:gd name="connsiteY3" fmla="*/ 209845 h 355925"/>
                <a:gd name="connsiteX4" fmla="*/ 128640 w 323420"/>
                <a:gd name="connsiteY4" fmla="*/ 305095 h 355925"/>
                <a:gd name="connsiteX5" fmla="*/ 84656 w 323420"/>
                <a:gd name="connsiteY5" fmla="*/ 336177 h 355925"/>
                <a:gd name="connsiteX6" fmla="*/ 36710 w 323420"/>
                <a:gd name="connsiteY6" fmla="*/ 355132 h 355925"/>
                <a:gd name="connsiteX7" fmla="*/ 0 w 323420"/>
                <a:gd name="connsiteY7" fmla="*/ 355925 h 355925"/>
                <a:gd name="connsiteX8" fmla="*/ 82794 w 323420"/>
                <a:gd name="connsiteY8" fmla="*/ 77974 h 355925"/>
                <a:gd name="connsiteX9" fmla="*/ 115655 w 323420"/>
                <a:gd name="connsiteY9" fmla="*/ 62635 h 355925"/>
                <a:gd name="connsiteX10" fmla="*/ 161978 w 323420"/>
                <a:gd name="connsiteY10" fmla="*/ 43157 h 355925"/>
                <a:gd name="connsiteX11" fmla="*/ 319140 w 323420"/>
                <a:gd name="connsiteY11" fmla="*/ 295 h 35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420" h="355925">
                  <a:moveTo>
                    <a:pt x="319140" y="295"/>
                  </a:moveTo>
                  <a:cubicBezTo>
                    <a:pt x="338190" y="-2483"/>
                    <a:pt x="288184" y="14980"/>
                    <a:pt x="276278" y="26489"/>
                  </a:cubicBezTo>
                  <a:cubicBezTo>
                    <a:pt x="264372" y="37998"/>
                    <a:pt x="261197" y="38792"/>
                    <a:pt x="247703" y="69351"/>
                  </a:cubicBezTo>
                  <a:cubicBezTo>
                    <a:pt x="234209" y="99910"/>
                    <a:pt x="215159" y="170554"/>
                    <a:pt x="195315" y="209845"/>
                  </a:cubicBezTo>
                  <a:cubicBezTo>
                    <a:pt x="175471" y="249136"/>
                    <a:pt x="154834" y="280886"/>
                    <a:pt x="128640" y="305095"/>
                  </a:cubicBezTo>
                  <a:lnTo>
                    <a:pt x="84656" y="336177"/>
                  </a:lnTo>
                  <a:lnTo>
                    <a:pt x="36710" y="355132"/>
                  </a:lnTo>
                  <a:lnTo>
                    <a:pt x="0" y="355925"/>
                  </a:lnTo>
                  <a:lnTo>
                    <a:pt x="82794" y="77974"/>
                  </a:lnTo>
                  <a:lnTo>
                    <a:pt x="115655" y="62635"/>
                  </a:lnTo>
                  <a:cubicBezTo>
                    <a:pt x="132312" y="55237"/>
                    <a:pt x="148286" y="48515"/>
                    <a:pt x="161978" y="43157"/>
                  </a:cubicBezTo>
                  <a:cubicBezTo>
                    <a:pt x="216747" y="21726"/>
                    <a:pt x="300090" y="3073"/>
                    <a:pt x="319140" y="2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1" name="任意多边形 30"/>
            <p:cNvSpPr/>
            <p:nvPr/>
          </p:nvSpPr>
          <p:spPr>
            <a:xfrm>
              <a:off x="2996123" y="5505148"/>
              <a:ext cx="181927" cy="183765"/>
            </a:xfrm>
            <a:custGeom>
              <a:avLst/>
              <a:gdLst>
                <a:gd name="connsiteX0" fmla="*/ 975 w 178496"/>
                <a:gd name="connsiteY0" fmla="*/ 166776 h 170879"/>
                <a:gd name="connsiteX1" fmla="*/ 91463 w 178496"/>
                <a:gd name="connsiteY1" fmla="*/ 64383 h 170879"/>
                <a:gd name="connsiteX2" fmla="*/ 177188 w 178496"/>
                <a:gd name="connsiteY2" fmla="*/ 89 h 170879"/>
                <a:gd name="connsiteX3" fmla="*/ 136706 w 178496"/>
                <a:gd name="connsiteY3" fmla="*/ 52476 h 170879"/>
                <a:gd name="connsiteX4" fmla="*/ 48600 w 178496"/>
                <a:gd name="connsiteY4" fmla="*/ 138201 h 170879"/>
                <a:gd name="connsiteX5" fmla="*/ 975 w 178496"/>
                <a:gd name="connsiteY5" fmla="*/ 166776 h 170879"/>
                <a:gd name="connsiteX0" fmla="*/ 3352 w 180873"/>
                <a:gd name="connsiteY0" fmla="*/ 166776 h 173137"/>
                <a:gd name="connsiteX1" fmla="*/ 93840 w 180873"/>
                <a:gd name="connsiteY1" fmla="*/ 64383 h 173137"/>
                <a:gd name="connsiteX2" fmla="*/ 179565 w 180873"/>
                <a:gd name="connsiteY2" fmla="*/ 89 h 173137"/>
                <a:gd name="connsiteX3" fmla="*/ 139083 w 180873"/>
                <a:gd name="connsiteY3" fmla="*/ 52476 h 173137"/>
                <a:gd name="connsiteX4" fmla="*/ 50977 w 180873"/>
                <a:gd name="connsiteY4" fmla="*/ 138201 h 173137"/>
                <a:gd name="connsiteX5" fmla="*/ 22402 w 180873"/>
                <a:gd name="connsiteY5" fmla="*/ 159633 h 173137"/>
                <a:gd name="connsiteX6" fmla="*/ 3352 w 180873"/>
                <a:gd name="connsiteY6" fmla="*/ 166776 h 173137"/>
                <a:gd name="connsiteX0" fmla="*/ 4789 w 182310"/>
                <a:gd name="connsiteY0" fmla="*/ 166776 h 185696"/>
                <a:gd name="connsiteX1" fmla="*/ 95277 w 182310"/>
                <a:gd name="connsiteY1" fmla="*/ 64383 h 185696"/>
                <a:gd name="connsiteX2" fmla="*/ 181002 w 182310"/>
                <a:gd name="connsiteY2" fmla="*/ 89 h 185696"/>
                <a:gd name="connsiteX3" fmla="*/ 140520 w 182310"/>
                <a:gd name="connsiteY3" fmla="*/ 52476 h 185696"/>
                <a:gd name="connsiteX4" fmla="*/ 52414 w 182310"/>
                <a:gd name="connsiteY4" fmla="*/ 138201 h 185696"/>
                <a:gd name="connsiteX5" fmla="*/ 16695 w 182310"/>
                <a:gd name="connsiteY5" fmla="*/ 183445 h 185696"/>
                <a:gd name="connsiteX6" fmla="*/ 4789 w 182310"/>
                <a:gd name="connsiteY6" fmla="*/ 166776 h 185696"/>
                <a:gd name="connsiteX0" fmla="*/ 4789 w 181809"/>
                <a:gd name="connsiteY0" fmla="*/ 166776 h 185696"/>
                <a:gd name="connsiteX1" fmla="*/ 95277 w 181809"/>
                <a:gd name="connsiteY1" fmla="*/ 64383 h 185696"/>
                <a:gd name="connsiteX2" fmla="*/ 181002 w 181809"/>
                <a:gd name="connsiteY2" fmla="*/ 89 h 185696"/>
                <a:gd name="connsiteX3" fmla="*/ 133376 w 181809"/>
                <a:gd name="connsiteY3" fmla="*/ 52476 h 185696"/>
                <a:gd name="connsiteX4" fmla="*/ 52414 w 181809"/>
                <a:gd name="connsiteY4" fmla="*/ 138201 h 185696"/>
                <a:gd name="connsiteX5" fmla="*/ 16695 w 181809"/>
                <a:gd name="connsiteY5" fmla="*/ 183445 h 185696"/>
                <a:gd name="connsiteX6" fmla="*/ 4789 w 181809"/>
                <a:gd name="connsiteY6" fmla="*/ 166776 h 185696"/>
                <a:gd name="connsiteX0" fmla="*/ 4789 w 181809"/>
                <a:gd name="connsiteY0" fmla="*/ 166776 h 185696"/>
                <a:gd name="connsiteX1" fmla="*/ 95277 w 181809"/>
                <a:gd name="connsiteY1" fmla="*/ 64383 h 185696"/>
                <a:gd name="connsiteX2" fmla="*/ 181002 w 181809"/>
                <a:gd name="connsiteY2" fmla="*/ 89 h 185696"/>
                <a:gd name="connsiteX3" fmla="*/ 133376 w 181809"/>
                <a:gd name="connsiteY3" fmla="*/ 52476 h 185696"/>
                <a:gd name="connsiteX4" fmla="*/ 52414 w 181809"/>
                <a:gd name="connsiteY4" fmla="*/ 133439 h 185696"/>
                <a:gd name="connsiteX5" fmla="*/ 16695 w 181809"/>
                <a:gd name="connsiteY5" fmla="*/ 183445 h 185696"/>
                <a:gd name="connsiteX6" fmla="*/ 4789 w 181809"/>
                <a:gd name="connsiteY6" fmla="*/ 166776 h 185696"/>
                <a:gd name="connsiteX0" fmla="*/ 6892 w 183912"/>
                <a:gd name="connsiteY0" fmla="*/ 166776 h 183799"/>
                <a:gd name="connsiteX1" fmla="*/ 97380 w 183912"/>
                <a:gd name="connsiteY1" fmla="*/ 64383 h 183799"/>
                <a:gd name="connsiteX2" fmla="*/ 183105 w 183912"/>
                <a:gd name="connsiteY2" fmla="*/ 89 h 183799"/>
                <a:gd name="connsiteX3" fmla="*/ 135479 w 183912"/>
                <a:gd name="connsiteY3" fmla="*/ 52476 h 183799"/>
                <a:gd name="connsiteX4" fmla="*/ 54517 w 183912"/>
                <a:gd name="connsiteY4" fmla="*/ 133439 h 183799"/>
                <a:gd name="connsiteX5" fmla="*/ 11655 w 183912"/>
                <a:gd name="connsiteY5" fmla="*/ 181064 h 183799"/>
                <a:gd name="connsiteX6" fmla="*/ 6892 w 183912"/>
                <a:gd name="connsiteY6" fmla="*/ 166776 h 183799"/>
                <a:gd name="connsiteX0" fmla="*/ 6892 w 183575"/>
                <a:gd name="connsiteY0" fmla="*/ 166823 h 183846"/>
                <a:gd name="connsiteX1" fmla="*/ 97380 w 183575"/>
                <a:gd name="connsiteY1" fmla="*/ 64430 h 183846"/>
                <a:gd name="connsiteX2" fmla="*/ 183105 w 183575"/>
                <a:gd name="connsiteY2" fmla="*/ 136 h 183846"/>
                <a:gd name="connsiteX3" fmla="*/ 128336 w 183575"/>
                <a:gd name="connsiteY3" fmla="*/ 50142 h 183846"/>
                <a:gd name="connsiteX4" fmla="*/ 54517 w 183575"/>
                <a:gd name="connsiteY4" fmla="*/ 133486 h 183846"/>
                <a:gd name="connsiteX5" fmla="*/ 11655 w 183575"/>
                <a:gd name="connsiteY5" fmla="*/ 181111 h 183846"/>
                <a:gd name="connsiteX6" fmla="*/ 6892 w 183575"/>
                <a:gd name="connsiteY6" fmla="*/ 166823 h 183846"/>
                <a:gd name="connsiteX0" fmla="*/ 6892 w 183417"/>
                <a:gd name="connsiteY0" fmla="*/ 166742 h 183765"/>
                <a:gd name="connsiteX1" fmla="*/ 97380 w 183417"/>
                <a:gd name="connsiteY1" fmla="*/ 64349 h 183765"/>
                <a:gd name="connsiteX2" fmla="*/ 183105 w 183417"/>
                <a:gd name="connsiteY2" fmla="*/ 55 h 183765"/>
                <a:gd name="connsiteX3" fmla="*/ 123574 w 183417"/>
                <a:gd name="connsiteY3" fmla="*/ 54824 h 183765"/>
                <a:gd name="connsiteX4" fmla="*/ 54517 w 183417"/>
                <a:gd name="connsiteY4" fmla="*/ 133405 h 183765"/>
                <a:gd name="connsiteX5" fmla="*/ 11655 w 183417"/>
                <a:gd name="connsiteY5" fmla="*/ 181030 h 183765"/>
                <a:gd name="connsiteX6" fmla="*/ 6892 w 183417"/>
                <a:gd name="connsiteY6" fmla="*/ 166742 h 183765"/>
                <a:gd name="connsiteX0" fmla="*/ 5402 w 181927"/>
                <a:gd name="connsiteY0" fmla="*/ 166742 h 183765"/>
                <a:gd name="connsiteX1" fmla="*/ 95890 w 181927"/>
                <a:gd name="connsiteY1" fmla="*/ 64349 h 183765"/>
                <a:gd name="connsiteX2" fmla="*/ 181615 w 181927"/>
                <a:gd name="connsiteY2" fmla="*/ 55 h 183765"/>
                <a:gd name="connsiteX3" fmla="*/ 122084 w 181927"/>
                <a:gd name="connsiteY3" fmla="*/ 54824 h 183765"/>
                <a:gd name="connsiteX4" fmla="*/ 53027 w 181927"/>
                <a:gd name="connsiteY4" fmla="*/ 133405 h 183765"/>
                <a:gd name="connsiteX5" fmla="*/ 14927 w 181927"/>
                <a:gd name="connsiteY5" fmla="*/ 181030 h 183765"/>
                <a:gd name="connsiteX6" fmla="*/ 5402 w 181927"/>
                <a:gd name="connsiteY6" fmla="*/ 166742 h 183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 h="183765">
                  <a:moveTo>
                    <a:pt x="5402" y="166742"/>
                  </a:moveTo>
                  <a:cubicBezTo>
                    <a:pt x="18896" y="147295"/>
                    <a:pt x="66521" y="92130"/>
                    <a:pt x="95890" y="64349"/>
                  </a:cubicBezTo>
                  <a:cubicBezTo>
                    <a:pt x="125259" y="36568"/>
                    <a:pt x="177249" y="1642"/>
                    <a:pt x="181615" y="55"/>
                  </a:cubicBezTo>
                  <a:cubicBezTo>
                    <a:pt x="185981" y="-1532"/>
                    <a:pt x="143515" y="31805"/>
                    <a:pt x="122084" y="54824"/>
                  </a:cubicBezTo>
                  <a:cubicBezTo>
                    <a:pt x="100653" y="77843"/>
                    <a:pt x="70886" y="112371"/>
                    <a:pt x="53027" y="133405"/>
                  </a:cubicBezTo>
                  <a:cubicBezTo>
                    <a:pt x="35168" y="154439"/>
                    <a:pt x="22865" y="176268"/>
                    <a:pt x="14927" y="181030"/>
                  </a:cubicBezTo>
                  <a:cubicBezTo>
                    <a:pt x="6990" y="185793"/>
                    <a:pt x="-8092" y="186189"/>
                    <a:pt x="5402" y="1667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34" name="矩形 33"/>
          <p:cNvSpPr/>
          <p:nvPr/>
        </p:nvSpPr>
        <p:spPr>
          <a:xfrm>
            <a:off x="6457710" y="2180850"/>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5" name="矩形 47"/>
          <p:cNvSpPr>
            <a:spLocks noChangeArrowheads="1"/>
          </p:cNvSpPr>
          <p:nvPr/>
        </p:nvSpPr>
        <p:spPr bwMode="auto">
          <a:xfrm>
            <a:off x="6457710" y="2665346"/>
            <a:ext cx="2416910" cy="9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400" dirty="0">
                <a:solidFill>
                  <a:schemeClr val="tx1">
                    <a:lumMod val="75000"/>
                    <a:lumOff val="25000"/>
                  </a:schemeClr>
                </a:solidFill>
                <a:sym typeface="微软雅黑" pitchFamily="34" charset="-122"/>
              </a:rPr>
              <a:t>在此录入上述图表的综合描述说明，在此录入上述图表的综合描述说明。</a:t>
            </a:r>
          </a:p>
        </p:txBody>
      </p:sp>
      <p:sp>
        <p:nvSpPr>
          <p:cNvPr id="36" name="矩形 35"/>
          <p:cNvSpPr/>
          <p:nvPr/>
        </p:nvSpPr>
        <p:spPr>
          <a:xfrm>
            <a:off x="9022528" y="2180850"/>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7" name="矩形 47"/>
          <p:cNvSpPr>
            <a:spLocks noChangeArrowheads="1"/>
          </p:cNvSpPr>
          <p:nvPr/>
        </p:nvSpPr>
        <p:spPr bwMode="auto">
          <a:xfrm>
            <a:off x="9022527" y="2665346"/>
            <a:ext cx="2400510" cy="9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400" dirty="0">
                <a:solidFill>
                  <a:schemeClr val="tx1">
                    <a:lumMod val="75000"/>
                    <a:lumOff val="25000"/>
                  </a:schemeClr>
                </a:solidFill>
                <a:sym typeface="微软雅黑" pitchFamily="34" charset="-122"/>
              </a:rPr>
              <a:t>在此录入上述图表的综合描述说明，在此录入上述图表的综合描述说明。</a:t>
            </a:r>
          </a:p>
        </p:txBody>
      </p:sp>
      <p:sp>
        <p:nvSpPr>
          <p:cNvPr id="38" name="矩形 37"/>
          <p:cNvSpPr/>
          <p:nvPr/>
        </p:nvSpPr>
        <p:spPr>
          <a:xfrm>
            <a:off x="6457710" y="423988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9" name="矩形 47"/>
          <p:cNvSpPr>
            <a:spLocks noChangeArrowheads="1"/>
          </p:cNvSpPr>
          <p:nvPr/>
        </p:nvSpPr>
        <p:spPr bwMode="auto">
          <a:xfrm>
            <a:off x="6457710" y="4724382"/>
            <a:ext cx="2416910" cy="9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400" dirty="0">
                <a:solidFill>
                  <a:schemeClr val="tx1">
                    <a:lumMod val="75000"/>
                    <a:lumOff val="25000"/>
                  </a:schemeClr>
                </a:solidFill>
                <a:sym typeface="微软雅黑" pitchFamily="34" charset="-122"/>
              </a:rPr>
              <a:t>在此录入上述图表的综合描述说明，在此录入上述图表的综合描述说明。</a:t>
            </a:r>
          </a:p>
        </p:txBody>
      </p:sp>
      <p:sp>
        <p:nvSpPr>
          <p:cNvPr id="40" name="矩形 39"/>
          <p:cNvSpPr/>
          <p:nvPr/>
        </p:nvSpPr>
        <p:spPr>
          <a:xfrm>
            <a:off x="9022528" y="423988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41" name="矩形 47"/>
          <p:cNvSpPr>
            <a:spLocks noChangeArrowheads="1"/>
          </p:cNvSpPr>
          <p:nvPr/>
        </p:nvSpPr>
        <p:spPr bwMode="auto">
          <a:xfrm>
            <a:off x="9022527" y="4724382"/>
            <a:ext cx="2400510" cy="9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400" dirty="0">
                <a:solidFill>
                  <a:schemeClr val="tx1">
                    <a:lumMod val="75000"/>
                    <a:lumOff val="25000"/>
                  </a:schemeClr>
                </a:solidFill>
                <a:sym typeface="微软雅黑" pitchFamily="34" charset="-122"/>
              </a:rPr>
              <a:t>在此录入上述图表的综合描述说明，在此录入上述图表的综合描述说明。</a:t>
            </a:r>
          </a:p>
        </p:txBody>
      </p:sp>
    </p:spTree>
    <p:extLst>
      <p:ext uri="{BB962C8B-B14F-4D97-AF65-F5344CB8AC3E}">
        <p14:creationId xmlns:p14="http://schemas.microsoft.com/office/powerpoint/2010/main" val="373181584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par>
                                <p:cTn id="39" presetID="53" presetClass="entr" presetSubtype="16"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par>
                                <p:cTn id="44" presetID="53" presetClass="entr" presetSubtype="16"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animEffect transition="in" filter="fade">
                                      <p:cBhvr>
                                        <p:cTn id="48" dur="500"/>
                                        <p:tgtEl>
                                          <p:spTgt spid="19"/>
                                        </p:tgtEl>
                                      </p:cBhvr>
                                    </p:animEffect>
                                  </p:childTnLst>
                                </p:cTn>
                              </p:par>
                              <p:par>
                                <p:cTn id="49" presetID="53" presetClass="entr" presetSubtype="16"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2000"/>
                            </p:stCondLst>
                            <p:childTnLst>
                              <p:par>
                                <p:cTn id="55" presetID="14" presetClass="entr" presetSubtype="1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randombar(horizontal)">
                                      <p:cBhvr>
                                        <p:cTn id="57" dur="400"/>
                                        <p:tgtEl>
                                          <p:spTgt spid="34"/>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randombar(horizontal)">
                                      <p:cBhvr>
                                        <p:cTn id="60" dur="400"/>
                                        <p:tgtEl>
                                          <p:spTgt spid="35"/>
                                        </p:tgtEl>
                                      </p:cBhvr>
                                    </p:animEffect>
                                  </p:childTnLst>
                                </p:cTn>
                              </p:par>
                            </p:childTnLst>
                          </p:cTn>
                        </p:par>
                        <p:par>
                          <p:cTn id="61" fill="hold">
                            <p:stCondLst>
                              <p:cond delay="2400"/>
                            </p:stCondLst>
                            <p:childTnLst>
                              <p:par>
                                <p:cTn id="62" presetID="14" presetClass="entr" presetSubtype="10" fill="hold" grpId="0" nodeType="afterEffect">
                                  <p:stCondLst>
                                    <p:cond delay="100"/>
                                  </p:stCondLst>
                                  <p:childTnLst>
                                    <p:set>
                                      <p:cBhvr>
                                        <p:cTn id="63" dur="1" fill="hold">
                                          <p:stCondLst>
                                            <p:cond delay="0"/>
                                          </p:stCondLst>
                                        </p:cTn>
                                        <p:tgtEl>
                                          <p:spTgt spid="36"/>
                                        </p:tgtEl>
                                        <p:attrNameLst>
                                          <p:attrName>style.visibility</p:attrName>
                                        </p:attrNameLst>
                                      </p:cBhvr>
                                      <p:to>
                                        <p:strVal val="visible"/>
                                      </p:to>
                                    </p:set>
                                    <p:animEffect transition="in" filter="randombar(horizontal)">
                                      <p:cBhvr>
                                        <p:cTn id="64" dur="400"/>
                                        <p:tgtEl>
                                          <p:spTgt spid="36"/>
                                        </p:tgtEl>
                                      </p:cBhvr>
                                    </p:animEffect>
                                  </p:childTnLst>
                                </p:cTn>
                              </p:par>
                              <p:par>
                                <p:cTn id="65" presetID="14" presetClass="entr" presetSubtype="10" fill="hold" grpId="0" nodeType="withEffect">
                                  <p:stCondLst>
                                    <p:cond delay="100"/>
                                  </p:stCondLst>
                                  <p:childTnLst>
                                    <p:set>
                                      <p:cBhvr>
                                        <p:cTn id="66" dur="1" fill="hold">
                                          <p:stCondLst>
                                            <p:cond delay="0"/>
                                          </p:stCondLst>
                                        </p:cTn>
                                        <p:tgtEl>
                                          <p:spTgt spid="37"/>
                                        </p:tgtEl>
                                        <p:attrNameLst>
                                          <p:attrName>style.visibility</p:attrName>
                                        </p:attrNameLst>
                                      </p:cBhvr>
                                      <p:to>
                                        <p:strVal val="visible"/>
                                      </p:to>
                                    </p:set>
                                    <p:animEffect transition="in" filter="randombar(horizontal)">
                                      <p:cBhvr>
                                        <p:cTn id="67" dur="400"/>
                                        <p:tgtEl>
                                          <p:spTgt spid="37"/>
                                        </p:tgtEl>
                                      </p:cBhvr>
                                    </p:animEffect>
                                  </p:childTnLst>
                                </p:cTn>
                              </p:par>
                            </p:childTnLst>
                          </p:cTn>
                        </p:par>
                        <p:par>
                          <p:cTn id="68" fill="hold">
                            <p:stCondLst>
                              <p:cond delay="2900"/>
                            </p:stCondLst>
                            <p:childTnLst>
                              <p:par>
                                <p:cTn id="69" presetID="14" presetClass="entr" presetSubtype="10" fill="hold" grpId="0" nodeType="afterEffect">
                                  <p:stCondLst>
                                    <p:cond delay="100"/>
                                  </p:stCondLst>
                                  <p:childTnLst>
                                    <p:set>
                                      <p:cBhvr>
                                        <p:cTn id="70" dur="1" fill="hold">
                                          <p:stCondLst>
                                            <p:cond delay="0"/>
                                          </p:stCondLst>
                                        </p:cTn>
                                        <p:tgtEl>
                                          <p:spTgt spid="38"/>
                                        </p:tgtEl>
                                        <p:attrNameLst>
                                          <p:attrName>style.visibility</p:attrName>
                                        </p:attrNameLst>
                                      </p:cBhvr>
                                      <p:to>
                                        <p:strVal val="visible"/>
                                      </p:to>
                                    </p:set>
                                    <p:animEffect transition="in" filter="randombar(horizontal)">
                                      <p:cBhvr>
                                        <p:cTn id="71" dur="400"/>
                                        <p:tgtEl>
                                          <p:spTgt spid="38"/>
                                        </p:tgtEl>
                                      </p:cBhvr>
                                    </p:animEffect>
                                  </p:childTnLst>
                                </p:cTn>
                              </p:par>
                              <p:par>
                                <p:cTn id="72" presetID="14" presetClass="entr" presetSubtype="10" fill="hold" grpId="0" nodeType="withEffect">
                                  <p:stCondLst>
                                    <p:cond delay="100"/>
                                  </p:stCondLst>
                                  <p:childTnLst>
                                    <p:set>
                                      <p:cBhvr>
                                        <p:cTn id="73" dur="1" fill="hold">
                                          <p:stCondLst>
                                            <p:cond delay="0"/>
                                          </p:stCondLst>
                                        </p:cTn>
                                        <p:tgtEl>
                                          <p:spTgt spid="39"/>
                                        </p:tgtEl>
                                        <p:attrNameLst>
                                          <p:attrName>style.visibility</p:attrName>
                                        </p:attrNameLst>
                                      </p:cBhvr>
                                      <p:to>
                                        <p:strVal val="visible"/>
                                      </p:to>
                                    </p:set>
                                    <p:animEffect transition="in" filter="randombar(horizontal)">
                                      <p:cBhvr>
                                        <p:cTn id="74" dur="400"/>
                                        <p:tgtEl>
                                          <p:spTgt spid="39"/>
                                        </p:tgtEl>
                                      </p:cBhvr>
                                    </p:animEffect>
                                  </p:childTnLst>
                                </p:cTn>
                              </p:par>
                            </p:childTnLst>
                          </p:cTn>
                        </p:par>
                        <p:par>
                          <p:cTn id="75" fill="hold">
                            <p:stCondLst>
                              <p:cond delay="3400"/>
                            </p:stCondLst>
                            <p:childTnLst>
                              <p:par>
                                <p:cTn id="76" presetID="14" presetClass="entr" presetSubtype="10" fill="hold" grpId="0" nodeType="afterEffect">
                                  <p:stCondLst>
                                    <p:cond delay="100"/>
                                  </p:stCondLst>
                                  <p:childTnLst>
                                    <p:set>
                                      <p:cBhvr>
                                        <p:cTn id="77" dur="1" fill="hold">
                                          <p:stCondLst>
                                            <p:cond delay="0"/>
                                          </p:stCondLst>
                                        </p:cTn>
                                        <p:tgtEl>
                                          <p:spTgt spid="40"/>
                                        </p:tgtEl>
                                        <p:attrNameLst>
                                          <p:attrName>style.visibility</p:attrName>
                                        </p:attrNameLst>
                                      </p:cBhvr>
                                      <p:to>
                                        <p:strVal val="visible"/>
                                      </p:to>
                                    </p:set>
                                    <p:animEffect transition="in" filter="randombar(horizontal)">
                                      <p:cBhvr>
                                        <p:cTn id="78" dur="400"/>
                                        <p:tgtEl>
                                          <p:spTgt spid="40"/>
                                        </p:tgtEl>
                                      </p:cBhvr>
                                    </p:animEffect>
                                  </p:childTnLst>
                                </p:cTn>
                              </p:par>
                              <p:par>
                                <p:cTn id="79" presetID="14" presetClass="entr" presetSubtype="10" fill="hold" grpId="0" nodeType="withEffect">
                                  <p:stCondLst>
                                    <p:cond delay="100"/>
                                  </p:stCondLst>
                                  <p:childTnLst>
                                    <p:set>
                                      <p:cBhvr>
                                        <p:cTn id="80" dur="1" fill="hold">
                                          <p:stCondLst>
                                            <p:cond delay="0"/>
                                          </p:stCondLst>
                                        </p:cTn>
                                        <p:tgtEl>
                                          <p:spTgt spid="41"/>
                                        </p:tgtEl>
                                        <p:attrNameLst>
                                          <p:attrName>style.visibility</p:attrName>
                                        </p:attrNameLst>
                                      </p:cBhvr>
                                      <p:to>
                                        <p:strVal val="visible"/>
                                      </p:to>
                                    </p:set>
                                    <p:animEffect transition="in" filter="randombar(horizontal)">
                                      <p:cBhvr>
                                        <p:cTn id="81" dur="4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34" grpId="0"/>
      <p:bldP spid="35" grpId="0"/>
      <p:bldP spid="36" grpId="0"/>
      <p:bldP spid="37" grpId="0"/>
      <p:bldP spid="38" grpId="0"/>
      <p:bldP spid="39" grpId="0"/>
      <p:bldP spid="40" grpId="0"/>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相关对策</a:t>
            </a:r>
            <a:endParaRPr lang="en-US" altLang="zh-CN"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4294563" y="2340511"/>
            <a:ext cx="4768768" cy="4565614"/>
            <a:chOff x="3513680" y="1931126"/>
            <a:chExt cx="5164640" cy="4944623"/>
          </a:xfrm>
        </p:grpSpPr>
        <p:pic>
          <p:nvPicPr>
            <p:cNvPr id="22" name="Picture 2" descr="E:\lizzy\PPT-by lizzy\自制PNG\iphone5-b.pn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513680" y="1931126"/>
              <a:ext cx="5164640" cy="4926875"/>
            </a:xfrm>
            <a:prstGeom prst="rect">
              <a:avLst/>
            </a:prstGeom>
            <a:noFill/>
            <a:extLst>
              <a:ext uri="{909E8E84-426E-40DD-AFC4-6F175D3DCCD1}">
                <a14:hiddenFill xmlns:a14="http://schemas.microsoft.com/office/drawing/2010/main">
                  <a:solidFill>
                    <a:srgbClr val="FFFFFF"/>
                  </a:solidFill>
                </a14:hiddenFill>
              </a:ext>
            </a:extLst>
          </p:spPr>
        </p:pic>
        <p:sp>
          <p:nvSpPr>
            <p:cNvPr id="23" name="矩形 22"/>
            <p:cNvSpPr/>
            <p:nvPr/>
          </p:nvSpPr>
          <p:spPr>
            <a:xfrm>
              <a:off x="4405360" y="3112168"/>
              <a:ext cx="3276704" cy="3763581"/>
            </a:xfrm>
            <a:prstGeom prst="rect">
              <a:avLst/>
            </a:prstGeom>
            <a:blipFill>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8002" y="3649945"/>
            <a:ext cx="1484148" cy="1484148"/>
            <a:chOff x="3427660" y="3452388"/>
            <a:chExt cx="1484148" cy="1484148"/>
          </a:xfrm>
        </p:grpSpPr>
        <p:sp>
          <p:nvSpPr>
            <p:cNvPr id="25" name="椭圆 24"/>
            <p:cNvSpPr/>
            <p:nvPr/>
          </p:nvSpPr>
          <p:spPr>
            <a:xfrm>
              <a:off x="3427660" y="3452388"/>
              <a:ext cx="1484148" cy="1484148"/>
            </a:xfrm>
            <a:prstGeom prst="ellipse">
              <a:avLst/>
            </a:prstGeom>
            <a:solidFill>
              <a:srgbClr val="FC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a:grpSpLocks noChangeAspect="1"/>
            </p:cNvGrpSpPr>
            <p:nvPr/>
          </p:nvGrpSpPr>
          <p:grpSpPr>
            <a:xfrm>
              <a:off x="3809886" y="3874477"/>
              <a:ext cx="719696" cy="551771"/>
              <a:chOff x="5611813" y="1835150"/>
              <a:chExt cx="285750" cy="219076"/>
            </a:xfrm>
            <a:solidFill>
              <a:schemeClr val="bg1"/>
            </a:solidFill>
          </p:grpSpPr>
          <p:sp>
            <p:nvSpPr>
              <p:cNvPr id="27" name="Freeform 57"/>
              <p:cNvSpPr>
                <a:spLocks/>
              </p:cNvSpPr>
              <p:nvPr/>
            </p:nvSpPr>
            <p:spPr bwMode="auto">
              <a:xfrm>
                <a:off x="5611813" y="2046288"/>
                <a:ext cx="285750" cy="7938"/>
              </a:xfrm>
              <a:custGeom>
                <a:avLst/>
                <a:gdLst>
                  <a:gd name="T0" fmla="*/ 2 w 76"/>
                  <a:gd name="T1" fmla="*/ 2 h 2"/>
                  <a:gd name="T2" fmla="*/ 0 w 76"/>
                  <a:gd name="T3" fmla="*/ 1 h 2"/>
                  <a:gd name="T4" fmla="*/ 2 w 76"/>
                  <a:gd name="T5" fmla="*/ 0 h 2"/>
                  <a:gd name="T6" fmla="*/ 75 w 76"/>
                  <a:gd name="T7" fmla="*/ 0 h 2"/>
                  <a:gd name="T8" fmla="*/ 76 w 76"/>
                  <a:gd name="T9" fmla="*/ 1 h 2"/>
                  <a:gd name="T10" fmla="*/ 75 w 76"/>
                  <a:gd name="T11" fmla="*/ 2 h 2"/>
                  <a:gd name="T12" fmla="*/ 2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2" y="2"/>
                    </a:moveTo>
                    <a:cubicBezTo>
                      <a:pt x="1" y="2"/>
                      <a:pt x="0" y="2"/>
                      <a:pt x="0" y="1"/>
                    </a:cubicBezTo>
                    <a:cubicBezTo>
                      <a:pt x="0" y="0"/>
                      <a:pt x="1" y="0"/>
                      <a:pt x="2" y="0"/>
                    </a:cubicBezTo>
                    <a:cubicBezTo>
                      <a:pt x="75" y="0"/>
                      <a:pt x="75" y="0"/>
                      <a:pt x="75" y="0"/>
                    </a:cubicBezTo>
                    <a:cubicBezTo>
                      <a:pt x="75" y="0"/>
                      <a:pt x="76" y="0"/>
                      <a:pt x="76" y="1"/>
                    </a:cubicBezTo>
                    <a:cubicBezTo>
                      <a:pt x="76" y="2"/>
                      <a:pt x="75" y="2"/>
                      <a:pt x="75" y="2"/>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58"/>
              <p:cNvSpPr>
                <a:spLocks noChangeArrowheads="1"/>
              </p:cNvSpPr>
              <p:nvPr/>
            </p:nvSpPr>
            <p:spPr bwMode="auto">
              <a:xfrm>
                <a:off x="5648326" y="1884363"/>
                <a:ext cx="41275" cy="139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59"/>
              <p:cNvSpPr>
                <a:spLocks noChangeArrowheads="1"/>
              </p:cNvSpPr>
              <p:nvPr/>
            </p:nvSpPr>
            <p:spPr bwMode="auto">
              <a:xfrm>
                <a:off x="5708651" y="1835150"/>
                <a:ext cx="41275" cy="1889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60"/>
              <p:cNvSpPr>
                <a:spLocks noChangeArrowheads="1"/>
              </p:cNvSpPr>
              <p:nvPr/>
            </p:nvSpPr>
            <p:spPr bwMode="auto">
              <a:xfrm>
                <a:off x="5768976" y="1895475"/>
                <a:ext cx="412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61"/>
              <p:cNvSpPr>
                <a:spLocks noChangeArrowheads="1"/>
              </p:cNvSpPr>
              <p:nvPr/>
            </p:nvSpPr>
            <p:spPr bwMode="auto">
              <a:xfrm>
                <a:off x="5829301" y="1936750"/>
                <a:ext cx="4127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2" name="组合 31"/>
          <p:cNvGrpSpPr/>
          <p:nvPr/>
        </p:nvGrpSpPr>
        <p:grpSpPr>
          <a:xfrm>
            <a:off x="7591177" y="4577443"/>
            <a:ext cx="1484148" cy="1484148"/>
            <a:chOff x="7270150" y="4604902"/>
            <a:chExt cx="1484148" cy="1484148"/>
          </a:xfrm>
        </p:grpSpPr>
        <p:sp>
          <p:nvSpPr>
            <p:cNvPr id="33" name="椭圆 32"/>
            <p:cNvSpPr/>
            <p:nvPr/>
          </p:nvSpPr>
          <p:spPr>
            <a:xfrm>
              <a:off x="7270150" y="4604902"/>
              <a:ext cx="1484148" cy="1484148"/>
            </a:xfrm>
            <a:prstGeom prst="ellipse">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形标注 33"/>
            <p:cNvSpPr/>
            <p:nvPr/>
          </p:nvSpPr>
          <p:spPr>
            <a:xfrm>
              <a:off x="7640426" y="5076976"/>
              <a:ext cx="743596" cy="540000"/>
            </a:xfrm>
            <a:prstGeom prst="wedgeEllipseCallout">
              <a:avLst>
                <a:gd name="adj1" fmla="val -38188"/>
                <a:gd name="adj2" fmla="val 6182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9101208" y="2018613"/>
            <a:ext cx="1313168" cy="430883"/>
          </a:xfrm>
          <a:prstGeom prst="rect">
            <a:avLst/>
          </a:prstGeom>
        </p:spPr>
        <p:txBody>
          <a:bodyPr wrap="none" lIns="91434" tIns="45718" rIns="91434" bIns="45718">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6" name="矩形 47"/>
          <p:cNvSpPr>
            <a:spLocks noChangeArrowheads="1"/>
          </p:cNvSpPr>
          <p:nvPr/>
        </p:nvSpPr>
        <p:spPr bwMode="auto">
          <a:xfrm>
            <a:off x="9101210" y="2470054"/>
            <a:ext cx="2439126" cy="1126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8" rIns="91434" bIns="45718">
            <a:spAutoFit/>
          </a:bodyPr>
          <a:lstStyle/>
          <a:p>
            <a:pPr>
              <a:lnSpc>
                <a:spcPct val="120000"/>
              </a:lnSpc>
              <a:spcBef>
                <a:spcPct val="0"/>
              </a:spcBef>
              <a:buFont typeface="Arial" charset="0"/>
              <a:buNone/>
            </a:pPr>
            <a:r>
              <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rPr>
              <a:t>在此录入本图表的综合描述说明，在此录入本图表的综合描述说明，在此录入本图表的综合描述说明。</a:t>
            </a:r>
          </a:p>
        </p:txBody>
      </p:sp>
      <p:grpSp>
        <p:nvGrpSpPr>
          <p:cNvPr id="37" name="组合 36"/>
          <p:cNvGrpSpPr/>
          <p:nvPr/>
        </p:nvGrpSpPr>
        <p:grpSpPr>
          <a:xfrm>
            <a:off x="7436818" y="1969714"/>
            <a:ext cx="1484148" cy="1484148"/>
            <a:chOff x="7270150" y="1939337"/>
            <a:chExt cx="1484148" cy="1484148"/>
          </a:xfrm>
        </p:grpSpPr>
        <p:sp>
          <p:nvSpPr>
            <p:cNvPr id="38" name="椭圆 37"/>
            <p:cNvSpPr/>
            <p:nvPr/>
          </p:nvSpPr>
          <p:spPr>
            <a:xfrm>
              <a:off x="7270150" y="1939337"/>
              <a:ext cx="1484148" cy="1484148"/>
            </a:xfrm>
            <a:prstGeom prst="ellips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7628394" y="2388545"/>
              <a:ext cx="767661" cy="585733"/>
              <a:chOff x="12227116" y="4392007"/>
              <a:chExt cx="627436" cy="478740"/>
            </a:xfrm>
          </p:grpSpPr>
          <p:sp>
            <p:nvSpPr>
              <p:cNvPr id="40" name="Freeform 112"/>
              <p:cNvSpPr>
                <a:spLocks noEditPoints="1"/>
              </p:cNvSpPr>
              <p:nvPr/>
            </p:nvSpPr>
            <p:spPr bwMode="auto">
              <a:xfrm>
                <a:off x="12303279" y="4392007"/>
                <a:ext cx="482364" cy="301026"/>
              </a:xfrm>
              <a:custGeom>
                <a:avLst/>
                <a:gdLst>
                  <a:gd name="T0" fmla="*/ 52 w 56"/>
                  <a:gd name="T1" fmla="*/ 0 h 35"/>
                  <a:gd name="T2" fmla="*/ 4 w 56"/>
                  <a:gd name="T3" fmla="*/ 0 h 35"/>
                  <a:gd name="T4" fmla="*/ 0 w 56"/>
                  <a:gd name="T5" fmla="*/ 4 h 35"/>
                  <a:gd name="T6" fmla="*/ 0 w 56"/>
                  <a:gd name="T7" fmla="*/ 31 h 35"/>
                  <a:gd name="T8" fmla="*/ 4 w 56"/>
                  <a:gd name="T9" fmla="*/ 35 h 35"/>
                  <a:gd name="T10" fmla="*/ 52 w 56"/>
                  <a:gd name="T11" fmla="*/ 35 h 35"/>
                  <a:gd name="T12" fmla="*/ 56 w 56"/>
                  <a:gd name="T13" fmla="*/ 31 h 35"/>
                  <a:gd name="T14" fmla="*/ 56 w 56"/>
                  <a:gd name="T15" fmla="*/ 4 h 35"/>
                  <a:gd name="T16" fmla="*/ 52 w 56"/>
                  <a:gd name="T17" fmla="*/ 0 h 35"/>
                  <a:gd name="T18" fmla="*/ 49 w 56"/>
                  <a:gd name="T19" fmla="*/ 27 h 35"/>
                  <a:gd name="T20" fmla="*/ 46 w 56"/>
                  <a:gd name="T21" fmla="*/ 30 h 35"/>
                  <a:gd name="T22" fmla="*/ 9 w 56"/>
                  <a:gd name="T23" fmla="*/ 30 h 35"/>
                  <a:gd name="T24" fmla="*/ 6 w 56"/>
                  <a:gd name="T25" fmla="*/ 27 h 35"/>
                  <a:gd name="T26" fmla="*/ 6 w 56"/>
                  <a:gd name="T27" fmla="*/ 8 h 35"/>
                  <a:gd name="T28" fmla="*/ 9 w 56"/>
                  <a:gd name="T29" fmla="*/ 5 h 35"/>
                  <a:gd name="T30" fmla="*/ 46 w 56"/>
                  <a:gd name="T31" fmla="*/ 5 h 35"/>
                  <a:gd name="T32" fmla="*/ 49 w 56"/>
                  <a:gd name="T33" fmla="*/ 8 h 35"/>
                  <a:gd name="T34" fmla="*/ 49 w 56"/>
                  <a:gd name="T35"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35">
                    <a:moveTo>
                      <a:pt x="52" y="0"/>
                    </a:moveTo>
                    <a:cubicBezTo>
                      <a:pt x="4" y="0"/>
                      <a:pt x="4" y="0"/>
                      <a:pt x="4" y="0"/>
                    </a:cubicBezTo>
                    <a:cubicBezTo>
                      <a:pt x="2" y="0"/>
                      <a:pt x="0" y="2"/>
                      <a:pt x="0" y="4"/>
                    </a:cubicBezTo>
                    <a:cubicBezTo>
                      <a:pt x="0" y="31"/>
                      <a:pt x="0" y="31"/>
                      <a:pt x="0" y="31"/>
                    </a:cubicBezTo>
                    <a:cubicBezTo>
                      <a:pt x="0" y="33"/>
                      <a:pt x="2" y="35"/>
                      <a:pt x="4" y="35"/>
                    </a:cubicBezTo>
                    <a:cubicBezTo>
                      <a:pt x="52" y="35"/>
                      <a:pt x="52" y="35"/>
                      <a:pt x="52" y="35"/>
                    </a:cubicBezTo>
                    <a:cubicBezTo>
                      <a:pt x="54" y="35"/>
                      <a:pt x="56" y="33"/>
                      <a:pt x="56" y="31"/>
                    </a:cubicBezTo>
                    <a:cubicBezTo>
                      <a:pt x="56" y="4"/>
                      <a:pt x="56" y="4"/>
                      <a:pt x="56" y="4"/>
                    </a:cubicBezTo>
                    <a:cubicBezTo>
                      <a:pt x="56" y="2"/>
                      <a:pt x="54" y="0"/>
                      <a:pt x="52" y="0"/>
                    </a:cubicBezTo>
                    <a:close/>
                    <a:moveTo>
                      <a:pt x="49" y="27"/>
                    </a:moveTo>
                    <a:cubicBezTo>
                      <a:pt x="49" y="29"/>
                      <a:pt x="48" y="30"/>
                      <a:pt x="46" y="30"/>
                    </a:cubicBezTo>
                    <a:cubicBezTo>
                      <a:pt x="9" y="30"/>
                      <a:pt x="9" y="30"/>
                      <a:pt x="9" y="30"/>
                    </a:cubicBezTo>
                    <a:cubicBezTo>
                      <a:pt x="7" y="30"/>
                      <a:pt x="6" y="29"/>
                      <a:pt x="6" y="27"/>
                    </a:cubicBezTo>
                    <a:cubicBezTo>
                      <a:pt x="6" y="8"/>
                      <a:pt x="6" y="8"/>
                      <a:pt x="6" y="8"/>
                    </a:cubicBezTo>
                    <a:cubicBezTo>
                      <a:pt x="6" y="6"/>
                      <a:pt x="7" y="5"/>
                      <a:pt x="9" y="5"/>
                    </a:cubicBezTo>
                    <a:cubicBezTo>
                      <a:pt x="46" y="5"/>
                      <a:pt x="46" y="5"/>
                      <a:pt x="46" y="5"/>
                    </a:cubicBezTo>
                    <a:cubicBezTo>
                      <a:pt x="48" y="5"/>
                      <a:pt x="49" y="6"/>
                      <a:pt x="49" y="8"/>
                    </a:cubicBezTo>
                    <a:lnTo>
                      <a:pt x="49"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13"/>
              <p:cNvSpPr>
                <a:spLocks noEditPoints="1"/>
              </p:cNvSpPr>
              <p:nvPr/>
            </p:nvSpPr>
            <p:spPr bwMode="auto">
              <a:xfrm>
                <a:off x="12227116" y="4707540"/>
                <a:ext cx="627436" cy="163207"/>
              </a:xfrm>
              <a:custGeom>
                <a:avLst/>
                <a:gdLst>
                  <a:gd name="T0" fmla="*/ 67 w 73"/>
                  <a:gd name="T1" fmla="*/ 3 h 19"/>
                  <a:gd name="T2" fmla="*/ 63 w 73"/>
                  <a:gd name="T3" fmla="*/ 0 h 19"/>
                  <a:gd name="T4" fmla="*/ 10 w 73"/>
                  <a:gd name="T5" fmla="*/ 0 h 19"/>
                  <a:gd name="T6" fmla="*/ 7 w 73"/>
                  <a:gd name="T7" fmla="*/ 3 h 19"/>
                  <a:gd name="T8" fmla="*/ 1 w 73"/>
                  <a:gd name="T9" fmla="*/ 13 h 19"/>
                  <a:gd name="T10" fmla="*/ 73 w 73"/>
                  <a:gd name="T11" fmla="*/ 13 h 19"/>
                  <a:gd name="T12" fmla="*/ 67 w 73"/>
                  <a:gd name="T13" fmla="*/ 3 h 19"/>
                  <a:gd name="T14" fmla="*/ 25 w 73"/>
                  <a:gd name="T15" fmla="*/ 12 h 19"/>
                  <a:gd name="T16" fmla="*/ 27 w 73"/>
                  <a:gd name="T17" fmla="*/ 9 h 19"/>
                  <a:gd name="T18" fmla="*/ 47 w 73"/>
                  <a:gd name="T19" fmla="*/ 9 h 19"/>
                  <a:gd name="T20" fmla="*/ 48 w 73"/>
                  <a:gd name="T21" fmla="*/ 12 h 19"/>
                  <a:gd name="T22" fmla="*/ 25 w 73"/>
                  <a:gd name="T23" fmla="*/ 12 h 19"/>
                  <a:gd name="T24" fmla="*/ 62 w 73"/>
                  <a:gd name="T25" fmla="*/ 7 h 19"/>
                  <a:gd name="T26" fmla="*/ 12 w 73"/>
                  <a:gd name="T27" fmla="*/ 7 h 19"/>
                  <a:gd name="T28" fmla="*/ 9 w 73"/>
                  <a:gd name="T29" fmla="*/ 6 h 19"/>
                  <a:gd name="T30" fmla="*/ 10 w 73"/>
                  <a:gd name="T31" fmla="*/ 3 h 19"/>
                  <a:gd name="T32" fmla="*/ 13 w 73"/>
                  <a:gd name="T33" fmla="*/ 2 h 19"/>
                  <a:gd name="T34" fmla="*/ 61 w 73"/>
                  <a:gd name="T35" fmla="*/ 2 h 19"/>
                  <a:gd name="T36" fmla="*/ 63 w 73"/>
                  <a:gd name="T37" fmla="*/ 3 h 19"/>
                  <a:gd name="T38" fmla="*/ 65 w 73"/>
                  <a:gd name="T39" fmla="*/ 6 h 19"/>
                  <a:gd name="T40" fmla="*/ 62 w 73"/>
                  <a:gd name="T41" fmla="*/ 7 h 19"/>
                  <a:gd name="T42" fmla="*/ 0 w 73"/>
                  <a:gd name="T43" fmla="*/ 15 h 19"/>
                  <a:gd name="T44" fmla="*/ 3 w 73"/>
                  <a:gd name="T45" fmla="*/ 19 h 19"/>
                  <a:gd name="T46" fmla="*/ 70 w 73"/>
                  <a:gd name="T47" fmla="*/ 19 h 19"/>
                  <a:gd name="T48" fmla="*/ 73 w 73"/>
                  <a:gd name="T49" fmla="*/ 15 h 19"/>
                  <a:gd name="T50" fmla="*/ 0 w 73"/>
                  <a:gd name="T51"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19">
                    <a:moveTo>
                      <a:pt x="67" y="3"/>
                    </a:moveTo>
                    <a:cubicBezTo>
                      <a:pt x="66" y="1"/>
                      <a:pt x="65" y="0"/>
                      <a:pt x="63" y="0"/>
                    </a:cubicBezTo>
                    <a:cubicBezTo>
                      <a:pt x="10" y="0"/>
                      <a:pt x="10" y="0"/>
                      <a:pt x="10" y="0"/>
                    </a:cubicBezTo>
                    <a:cubicBezTo>
                      <a:pt x="8" y="0"/>
                      <a:pt x="7" y="2"/>
                      <a:pt x="7" y="3"/>
                    </a:cubicBezTo>
                    <a:cubicBezTo>
                      <a:pt x="1" y="13"/>
                      <a:pt x="1" y="13"/>
                      <a:pt x="1" y="13"/>
                    </a:cubicBezTo>
                    <a:cubicBezTo>
                      <a:pt x="73" y="13"/>
                      <a:pt x="73" y="13"/>
                      <a:pt x="73" y="13"/>
                    </a:cubicBezTo>
                    <a:lnTo>
                      <a:pt x="67" y="3"/>
                    </a:lnTo>
                    <a:close/>
                    <a:moveTo>
                      <a:pt x="25" y="12"/>
                    </a:moveTo>
                    <a:cubicBezTo>
                      <a:pt x="27" y="9"/>
                      <a:pt x="27" y="9"/>
                      <a:pt x="27" y="9"/>
                    </a:cubicBezTo>
                    <a:cubicBezTo>
                      <a:pt x="47" y="9"/>
                      <a:pt x="47" y="9"/>
                      <a:pt x="47" y="9"/>
                    </a:cubicBezTo>
                    <a:cubicBezTo>
                      <a:pt x="48" y="12"/>
                      <a:pt x="48" y="12"/>
                      <a:pt x="48" y="12"/>
                    </a:cubicBezTo>
                    <a:lnTo>
                      <a:pt x="25" y="12"/>
                    </a:lnTo>
                    <a:close/>
                    <a:moveTo>
                      <a:pt x="62" y="7"/>
                    </a:moveTo>
                    <a:cubicBezTo>
                      <a:pt x="12" y="7"/>
                      <a:pt x="12" y="7"/>
                      <a:pt x="12" y="7"/>
                    </a:cubicBezTo>
                    <a:cubicBezTo>
                      <a:pt x="9" y="7"/>
                      <a:pt x="9" y="6"/>
                      <a:pt x="9" y="6"/>
                    </a:cubicBezTo>
                    <a:cubicBezTo>
                      <a:pt x="10" y="3"/>
                      <a:pt x="10" y="3"/>
                      <a:pt x="10" y="3"/>
                    </a:cubicBezTo>
                    <a:cubicBezTo>
                      <a:pt x="11" y="3"/>
                      <a:pt x="11" y="2"/>
                      <a:pt x="13" y="2"/>
                    </a:cubicBezTo>
                    <a:cubicBezTo>
                      <a:pt x="61" y="2"/>
                      <a:pt x="61" y="2"/>
                      <a:pt x="61" y="2"/>
                    </a:cubicBezTo>
                    <a:cubicBezTo>
                      <a:pt x="62" y="2"/>
                      <a:pt x="63" y="3"/>
                      <a:pt x="63" y="3"/>
                    </a:cubicBezTo>
                    <a:cubicBezTo>
                      <a:pt x="65" y="6"/>
                      <a:pt x="65" y="6"/>
                      <a:pt x="65" y="6"/>
                    </a:cubicBezTo>
                    <a:cubicBezTo>
                      <a:pt x="65" y="6"/>
                      <a:pt x="65" y="7"/>
                      <a:pt x="62" y="7"/>
                    </a:cubicBezTo>
                    <a:close/>
                    <a:moveTo>
                      <a:pt x="0" y="15"/>
                    </a:moveTo>
                    <a:cubicBezTo>
                      <a:pt x="0" y="16"/>
                      <a:pt x="2" y="17"/>
                      <a:pt x="3" y="19"/>
                    </a:cubicBezTo>
                    <a:cubicBezTo>
                      <a:pt x="70" y="19"/>
                      <a:pt x="70" y="19"/>
                      <a:pt x="70" y="19"/>
                    </a:cubicBezTo>
                    <a:cubicBezTo>
                      <a:pt x="72" y="17"/>
                      <a:pt x="73" y="16"/>
                      <a:pt x="73" y="15"/>
                    </a:cubicBez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42" name="矩形 41"/>
          <p:cNvSpPr/>
          <p:nvPr/>
        </p:nvSpPr>
        <p:spPr>
          <a:xfrm>
            <a:off x="9255567" y="4645374"/>
            <a:ext cx="1313168" cy="430883"/>
          </a:xfrm>
          <a:prstGeom prst="rect">
            <a:avLst/>
          </a:prstGeom>
        </p:spPr>
        <p:txBody>
          <a:bodyPr wrap="none" lIns="91434" tIns="45718" rIns="91434" bIns="45718">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43" name="矩形 47"/>
          <p:cNvSpPr>
            <a:spLocks noChangeArrowheads="1"/>
          </p:cNvSpPr>
          <p:nvPr/>
        </p:nvSpPr>
        <p:spPr bwMode="auto">
          <a:xfrm>
            <a:off x="9255569" y="5096815"/>
            <a:ext cx="2439126" cy="1126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8" rIns="91434" bIns="45718">
            <a:spAutoFit/>
          </a:bodyPr>
          <a:lstStyle/>
          <a:p>
            <a:pPr>
              <a:lnSpc>
                <a:spcPct val="120000"/>
              </a:lnSpc>
              <a:spcBef>
                <a:spcPct val="0"/>
              </a:spcBef>
              <a:buFont typeface="Arial" charset="0"/>
              <a:buNone/>
            </a:pPr>
            <a:r>
              <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rPr>
              <a:t>在此录入本图表的综合描述说明，在此录入本图表的综合描述说明，在此录入本图表的综合描述说明。</a:t>
            </a:r>
          </a:p>
        </p:txBody>
      </p:sp>
      <p:sp>
        <p:nvSpPr>
          <p:cNvPr id="44" name="矩形 43"/>
          <p:cNvSpPr/>
          <p:nvPr/>
        </p:nvSpPr>
        <p:spPr>
          <a:xfrm>
            <a:off x="2723234" y="3641665"/>
            <a:ext cx="1313168" cy="430883"/>
          </a:xfrm>
          <a:prstGeom prst="rect">
            <a:avLst/>
          </a:prstGeom>
        </p:spPr>
        <p:txBody>
          <a:bodyPr wrap="none" lIns="91434" tIns="45718" rIns="91434" bIns="45718">
            <a:spAutoFit/>
          </a:bodyPr>
          <a:lstStyle/>
          <a:p>
            <a:pPr algn="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45" name="矩形 47"/>
          <p:cNvSpPr>
            <a:spLocks noChangeArrowheads="1"/>
          </p:cNvSpPr>
          <p:nvPr/>
        </p:nvSpPr>
        <p:spPr bwMode="auto">
          <a:xfrm>
            <a:off x="2149642" y="4093106"/>
            <a:ext cx="1886760" cy="1126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8" rIns="91434" bIns="45718">
            <a:spAutoFit/>
          </a:bodyPr>
          <a:lstStyle/>
          <a:p>
            <a:pPr algn="r">
              <a:lnSpc>
                <a:spcPct val="120000"/>
              </a:lnSpc>
              <a:spcBef>
                <a:spcPct val="0"/>
              </a:spcBef>
              <a:buFont typeface="Arial" charset="0"/>
              <a:buNone/>
            </a:pPr>
            <a:r>
              <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rPr>
              <a:t>在此录入本图表的综合描述说明，在此录入本图表的综合描述说明</a:t>
            </a:r>
          </a:p>
        </p:txBody>
      </p:sp>
    </p:spTree>
    <p:extLst>
      <p:ext uri="{BB962C8B-B14F-4D97-AF65-F5344CB8AC3E}">
        <p14:creationId xmlns:p14="http://schemas.microsoft.com/office/powerpoint/2010/main" val="91737323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750"/>
                                        <p:tgtEl>
                                          <p:spTgt spid="21"/>
                                        </p:tgtEl>
                                      </p:cBhvr>
                                    </p:animEffect>
                                    <p:anim calcmode="lin" valueType="num">
                                      <p:cBhvr>
                                        <p:cTn id="16" dur="750" fill="hold"/>
                                        <p:tgtEl>
                                          <p:spTgt spid="21"/>
                                        </p:tgtEl>
                                        <p:attrNameLst>
                                          <p:attrName>ppt_x</p:attrName>
                                        </p:attrNameLst>
                                      </p:cBhvr>
                                      <p:tavLst>
                                        <p:tav tm="0">
                                          <p:val>
                                            <p:strVal val="#ppt_x"/>
                                          </p:val>
                                        </p:tav>
                                        <p:tav tm="100000">
                                          <p:val>
                                            <p:strVal val="#ppt_x"/>
                                          </p:val>
                                        </p:tav>
                                      </p:tavLst>
                                    </p:anim>
                                    <p:anim calcmode="lin" valueType="num">
                                      <p:cBhvr>
                                        <p:cTn id="17" dur="750" fill="hold"/>
                                        <p:tgtEl>
                                          <p:spTgt spid="21"/>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23" presetClass="entr" presetSubtype="16"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fltVal val="0"/>
                                          </p:val>
                                        </p:tav>
                                        <p:tav tm="100000">
                                          <p:val>
                                            <p:strVal val="#ppt_h"/>
                                          </p:val>
                                        </p:tav>
                                      </p:tavLst>
                                    </p:anim>
                                  </p:childTnLst>
                                </p:cTn>
                              </p:par>
                            </p:childTnLst>
                          </p:cTn>
                        </p:par>
                        <p:par>
                          <p:cTn id="31" fill="hold">
                            <p:stCondLst>
                              <p:cond delay="2250"/>
                            </p:stCondLst>
                            <p:childTnLst>
                              <p:par>
                                <p:cTn id="32" presetID="2" presetClass="entr" presetSubtype="2"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1+#ppt_w/2"/>
                                          </p:val>
                                        </p:tav>
                                        <p:tav tm="100000">
                                          <p:val>
                                            <p:strVal val="#ppt_x"/>
                                          </p:val>
                                        </p:tav>
                                      </p:tavLst>
                                    </p:anim>
                                    <p:anim calcmode="lin" valueType="num">
                                      <p:cBhvr additive="base">
                                        <p:cTn id="35" dur="500" fill="hold"/>
                                        <p:tgtEl>
                                          <p:spTgt spid="35"/>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fill="hold"/>
                                        <p:tgtEl>
                                          <p:spTgt spid="36"/>
                                        </p:tgtEl>
                                        <p:attrNameLst>
                                          <p:attrName>ppt_x</p:attrName>
                                        </p:attrNameLst>
                                      </p:cBhvr>
                                      <p:tavLst>
                                        <p:tav tm="0">
                                          <p:val>
                                            <p:strVal val="1+#ppt_w/2"/>
                                          </p:val>
                                        </p:tav>
                                        <p:tav tm="100000">
                                          <p:val>
                                            <p:strVal val="#ppt_x"/>
                                          </p:val>
                                        </p:tav>
                                      </p:tavLst>
                                    </p:anim>
                                    <p:anim calcmode="lin" valueType="num">
                                      <p:cBhvr additive="base">
                                        <p:cTn id="39" dur="500" fill="hold"/>
                                        <p:tgtEl>
                                          <p:spTgt spid="36"/>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additive="base">
                                        <p:cTn id="42" dur="500" fill="hold"/>
                                        <p:tgtEl>
                                          <p:spTgt spid="42"/>
                                        </p:tgtEl>
                                        <p:attrNameLst>
                                          <p:attrName>ppt_x</p:attrName>
                                        </p:attrNameLst>
                                      </p:cBhvr>
                                      <p:tavLst>
                                        <p:tav tm="0">
                                          <p:val>
                                            <p:strVal val="1+#ppt_w/2"/>
                                          </p:val>
                                        </p:tav>
                                        <p:tav tm="100000">
                                          <p:val>
                                            <p:strVal val="#ppt_x"/>
                                          </p:val>
                                        </p:tav>
                                      </p:tavLst>
                                    </p:anim>
                                    <p:anim calcmode="lin" valueType="num">
                                      <p:cBhvr additive="base">
                                        <p:cTn id="43" dur="500" fill="hold"/>
                                        <p:tgtEl>
                                          <p:spTgt spid="4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 calcmode="lin" valueType="num">
                                      <p:cBhvr additive="base">
                                        <p:cTn id="46" dur="500" fill="hold"/>
                                        <p:tgtEl>
                                          <p:spTgt spid="43"/>
                                        </p:tgtEl>
                                        <p:attrNameLst>
                                          <p:attrName>ppt_x</p:attrName>
                                        </p:attrNameLst>
                                      </p:cBhvr>
                                      <p:tavLst>
                                        <p:tav tm="0">
                                          <p:val>
                                            <p:strVal val="1+#ppt_w/2"/>
                                          </p:val>
                                        </p:tav>
                                        <p:tav tm="100000">
                                          <p:val>
                                            <p:strVal val="#ppt_x"/>
                                          </p:val>
                                        </p:tav>
                                      </p:tavLst>
                                    </p:anim>
                                    <p:anim calcmode="lin" valueType="num">
                                      <p:cBhvr additive="base">
                                        <p:cTn id="47" dur="500" fill="hold"/>
                                        <p:tgtEl>
                                          <p:spTgt spid="43"/>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 calcmode="lin" valueType="num">
                                      <p:cBhvr additive="base">
                                        <p:cTn id="50" dur="500" fill="hold"/>
                                        <p:tgtEl>
                                          <p:spTgt spid="44"/>
                                        </p:tgtEl>
                                        <p:attrNameLst>
                                          <p:attrName>ppt_x</p:attrName>
                                        </p:attrNameLst>
                                      </p:cBhvr>
                                      <p:tavLst>
                                        <p:tav tm="0">
                                          <p:val>
                                            <p:strVal val="0-#ppt_w/2"/>
                                          </p:val>
                                        </p:tav>
                                        <p:tav tm="100000">
                                          <p:val>
                                            <p:strVal val="#ppt_x"/>
                                          </p:val>
                                        </p:tav>
                                      </p:tavLst>
                                    </p:anim>
                                    <p:anim calcmode="lin" valueType="num">
                                      <p:cBhvr additive="base">
                                        <p:cTn id="51" dur="500" fill="hold"/>
                                        <p:tgtEl>
                                          <p:spTgt spid="44"/>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 calcmode="lin" valueType="num">
                                      <p:cBhvr additive="base">
                                        <p:cTn id="54" dur="500" fill="hold"/>
                                        <p:tgtEl>
                                          <p:spTgt spid="45"/>
                                        </p:tgtEl>
                                        <p:attrNameLst>
                                          <p:attrName>ppt_x</p:attrName>
                                        </p:attrNameLst>
                                      </p:cBhvr>
                                      <p:tavLst>
                                        <p:tav tm="0">
                                          <p:val>
                                            <p:strVal val="0-#ppt_w/2"/>
                                          </p:val>
                                        </p:tav>
                                        <p:tav tm="100000">
                                          <p:val>
                                            <p:strVal val="#ppt_x"/>
                                          </p:val>
                                        </p:tav>
                                      </p:tavLst>
                                    </p:anim>
                                    <p:anim calcmode="lin" valueType="num">
                                      <p:cBhvr additive="base">
                                        <p:cTn id="55"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36" grpId="0"/>
      <p:bldP spid="42" grpId="0"/>
      <p:bldP spid="43" grpId="0"/>
      <p:bldP spid="44" grpId="0"/>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相关对策</a:t>
            </a:r>
            <a:endParaRPr lang="en-US" altLang="zh-CN"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cxnSp>
        <p:nvCxnSpPr>
          <p:cNvPr id="47" name="肘形连接符 46"/>
          <p:cNvCxnSpPr>
            <a:stCxn id="48" idx="6"/>
            <a:endCxn id="73" idx="2"/>
          </p:cNvCxnSpPr>
          <p:nvPr/>
        </p:nvCxnSpPr>
        <p:spPr>
          <a:xfrm>
            <a:off x="5544657" y="2355999"/>
            <a:ext cx="5359962" cy="1096970"/>
          </a:xfrm>
          <a:prstGeom prst="bentConnector3">
            <a:avLst>
              <a:gd name="adj1" fmla="val 50000"/>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4788657" y="1977999"/>
            <a:ext cx="756000" cy="756000"/>
            <a:chOff x="4534974" y="2492893"/>
            <a:chExt cx="756000" cy="756000"/>
          </a:xfrm>
        </p:grpSpPr>
        <p:sp>
          <p:nvSpPr>
            <p:cNvPr id="48" name="椭圆 47"/>
            <p:cNvSpPr/>
            <p:nvPr/>
          </p:nvSpPr>
          <p:spPr>
            <a:xfrm>
              <a:off x="4534974" y="2492893"/>
              <a:ext cx="756000" cy="756000"/>
            </a:xfrm>
            <a:prstGeom prst="ellipse">
              <a:avLst/>
            </a:prstGeom>
            <a:solidFill>
              <a:srgbClr val="FC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4687974" y="2629656"/>
              <a:ext cx="450000" cy="434596"/>
              <a:chOff x="5512720" y="2152017"/>
              <a:chExt cx="583915" cy="496874"/>
            </a:xfrm>
          </p:grpSpPr>
          <p:sp>
            <p:nvSpPr>
              <p:cNvPr id="50" name="Freeform 159"/>
              <p:cNvSpPr>
                <a:spLocks/>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p>
            </p:txBody>
          </p:sp>
          <p:sp>
            <p:nvSpPr>
              <p:cNvPr id="51" name="Freeform 160"/>
              <p:cNvSpPr>
                <a:spLocks/>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p>
            </p:txBody>
          </p:sp>
        </p:grpSp>
      </p:grpSp>
      <p:cxnSp>
        <p:nvCxnSpPr>
          <p:cNvPr id="53" name="肘形连接符 52"/>
          <p:cNvCxnSpPr>
            <a:stCxn id="54" idx="6"/>
            <a:endCxn id="75" idx="2"/>
          </p:cNvCxnSpPr>
          <p:nvPr/>
        </p:nvCxnSpPr>
        <p:spPr>
          <a:xfrm>
            <a:off x="5544657" y="4542631"/>
            <a:ext cx="2891928" cy="531731"/>
          </a:xfrm>
          <a:prstGeom prst="bentConnector3">
            <a:avLst>
              <a:gd name="adj1" fmla="val 50000"/>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4788657" y="4164631"/>
            <a:ext cx="756000" cy="756000"/>
            <a:chOff x="4534974" y="4368345"/>
            <a:chExt cx="756000" cy="756000"/>
          </a:xfrm>
        </p:grpSpPr>
        <p:sp>
          <p:nvSpPr>
            <p:cNvPr id="54" name="椭圆 53"/>
            <p:cNvSpPr/>
            <p:nvPr/>
          </p:nvSpPr>
          <p:spPr>
            <a:xfrm>
              <a:off x="4534974" y="4368345"/>
              <a:ext cx="756000" cy="756000"/>
            </a:xfrm>
            <a:prstGeom prst="ellipse">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277"/>
            <p:cNvSpPr>
              <a:spLocks noEditPoints="1"/>
            </p:cNvSpPr>
            <p:nvPr/>
          </p:nvSpPr>
          <p:spPr bwMode="auto">
            <a:xfrm>
              <a:off x="4725418" y="4490152"/>
              <a:ext cx="383972" cy="455826"/>
            </a:xfrm>
            <a:custGeom>
              <a:avLst/>
              <a:gdLst>
                <a:gd name="T0" fmla="*/ 62 w 72"/>
                <a:gd name="T1" fmla="*/ 33 h 86"/>
                <a:gd name="T2" fmla="*/ 57 w 72"/>
                <a:gd name="T3" fmla="*/ 33 h 86"/>
                <a:gd name="T4" fmla="*/ 57 w 72"/>
                <a:gd name="T5" fmla="*/ 19 h 86"/>
                <a:gd name="T6" fmla="*/ 38 w 72"/>
                <a:gd name="T7" fmla="*/ 0 h 86"/>
                <a:gd name="T8" fmla="*/ 34 w 72"/>
                <a:gd name="T9" fmla="*/ 0 h 86"/>
                <a:gd name="T10" fmla="*/ 15 w 72"/>
                <a:gd name="T11" fmla="*/ 19 h 86"/>
                <a:gd name="T12" fmla="*/ 15 w 72"/>
                <a:gd name="T13" fmla="*/ 33 h 86"/>
                <a:gd name="T14" fmla="*/ 10 w 72"/>
                <a:gd name="T15" fmla="*/ 33 h 86"/>
                <a:gd name="T16" fmla="*/ 0 w 72"/>
                <a:gd name="T17" fmla="*/ 43 h 86"/>
                <a:gd name="T18" fmla="*/ 0 w 72"/>
                <a:gd name="T19" fmla="*/ 76 h 86"/>
                <a:gd name="T20" fmla="*/ 10 w 72"/>
                <a:gd name="T21" fmla="*/ 86 h 86"/>
                <a:gd name="T22" fmla="*/ 62 w 72"/>
                <a:gd name="T23" fmla="*/ 86 h 86"/>
                <a:gd name="T24" fmla="*/ 72 w 72"/>
                <a:gd name="T25" fmla="*/ 76 h 86"/>
                <a:gd name="T26" fmla="*/ 72 w 72"/>
                <a:gd name="T27" fmla="*/ 43 h 86"/>
                <a:gd name="T28" fmla="*/ 62 w 72"/>
                <a:gd name="T29" fmla="*/ 33 h 86"/>
                <a:gd name="T30" fmla="*/ 42 w 72"/>
                <a:gd name="T31" fmla="*/ 78 h 86"/>
                <a:gd name="T32" fmla="*/ 31 w 72"/>
                <a:gd name="T33" fmla="*/ 78 h 86"/>
                <a:gd name="T34" fmla="*/ 32 w 72"/>
                <a:gd name="T35" fmla="*/ 64 h 86"/>
                <a:gd name="T36" fmla="*/ 29 w 72"/>
                <a:gd name="T37" fmla="*/ 58 h 86"/>
                <a:gd name="T38" fmla="*/ 36 w 72"/>
                <a:gd name="T39" fmla="*/ 51 h 86"/>
                <a:gd name="T40" fmla="*/ 43 w 72"/>
                <a:gd name="T41" fmla="*/ 58 h 86"/>
                <a:gd name="T42" fmla="*/ 40 w 72"/>
                <a:gd name="T43" fmla="*/ 64 h 86"/>
                <a:gd name="T44" fmla="*/ 42 w 72"/>
                <a:gd name="T45" fmla="*/ 78 h 86"/>
                <a:gd name="T46" fmla="*/ 50 w 72"/>
                <a:gd name="T47" fmla="*/ 33 h 86"/>
                <a:gd name="T48" fmla="*/ 22 w 72"/>
                <a:gd name="T49" fmla="*/ 33 h 86"/>
                <a:gd name="T50" fmla="*/ 22 w 72"/>
                <a:gd name="T51" fmla="*/ 19 h 86"/>
                <a:gd name="T52" fmla="*/ 34 w 72"/>
                <a:gd name="T53" fmla="*/ 7 h 86"/>
                <a:gd name="T54" fmla="*/ 38 w 72"/>
                <a:gd name="T55" fmla="*/ 7 h 86"/>
                <a:gd name="T56" fmla="*/ 50 w 72"/>
                <a:gd name="T57" fmla="*/ 19 h 86"/>
                <a:gd name="T58" fmla="*/ 50 w 72"/>
                <a:gd name="T59"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cs typeface="Arial" panose="020B0604020202020204" pitchFamily="34" charset="0"/>
              </a:endParaRPr>
            </a:p>
          </p:txBody>
        </p:sp>
      </p:grpSp>
      <p:cxnSp>
        <p:nvCxnSpPr>
          <p:cNvPr id="57" name="肘形连接符 56"/>
          <p:cNvCxnSpPr>
            <a:stCxn id="58" idx="6"/>
            <a:endCxn id="74" idx="2"/>
          </p:cNvCxnSpPr>
          <p:nvPr/>
        </p:nvCxnSpPr>
        <p:spPr>
          <a:xfrm>
            <a:off x="5544657" y="3449315"/>
            <a:ext cx="4125946" cy="985073"/>
          </a:xfrm>
          <a:prstGeom prst="bentConnector3">
            <a:avLst>
              <a:gd name="adj1" fmla="val 50000"/>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4788657" y="3071315"/>
            <a:ext cx="756000" cy="756000"/>
            <a:chOff x="4534974" y="3430619"/>
            <a:chExt cx="756000" cy="756000"/>
          </a:xfrm>
        </p:grpSpPr>
        <p:sp>
          <p:nvSpPr>
            <p:cNvPr id="58" name="椭圆 57"/>
            <p:cNvSpPr/>
            <p:nvPr/>
          </p:nvSpPr>
          <p:spPr>
            <a:xfrm>
              <a:off x="4534974" y="3430619"/>
              <a:ext cx="756000" cy="756000"/>
            </a:xfrm>
            <a:prstGeom prst="ellips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9" name="Group 92"/>
            <p:cNvGrpSpPr/>
            <p:nvPr/>
          </p:nvGrpSpPr>
          <p:grpSpPr>
            <a:xfrm>
              <a:off x="4688410" y="3660828"/>
              <a:ext cx="474528" cy="295582"/>
              <a:chOff x="5172076" y="1938338"/>
              <a:chExt cx="471488" cy="293688"/>
            </a:xfrm>
            <a:solidFill>
              <a:schemeClr val="bg1"/>
            </a:solidFill>
          </p:grpSpPr>
          <p:sp>
            <p:nvSpPr>
              <p:cNvPr id="60" name="Freeform 8"/>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a:p>
            </p:txBody>
          </p:sp>
          <p:sp>
            <p:nvSpPr>
              <p:cNvPr id="61" name="Rectangle 9"/>
              <p:cNvSpPr>
                <a:spLocks noChangeArrowheads="1"/>
              </p:cNvSpPr>
              <p:nvPr/>
            </p:nvSpPr>
            <p:spPr bwMode="auto">
              <a:xfrm>
                <a:off x="5235576" y="2001838"/>
                <a:ext cx="904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533"/>
              </a:p>
            </p:txBody>
          </p:sp>
          <p:sp>
            <p:nvSpPr>
              <p:cNvPr id="62" name="Rectangle 10"/>
              <p:cNvSpPr>
                <a:spLocks noChangeArrowheads="1"/>
              </p:cNvSpPr>
              <p:nvPr/>
            </p:nvSpPr>
            <p:spPr bwMode="auto">
              <a:xfrm>
                <a:off x="5341938" y="2001838"/>
                <a:ext cx="85725"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533"/>
              </a:p>
            </p:txBody>
          </p:sp>
        </p:grpSp>
      </p:grpSp>
      <p:cxnSp>
        <p:nvCxnSpPr>
          <p:cNvPr id="64" name="直接连接符 63"/>
          <p:cNvCxnSpPr>
            <a:endCxn id="65" idx="6"/>
          </p:cNvCxnSpPr>
          <p:nvPr/>
        </p:nvCxnSpPr>
        <p:spPr>
          <a:xfrm flipH="1" flipV="1">
            <a:off x="5544657" y="5635946"/>
            <a:ext cx="1280086" cy="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88657" y="5257946"/>
            <a:ext cx="756000" cy="756000"/>
            <a:chOff x="4534974" y="5306072"/>
            <a:chExt cx="756000" cy="756000"/>
          </a:xfrm>
        </p:grpSpPr>
        <p:sp>
          <p:nvSpPr>
            <p:cNvPr id="65" name="椭圆 64"/>
            <p:cNvSpPr/>
            <p:nvPr/>
          </p:nvSpPr>
          <p:spPr>
            <a:xfrm>
              <a:off x="4534974" y="5306072"/>
              <a:ext cx="756000" cy="756000"/>
            </a:xfrm>
            <a:prstGeom prst="ellips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Group 9"/>
            <p:cNvGrpSpPr/>
            <p:nvPr/>
          </p:nvGrpSpPr>
          <p:grpSpPr>
            <a:xfrm>
              <a:off x="4659950" y="5504420"/>
              <a:ext cx="516045" cy="382660"/>
              <a:chOff x="4572000" y="3414713"/>
              <a:chExt cx="374651" cy="277813"/>
            </a:xfrm>
            <a:solidFill>
              <a:schemeClr val="bg1"/>
            </a:solidFill>
          </p:grpSpPr>
          <p:sp>
            <p:nvSpPr>
              <p:cNvPr id="67" name="Freeform 17"/>
              <p:cNvSpPr>
                <a:spLocks/>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68" name="Freeform 18"/>
              <p:cNvSpPr>
                <a:spLocks/>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grpSp>
      <p:sp>
        <p:nvSpPr>
          <p:cNvPr id="69" name="任意多边形 68"/>
          <p:cNvSpPr/>
          <p:nvPr/>
        </p:nvSpPr>
        <p:spPr>
          <a:xfrm>
            <a:off x="10458068" y="2272127"/>
            <a:ext cx="1181100" cy="3698875"/>
          </a:xfrm>
          <a:custGeom>
            <a:avLst/>
            <a:gdLst>
              <a:gd name="connsiteX0" fmla="*/ 1176576 w 1181100"/>
              <a:gd name="connsiteY0" fmla="*/ 0 h 3698875"/>
              <a:gd name="connsiteX1" fmla="*/ 1181100 w 1181100"/>
              <a:gd name="connsiteY1" fmla="*/ 0 h 3698875"/>
              <a:gd name="connsiteX2" fmla="*/ 1181100 w 1181100"/>
              <a:gd name="connsiteY2" fmla="*/ 3698875 h 3698875"/>
              <a:gd name="connsiteX3" fmla="*/ 0 w 1181100"/>
              <a:gd name="connsiteY3" fmla="*/ 3698875 h 3698875"/>
              <a:gd name="connsiteX4" fmla="*/ 0 w 1181100"/>
              <a:gd name="connsiteY4" fmla="*/ 1735795 h 3698875"/>
              <a:gd name="connsiteX5" fmla="*/ 48924 w 1181100"/>
              <a:gd name="connsiteY5" fmla="*/ 1697678 h 3698875"/>
              <a:gd name="connsiteX6" fmla="*/ 278759 w 1181100"/>
              <a:gd name="connsiteY6" fmla="*/ 1500788 h 3698875"/>
              <a:gd name="connsiteX7" fmla="*/ 453153 w 1181100"/>
              <a:gd name="connsiteY7" fmla="*/ 1330349 h 3698875"/>
              <a:gd name="connsiteX8" fmla="*/ 510936 w 1181100"/>
              <a:gd name="connsiteY8" fmla="*/ 1369307 h 3698875"/>
              <a:gd name="connsiteX9" fmla="*/ 590551 w 1181100"/>
              <a:gd name="connsiteY9" fmla="*/ 1385380 h 3698875"/>
              <a:gd name="connsiteX10" fmla="*/ 795088 w 1181100"/>
              <a:gd name="connsiteY10" fmla="*/ 1180843 h 3698875"/>
              <a:gd name="connsiteX11" fmla="*/ 735181 w 1181100"/>
              <a:gd name="connsiteY11" fmla="*/ 1036213 h 3698875"/>
              <a:gd name="connsiteX12" fmla="*/ 717723 w 1181100"/>
              <a:gd name="connsiteY12" fmla="*/ 1024442 h 3698875"/>
              <a:gd name="connsiteX13" fmla="*/ 820291 w 1181100"/>
              <a:gd name="connsiteY13" fmla="*/ 886780 h 3698875"/>
              <a:gd name="connsiteX14" fmla="*/ 1174186 w 1181100"/>
              <a:gd name="connsiteY14" fmla="*/ 21448 h 3698875"/>
              <a:gd name="connsiteX15" fmla="*/ 1176576 w 1181100"/>
              <a:gd name="connsiteY15" fmla="*/ 0 h 36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1100" h="3698875">
                <a:moveTo>
                  <a:pt x="1176576" y="0"/>
                </a:moveTo>
                <a:lnTo>
                  <a:pt x="1181100" y="0"/>
                </a:lnTo>
                <a:lnTo>
                  <a:pt x="1181100" y="3698875"/>
                </a:lnTo>
                <a:lnTo>
                  <a:pt x="0" y="3698875"/>
                </a:lnTo>
                <a:lnTo>
                  <a:pt x="0" y="1735795"/>
                </a:lnTo>
                <a:lnTo>
                  <a:pt x="48924" y="1697678"/>
                </a:lnTo>
                <a:cubicBezTo>
                  <a:pt x="129510" y="1632743"/>
                  <a:pt x="206155" y="1567101"/>
                  <a:pt x="278759" y="1500788"/>
                </a:cubicBezTo>
                <a:lnTo>
                  <a:pt x="453153" y="1330349"/>
                </a:lnTo>
                <a:lnTo>
                  <a:pt x="510936" y="1369307"/>
                </a:lnTo>
                <a:cubicBezTo>
                  <a:pt x="535406" y="1379657"/>
                  <a:pt x="562310" y="1385380"/>
                  <a:pt x="590551" y="1385380"/>
                </a:cubicBezTo>
                <a:cubicBezTo>
                  <a:pt x="703514" y="1385380"/>
                  <a:pt x="795088" y="1293806"/>
                  <a:pt x="795088" y="1180843"/>
                </a:cubicBezTo>
                <a:cubicBezTo>
                  <a:pt x="795088" y="1124362"/>
                  <a:pt x="772195" y="1073227"/>
                  <a:pt x="735181" y="1036213"/>
                </a:cubicBezTo>
                <a:lnTo>
                  <a:pt x="717723" y="1024442"/>
                </a:lnTo>
                <a:lnTo>
                  <a:pt x="820291" y="886780"/>
                </a:lnTo>
                <a:cubicBezTo>
                  <a:pt x="1010014" y="606666"/>
                  <a:pt x="1130158" y="317479"/>
                  <a:pt x="1174186" y="21448"/>
                </a:cubicBezTo>
                <a:lnTo>
                  <a:pt x="1176576" y="0"/>
                </a:ln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9224052" y="4049146"/>
            <a:ext cx="1181100" cy="1921854"/>
          </a:xfrm>
          <a:custGeom>
            <a:avLst/>
            <a:gdLst>
              <a:gd name="connsiteX0" fmla="*/ 1181100 w 1181100"/>
              <a:gd name="connsiteY0" fmla="*/ 0 h 1921854"/>
              <a:gd name="connsiteX1" fmla="*/ 1181100 w 1181100"/>
              <a:gd name="connsiteY1" fmla="*/ 1921854 h 1921854"/>
              <a:gd name="connsiteX2" fmla="*/ 0 w 1181100"/>
              <a:gd name="connsiteY2" fmla="*/ 1921854 h 1921854"/>
              <a:gd name="connsiteX3" fmla="*/ 0 w 1181100"/>
              <a:gd name="connsiteY3" fmla="*/ 731966 h 1921854"/>
              <a:gd name="connsiteX4" fmla="*/ 319230 w 1181100"/>
              <a:gd name="connsiteY4" fmla="*/ 562253 h 1921854"/>
              <a:gd name="connsiteX5" fmla="*/ 425975 w 1181100"/>
              <a:gd name="connsiteY5" fmla="*/ 500289 h 1921854"/>
              <a:gd name="connsiteX6" fmla="*/ 445921 w 1181100"/>
              <a:gd name="connsiteY6" fmla="*/ 529872 h 1921854"/>
              <a:gd name="connsiteX7" fmla="*/ 590551 w 1181100"/>
              <a:gd name="connsiteY7" fmla="*/ 589779 h 1921854"/>
              <a:gd name="connsiteX8" fmla="*/ 795088 w 1181100"/>
              <a:gd name="connsiteY8" fmla="*/ 385242 h 1921854"/>
              <a:gd name="connsiteX9" fmla="*/ 779015 w 1181100"/>
              <a:gd name="connsiteY9" fmla="*/ 305627 h 1921854"/>
              <a:gd name="connsiteX10" fmla="*/ 768996 w 1181100"/>
              <a:gd name="connsiteY10" fmla="*/ 290767 h 1921854"/>
              <a:gd name="connsiteX11" fmla="*/ 952789 w 1181100"/>
              <a:gd name="connsiteY11" fmla="*/ 167545 h 1921854"/>
              <a:gd name="connsiteX12" fmla="*/ 1140954 w 1181100"/>
              <a:gd name="connsiteY12" fmla="*/ 31276 h 1921854"/>
              <a:gd name="connsiteX13" fmla="*/ 1181100 w 1181100"/>
              <a:gd name="connsiteY13" fmla="*/ 0 h 192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1921854">
                <a:moveTo>
                  <a:pt x="1181100" y="0"/>
                </a:moveTo>
                <a:lnTo>
                  <a:pt x="1181100" y="1921854"/>
                </a:lnTo>
                <a:lnTo>
                  <a:pt x="0" y="1921854"/>
                </a:lnTo>
                <a:lnTo>
                  <a:pt x="0" y="731966"/>
                </a:lnTo>
                <a:lnTo>
                  <a:pt x="319230" y="562253"/>
                </a:lnTo>
                <a:lnTo>
                  <a:pt x="425975" y="500289"/>
                </a:lnTo>
                <a:lnTo>
                  <a:pt x="445921" y="529872"/>
                </a:lnTo>
                <a:cubicBezTo>
                  <a:pt x="482935" y="566886"/>
                  <a:pt x="534069" y="589779"/>
                  <a:pt x="590551" y="589779"/>
                </a:cubicBezTo>
                <a:cubicBezTo>
                  <a:pt x="703514" y="589779"/>
                  <a:pt x="795088" y="498205"/>
                  <a:pt x="795088" y="385242"/>
                </a:cubicBezTo>
                <a:cubicBezTo>
                  <a:pt x="795088" y="357001"/>
                  <a:pt x="789365" y="330097"/>
                  <a:pt x="779015" y="305627"/>
                </a:cubicBezTo>
                <a:lnTo>
                  <a:pt x="768996" y="290767"/>
                </a:lnTo>
                <a:lnTo>
                  <a:pt x="952789" y="167545"/>
                </a:lnTo>
                <a:cubicBezTo>
                  <a:pt x="1017466" y="122501"/>
                  <a:pt x="1080201" y="77074"/>
                  <a:pt x="1140954" y="31276"/>
                </a:cubicBezTo>
                <a:lnTo>
                  <a:pt x="1181100" y="0"/>
                </a:ln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7990034" y="4809247"/>
            <a:ext cx="1181100" cy="1161755"/>
          </a:xfrm>
          <a:custGeom>
            <a:avLst/>
            <a:gdLst>
              <a:gd name="connsiteX0" fmla="*/ 1181100 w 1181100"/>
              <a:gd name="connsiteY0" fmla="*/ 0 h 1161755"/>
              <a:gd name="connsiteX1" fmla="*/ 1181100 w 1181100"/>
              <a:gd name="connsiteY1" fmla="*/ 1161755 h 1161755"/>
              <a:gd name="connsiteX2" fmla="*/ 0 w 1181100"/>
              <a:gd name="connsiteY2" fmla="*/ 1161755 h 1161755"/>
              <a:gd name="connsiteX3" fmla="*/ 0 w 1181100"/>
              <a:gd name="connsiteY3" fmla="*/ 517854 h 1161755"/>
              <a:gd name="connsiteX4" fmla="*/ 336342 w 1181100"/>
              <a:gd name="connsiteY4" fmla="*/ 385518 h 1161755"/>
              <a:gd name="connsiteX5" fmla="*/ 408490 w 1181100"/>
              <a:gd name="connsiteY5" fmla="*/ 354228 h 1161755"/>
              <a:gd name="connsiteX6" fmla="*/ 445921 w 1181100"/>
              <a:gd name="connsiteY6" fmla="*/ 409746 h 1161755"/>
              <a:gd name="connsiteX7" fmla="*/ 590551 w 1181100"/>
              <a:gd name="connsiteY7" fmla="*/ 469653 h 1161755"/>
              <a:gd name="connsiteX8" fmla="*/ 795088 w 1181100"/>
              <a:gd name="connsiteY8" fmla="*/ 265116 h 1161755"/>
              <a:gd name="connsiteX9" fmla="*/ 790933 w 1181100"/>
              <a:gd name="connsiteY9" fmla="*/ 223895 h 1161755"/>
              <a:gd name="connsiteX10" fmla="*/ 781056 w 1181100"/>
              <a:gd name="connsiteY10" fmla="*/ 192076 h 1161755"/>
              <a:gd name="connsiteX11" fmla="*/ 1174526 w 1181100"/>
              <a:gd name="connsiteY11" fmla="*/ 3495 h 1161755"/>
              <a:gd name="connsiteX12" fmla="*/ 1181100 w 1181100"/>
              <a:gd name="connsiteY12" fmla="*/ 0 h 11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100" h="1161755">
                <a:moveTo>
                  <a:pt x="1181100" y="0"/>
                </a:moveTo>
                <a:lnTo>
                  <a:pt x="1181100" y="1161755"/>
                </a:lnTo>
                <a:lnTo>
                  <a:pt x="0" y="1161755"/>
                </a:lnTo>
                <a:lnTo>
                  <a:pt x="0" y="517854"/>
                </a:lnTo>
                <a:lnTo>
                  <a:pt x="336342" y="385518"/>
                </a:lnTo>
                <a:lnTo>
                  <a:pt x="408490" y="354228"/>
                </a:lnTo>
                <a:lnTo>
                  <a:pt x="445921" y="409746"/>
                </a:lnTo>
                <a:cubicBezTo>
                  <a:pt x="482935" y="446760"/>
                  <a:pt x="534070" y="469653"/>
                  <a:pt x="590551" y="469653"/>
                </a:cubicBezTo>
                <a:cubicBezTo>
                  <a:pt x="703514" y="469653"/>
                  <a:pt x="795088" y="378079"/>
                  <a:pt x="795088" y="265116"/>
                </a:cubicBezTo>
                <a:cubicBezTo>
                  <a:pt x="795088" y="250996"/>
                  <a:pt x="793657" y="237210"/>
                  <a:pt x="790933" y="223895"/>
                </a:cubicBezTo>
                <a:lnTo>
                  <a:pt x="781056" y="192076"/>
                </a:lnTo>
                <a:lnTo>
                  <a:pt x="1174526" y="3495"/>
                </a:lnTo>
                <a:lnTo>
                  <a:pt x="1181100" y="0"/>
                </a:ln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6000368" y="5347920"/>
            <a:ext cx="1936748" cy="623080"/>
          </a:xfrm>
          <a:custGeom>
            <a:avLst/>
            <a:gdLst>
              <a:gd name="connsiteX0" fmla="*/ 1936748 w 1936748"/>
              <a:gd name="connsiteY0" fmla="*/ 0 h 623080"/>
              <a:gd name="connsiteX1" fmla="*/ 1936748 w 1936748"/>
              <a:gd name="connsiteY1" fmla="*/ 623080 h 623080"/>
              <a:gd name="connsiteX2" fmla="*/ 0 w 1936748"/>
              <a:gd name="connsiteY2" fmla="*/ 623080 h 623080"/>
              <a:gd name="connsiteX3" fmla="*/ 0 w 1936748"/>
              <a:gd name="connsiteY3" fmla="*/ 613884 h 623080"/>
              <a:gd name="connsiteX4" fmla="*/ 352298 w 1936748"/>
              <a:gd name="connsiteY4" fmla="*/ 519526 h 623080"/>
              <a:gd name="connsiteX5" fmla="*/ 750617 w 1936748"/>
              <a:gd name="connsiteY5" fmla="*/ 403342 h 623080"/>
              <a:gd name="connsiteX6" fmla="*/ 791646 w 1936748"/>
              <a:gd name="connsiteY6" fmla="*/ 390480 h 623080"/>
              <a:gd name="connsiteX7" fmla="*/ 823745 w 1936748"/>
              <a:gd name="connsiteY7" fmla="*/ 438090 h 623080"/>
              <a:gd name="connsiteX8" fmla="*/ 968375 w 1936748"/>
              <a:gd name="connsiteY8" fmla="*/ 497997 h 623080"/>
              <a:gd name="connsiteX9" fmla="*/ 1172912 w 1936748"/>
              <a:gd name="connsiteY9" fmla="*/ 293460 h 623080"/>
              <a:gd name="connsiteX10" fmla="*/ 1170635 w 1936748"/>
              <a:gd name="connsiteY10" fmla="*/ 270869 h 623080"/>
              <a:gd name="connsiteX11" fmla="*/ 1509041 w 1936748"/>
              <a:gd name="connsiteY11" fmla="*/ 156899 h 623080"/>
              <a:gd name="connsiteX12" fmla="*/ 1868376 w 1936748"/>
              <a:gd name="connsiteY12" fmla="*/ 26902 h 623080"/>
              <a:gd name="connsiteX13" fmla="*/ 1936748 w 1936748"/>
              <a:gd name="connsiteY13" fmla="*/ 0 h 62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6748" h="623080">
                <a:moveTo>
                  <a:pt x="1936748" y="0"/>
                </a:moveTo>
                <a:lnTo>
                  <a:pt x="1936748" y="623080"/>
                </a:lnTo>
                <a:lnTo>
                  <a:pt x="0" y="623080"/>
                </a:lnTo>
                <a:lnTo>
                  <a:pt x="0" y="613884"/>
                </a:lnTo>
                <a:lnTo>
                  <a:pt x="352298" y="519526"/>
                </a:lnTo>
                <a:cubicBezTo>
                  <a:pt x="487129" y="481602"/>
                  <a:pt x="619924" y="442867"/>
                  <a:pt x="750617" y="403342"/>
                </a:cubicBezTo>
                <a:lnTo>
                  <a:pt x="791646" y="390480"/>
                </a:lnTo>
                <a:lnTo>
                  <a:pt x="823745" y="438090"/>
                </a:lnTo>
                <a:cubicBezTo>
                  <a:pt x="860759" y="475104"/>
                  <a:pt x="911894" y="497997"/>
                  <a:pt x="968375" y="497997"/>
                </a:cubicBezTo>
                <a:cubicBezTo>
                  <a:pt x="1081338" y="497997"/>
                  <a:pt x="1172912" y="406423"/>
                  <a:pt x="1172912" y="293460"/>
                </a:cubicBezTo>
                <a:lnTo>
                  <a:pt x="1170635" y="270869"/>
                </a:lnTo>
                <a:lnTo>
                  <a:pt x="1509041" y="156899"/>
                </a:lnTo>
                <a:cubicBezTo>
                  <a:pt x="1631071" y="114305"/>
                  <a:pt x="1750871" y="70965"/>
                  <a:pt x="1868376" y="26902"/>
                </a:cubicBezTo>
                <a:lnTo>
                  <a:pt x="1936748" y="0"/>
                </a:ln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10904619" y="3308969"/>
            <a:ext cx="288000" cy="288000"/>
          </a:xfrm>
          <a:prstGeom prst="ellipse">
            <a:avLst/>
          </a:prstGeom>
          <a:solidFill>
            <a:srgbClr val="FC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9670603" y="4290388"/>
            <a:ext cx="288000" cy="288000"/>
          </a:xfrm>
          <a:prstGeom prst="ellips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8436585" y="4930362"/>
            <a:ext cx="288000" cy="288000"/>
          </a:xfrm>
          <a:prstGeom prst="ellipse">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6824743" y="5497380"/>
            <a:ext cx="288000" cy="288000"/>
          </a:xfrm>
          <a:prstGeom prst="ellips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3431589" y="1899322"/>
            <a:ext cx="1313163" cy="430879"/>
          </a:xfrm>
          <a:prstGeom prst="rect">
            <a:avLst/>
          </a:prstGeom>
        </p:spPr>
        <p:txBody>
          <a:bodyPr wrap="none" lIns="91431" tIns="45716" rIns="91431" bIns="45716">
            <a:spAutoFit/>
          </a:bodyPr>
          <a:lstStyle/>
          <a:p>
            <a:pPr algn="r"/>
            <a:r>
              <a:rPr lang="zh-CN" altLang="en-US" sz="2200" b="1" dirty="0">
                <a:solidFill>
                  <a:srgbClr val="333333"/>
                </a:solidFill>
                <a:latin typeface="微软雅黑" pitchFamily="34" charset="-122"/>
                <a:ea typeface="微软雅黑" pitchFamily="34" charset="-122"/>
              </a:rPr>
              <a:t>添加标题</a:t>
            </a:r>
            <a:endParaRPr lang="en-US" altLang="zh-CN" sz="2200" b="1" dirty="0">
              <a:solidFill>
                <a:srgbClr val="333333"/>
              </a:solidFill>
              <a:latin typeface="微软雅黑" pitchFamily="34" charset="-122"/>
              <a:ea typeface="微软雅黑" pitchFamily="34" charset="-122"/>
            </a:endParaRPr>
          </a:p>
        </p:txBody>
      </p:sp>
      <p:sp>
        <p:nvSpPr>
          <p:cNvPr id="79" name="矩形 78"/>
          <p:cNvSpPr/>
          <p:nvPr/>
        </p:nvSpPr>
        <p:spPr>
          <a:xfrm>
            <a:off x="2181726" y="2279299"/>
            <a:ext cx="2563026" cy="523220"/>
          </a:xfrm>
          <a:prstGeom prst="rect">
            <a:avLst/>
          </a:prstGeom>
        </p:spPr>
        <p:txBody>
          <a:bodyPr wrap="square">
            <a:spAutoFit/>
          </a:bodyPr>
          <a:lstStyle/>
          <a:p>
            <a:pPr algn="r"/>
            <a:r>
              <a:rPr lang="zh-CN" altLang="en-US" sz="1400" dirty="0">
                <a:solidFill>
                  <a:srgbClr val="333333"/>
                </a:solidFill>
                <a:latin typeface="微软雅黑" panose="020B0503020204020204" pitchFamily="34" charset="-122"/>
                <a:ea typeface="微软雅黑" panose="020B0503020204020204" pitchFamily="34" charset="-122"/>
                <a:sym typeface="微软雅黑" pitchFamily="34" charset="-122"/>
              </a:rPr>
              <a:t>点击输入图表的描述说明，点击输入图表的描述说明</a:t>
            </a:r>
            <a:endParaRPr lang="zh-CN" altLang="en-US" sz="1400" dirty="0">
              <a:solidFill>
                <a:srgbClr val="333333"/>
              </a:solidFill>
              <a:latin typeface="微软雅黑" panose="020B0503020204020204" pitchFamily="34" charset="-122"/>
              <a:ea typeface="微软雅黑" panose="020B0503020204020204" pitchFamily="34" charset="-122"/>
            </a:endParaRPr>
          </a:p>
        </p:txBody>
      </p:sp>
      <p:sp>
        <p:nvSpPr>
          <p:cNvPr id="80" name="矩形 79"/>
          <p:cNvSpPr/>
          <p:nvPr/>
        </p:nvSpPr>
        <p:spPr>
          <a:xfrm>
            <a:off x="3431589" y="3001143"/>
            <a:ext cx="1313163" cy="430879"/>
          </a:xfrm>
          <a:prstGeom prst="rect">
            <a:avLst/>
          </a:prstGeom>
        </p:spPr>
        <p:txBody>
          <a:bodyPr wrap="none" lIns="91431" tIns="45716" rIns="91431" bIns="45716">
            <a:spAutoFit/>
          </a:bodyPr>
          <a:lstStyle/>
          <a:p>
            <a:pPr algn="r"/>
            <a:r>
              <a:rPr lang="zh-CN" altLang="en-US" sz="2200" b="1" dirty="0">
                <a:solidFill>
                  <a:srgbClr val="333333"/>
                </a:solidFill>
                <a:latin typeface="微软雅黑" pitchFamily="34" charset="-122"/>
                <a:ea typeface="微软雅黑" pitchFamily="34" charset="-122"/>
              </a:rPr>
              <a:t>添加标题</a:t>
            </a:r>
            <a:endParaRPr lang="en-US" altLang="zh-CN" sz="2200" b="1" dirty="0">
              <a:solidFill>
                <a:srgbClr val="333333"/>
              </a:solidFill>
              <a:latin typeface="微软雅黑" pitchFamily="34" charset="-122"/>
              <a:ea typeface="微软雅黑" pitchFamily="34" charset="-122"/>
            </a:endParaRPr>
          </a:p>
        </p:txBody>
      </p:sp>
      <p:sp>
        <p:nvSpPr>
          <p:cNvPr id="81" name="矩形 80"/>
          <p:cNvSpPr/>
          <p:nvPr/>
        </p:nvSpPr>
        <p:spPr>
          <a:xfrm>
            <a:off x="2181726" y="3381120"/>
            <a:ext cx="2563026" cy="523220"/>
          </a:xfrm>
          <a:prstGeom prst="rect">
            <a:avLst/>
          </a:prstGeom>
        </p:spPr>
        <p:txBody>
          <a:bodyPr wrap="square">
            <a:spAutoFit/>
          </a:bodyPr>
          <a:lstStyle/>
          <a:p>
            <a:pPr algn="r"/>
            <a:r>
              <a:rPr lang="zh-CN" altLang="en-US" sz="1400" dirty="0">
                <a:solidFill>
                  <a:srgbClr val="333333"/>
                </a:solidFill>
                <a:latin typeface="微软雅黑" panose="020B0503020204020204" pitchFamily="34" charset="-122"/>
                <a:ea typeface="微软雅黑" panose="020B0503020204020204" pitchFamily="34" charset="-122"/>
                <a:sym typeface="微软雅黑" pitchFamily="34" charset="-122"/>
              </a:rPr>
              <a:t>点击输入图表的描述说明，点击输入图表的描述说明</a:t>
            </a:r>
            <a:endParaRPr lang="zh-CN" altLang="en-US" sz="1400" dirty="0">
              <a:solidFill>
                <a:srgbClr val="333333"/>
              </a:solidFill>
              <a:latin typeface="微软雅黑" panose="020B0503020204020204" pitchFamily="34" charset="-122"/>
              <a:ea typeface="微软雅黑" panose="020B0503020204020204" pitchFamily="34" charset="-122"/>
            </a:endParaRPr>
          </a:p>
        </p:txBody>
      </p:sp>
      <p:sp>
        <p:nvSpPr>
          <p:cNvPr id="82" name="矩形 81"/>
          <p:cNvSpPr/>
          <p:nvPr/>
        </p:nvSpPr>
        <p:spPr>
          <a:xfrm>
            <a:off x="3431589" y="4102964"/>
            <a:ext cx="1313163" cy="430879"/>
          </a:xfrm>
          <a:prstGeom prst="rect">
            <a:avLst/>
          </a:prstGeom>
        </p:spPr>
        <p:txBody>
          <a:bodyPr wrap="none" lIns="91431" tIns="45716" rIns="91431" bIns="45716">
            <a:spAutoFit/>
          </a:bodyPr>
          <a:lstStyle/>
          <a:p>
            <a:pPr algn="r"/>
            <a:r>
              <a:rPr lang="zh-CN" altLang="en-US" sz="2200" b="1" dirty="0">
                <a:solidFill>
                  <a:srgbClr val="333333"/>
                </a:solidFill>
                <a:latin typeface="微软雅黑" pitchFamily="34" charset="-122"/>
                <a:ea typeface="微软雅黑" pitchFamily="34" charset="-122"/>
              </a:rPr>
              <a:t>添加标题</a:t>
            </a:r>
            <a:endParaRPr lang="en-US" altLang="zh-CN" sz="2200" b="1" dirty="0">
              <a:solidFill>
                <a:srgbClr val="333333"/>
              </a:solidFill>
              <a:latin typeface="微软雅黑" pitchFamily="34" charset="-122"/>
              <a:ea typeface="微软雅黑" pitchFamily="34" charset="-122"/>
            </a:endParaRPr>
          </a:p>
        </p:txBody>
      </p:sp>
      <p:sp>
        <p:nvSpPr>
          <p:cNvPr id="83" name="矩形 82"/>
          <p:cNvSpPr/>
          <p:nvPr/>
        </p:nvSpPr>
        <p:spPr>
          <a:xfrm>
            <a:off x="2181726" y="4482941"/>
            <a:ext cx="2563026" cy="523220"/>
          </a:xfrm>
          <a:prstGeom prst="rect">
            <a:avLst/>
          </a:prstGeom>
        </p:spPr>
        <p:txBody>
          <a:bodyPr wrap="square">
            <a:spAutoFit/>
          </a:bodyPr>
          <a:lstStyle/>
          <a:p>
            <a:pPr algn="r"/>
            <a:r>
              <a:rPr lang="zh-CN" altLang="en-US" sz="1400" dirty="0">
                <a:solidFill>
                  <a:srgbClr val="333333"/>
                </a:solidFill>
                <a:latin typeface="微软雅黑" panose="020B0503020204020204" pitchFamily="34" charset="-122"/>
                <a:ea typeface="微软雅黑" panose="020B0503020204020204" pitchFamily="34" charset="-122"/>
                <a:sym typeface="微软雅黑" pitchFamily="34" charset="-122"/>
              </a:rPr>
              <a:t>点击输入图表的描述说明，点击输入图表的描述说明</a:t>
            </a:r>
            <a:endParaRPr lang="zh-CN" altLang="en-US" sz="1400" dirty="0">
              <a:solidFill>
                <a:srgbClr val="333333"/>
              </a:solidFill>
              <a:latin typeface="微软雅黑" panose="020B0503020204020204" pitchFamily="34" charset="-122"/>
              <a:ea typeface="微软雅黑" panose="020B0503020204020204" pitchFamily="34" charset="-122"/>
            </a:endParaRPr>
          </a:p>
        </p:txBody>
      </p:sp>
      <p:sp>
        <p:nvSpPr>
          <p:cNvPr id="84" name="矩形 83"/>
          <p:cNvSpPr/>
          <p:nvPr/>
        </p:nvSpPr>
        <p:spPr>
          <a:xfrm>
            <a:off x="3431589" y="5204785"/>
            <a:ext cx="1313163" cy="430879"/>
          </a:xfrm>
          <a:prstGeom prst="rect">
            <a:avLst/>
          </a:prstGeom>
        </p:spPr>
        <p:txBody>
          <a:bodyPr wrap="none" lIns="91431" tIns="45716" rIns="91431" bIns="45716">
            <a:spAutoFit/>
          </a:bodyPr>
          <a:lstStyle/>
          <a:p>
            <a:pPr algn="r"/>
            <a:r>
              <a:rPr lang="zh-CN" altLang="en-US" sz="2200" b="1" dirty="0">
                <a:solidFill>
                  <a:srgbClr val="333333"/>
                </a:solidFill>
                <a:latin typeface="微软雅黑" pitchFamily="34" charset="-122"/>
                <a:ea typeface="微软雅黑" pitchFamily="34" charset="-122"/>
              </a:rPr>
              <a:t>添加标题</a:t>
            </a:r>
            <a:endParaRPr lang="en-US" altLang="zh-CN" sz="2200" b="1" dirty="0">
              <a:solidFill>
                <a:srgbClr val="333333"/>
              </a:solidFill>
              <a:latin typeface="微软雅黑" pitchFamily="34" charset="-122"/>
              <a:ea typeface="微软雅黑" pitchFamily="34" charset="-122"/>
            </a:endParaRPr>
          </a:p>
        </p:txBody>
      </p:sp>
      <p:sp>
        <p:nvSpPr>
          <p:cNvPr id="85" name="矩形 84"/>
          <p:cNvSpPr/>
          <p:nvPr/>
        </p:nvSpPr>
        <p:spPr>
          <a:xfrm>
            <a:off x="2181726" y="5584762"/>
            <a:ext cx="2563026" cy="523220"/>
          </a:xfrm>
          <a:prstGeom prst="rect">
            <a:avLst/>
          </a:prstGeom>
        </p:spPr>
        <p:txBody>
          <a:bodyPr wrap="square">
            <a:spAutoFit/>
          </a:bodyPr>
          <a:lstStyle/>
          <a:p>
            <a:pPr algn="r"/>
            <a:r>
              <a:rPr lang="zh-CN" altLang="en-US" sz="1400" dirty="0">
                <a:solidFill>
                  <a:srgbClr val="333333"/>
                </a:solidFill>
                <a:latin typeface="微软雅黑" panose="020B0503020204020204" pitchFamily="34" charset="-122"/>
                <a:ea typeface="微软雅黑" panose="020B0503020204020204" pitchFamily="34" charset="-122"/>
                <a:sym typeface="微软雅黑" pitchFamily="34" charset="-122"/>
              </a:rPr>
              <a:t>点击输入图表的描述说明，点击输入图表的描述说明</a:t>
            </a:r>
            <a:endParaRPr lang="zh-CN" altLang="en-US" sz="1400" dirty="0">
              <a:solidFill>
                <a:srgbClr val="3333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07123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down)">
                                      <p:cBhvr>
                                        <p:cTn id="15" dur="200"/>
                                        <p:tgtEl>
                                          <p:spTgt spid="7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wipe(down)">
                                      <p:cBhvr>
                                        <p:cTn id="18" dur="400"/>
                                        <p:tgtEl>
                                          <p:spTgt spid="7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down)">
                                      <p:cBhvr>
                                        <p:cTn id="21" dur="600"/>
                                        <p:tgtEl>
                                          <p:spTgt spid="7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down)">
                                      <p:cBhvr>
                                        <p:cTn id="24" dur="900"/>
                                        <p:tgtEl>
                                          <p:spTgt spid="69"/>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250"/>
                                        <p:tgtEl>
                                          <p:spTgt spid="76"/>
                                        </p:tgtEl>
                                      </p:cBhvr>
                                    </p:animEffect>
                                  </p:childTnLst>
                                </p:cTn>
                              </p:par>
                              <p:par>
                                <p:cTn id="28" presetID="10" presetClass="entr" presetSubtype="0" fill="hold" grpId="0" nodeType="withEffect">
                                  <p:stCondLst>
                                    <p:cond delay="75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250"/>
                                        <p:tgtEl>
                                          <p:spTgt spid="75"/>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250"/>
                                        <p:tgtEl>
                                          <p:spTgt spid="74"/>
                                        </p:tgtEl>
                                      </p:cBhvr>
                                    </p:animEffect>
                                  </p:childTnLst>
                                </p:cTn>
                              </p:par>
                              <p:par>
                                <p:cTn id="34" presetID="10" presetClass="entr" presetSubtype="0" fill="hold" grpId="0" nodeType="withEffect">
                                  <p:stCondLst>
                                    <p:cond delay="125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250"/>
                                        <p:tgtEl>
                                          <p:spTgt spid="73"/>
                                        </p:tgtEl>
                                      </p:cBhvr>
                                    </p:animEffect>
                                  </p:childTnLst>
                                </p:cTn>
                              </p:par>
                            </p:childTnLst>
                          </p:cTn>
                        </p:par>
                        <p:par>
                          <p:cTn id="37" fill="hold">
                            <p:stCondLst>
                              <p:cond delay="2500"/>
                            </p:stCondLst>
                            <p:childTnLst>
                              <p:par>
                                <p:cTn id="38" presetID="26" presetClass="emph" presetSubtype="0" fill="hold" grpId="1" nodeType="afterEffect">
                                  <p:stCondLst>
                                    <p:cond delay="0"/>
                                  </p:stCondLst>
                                  <p:childTnLst>
                                    <p:animEffect transition="out" filter="fade">
                                      <p:cBhvr>
                                        <p:cTn id="39" dur="500" tmFilter="0, 0; .2, .5; .8, .5; 1, 0"/>
                                        <p:tgtEl>
                                          <p:spTgt spid="76"/>
                                        </p:tgtEl>
                                      </p:cBhvr>
                                    </p:animEffect>
                                    <p:animScale>
                                      <p:cBhvr>
                                        <p:cTn id="40" dur="250" autoRev="1" fill="hold"/>
                                        <p:tgtEl>
                                          <p:spTgt spid="76"/>
                                        </p:tgtEl>
                                      </p:cBhvr>
                                      <p:by x="105000" y="105000"/>
                                    </p:animScale>
                                  </p:childTnLst>
                                </p:cTn>
                              </p:par>
                            </p:childTnLst>
                          </p:cTn>
                        </p:par>
                        <p:par>
                          <p:cTn id="41" fill="hold">
                            <p:stCondLst>
                              <p:cond delay="3000"/>
                            </p:stCondLst>
                            <p:childTnLst>
                              <p:par>
                                <p:cTn id="42" presetID="22" presetClass="entr" presetSubtype="2" fill="hold" nodeType="after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wipe(right)">
                                      <p:cBhvr>
                                        <p:cTn id="44" dur="250"/>
                                        <p:tgtEl>
                                          <p:spTgt spid="64"/>
                                        </p:tgtEl>
                                      </p:cBhvr>
                                    </p:animEffect>
                                  </p:childTnLst>
                                </p:cTn>
                              </p:par>
                            </p:childTnLst>
                          </p:cTn>
                        </p:par>
                        <p:par>
                          <p:cTn id="45" fill="hold">
                            <p:stCondLst>
                              <p:cond delay="3250"/>
                            </p:stCondLst>
                            <p:childTnLst>
                              <p:par>
                                <p:cTn id="46" presetID="10" presetClass="entr" presetSubtype="0"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par>
                          <p:cTn id="49" fill="hold">
                            <p:stCondLst>
                              <p:cond delay="3750"/>
                            </p:stCondLst>
                            <p:childTnLst>
                              <p:par>
                                <p:cTn id="50" presetID="14" presetClass="entr" presetSubtype="10" fill="hold" grpId="0" nodeType="after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randombar(horizontal)">
                                      <p:cBhvr>
                                        <p:cTn id="52" dur="500"/>
                                        <p:tgtEl>
                                          <p:spTgt spid="84"/>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randombar(horizontal)">
                                      <p:cBhvr>
                                        <p:cTn id="55" dur="500"/>
                                        <p:tgtEl>
                                          <p:spTgt spid="85"/>
                                        </p:tgtEl>
                                      </p:cBhvr>
                                    </p:animEffect>
                                  </p:childTnLst>
                                </p:cTn>
                              </p:par>
                            </p:childTnLst>
                          </p:cTn>
                        </p:par>
                        <p:par>
                          <p:cTn id="56" fill="hold">
                            <p:stCondLst>
                              <p:cond delay="4250"/>
                            </p:stCondLst>
                            <p:childTnLst>
                              <p:par>
                                <p:cTn id="57" presetID="26" presetClass="emph" presetSubtype="0" fill="hold" grpId="1" nodeType="afterEffect">
                                  <p:stCondLst>
                                    <p:cond delay="0"/>
                                  </p:stCondLst>
                                  <p:childTnLst>
                                    <p:animEffect transition="out" filter="fade">
                                      <p:cBhvr>
                                        <p:cTn id="58" dur="500" tmFilter="0, 0; .2, .5; .8, .5; 1, 0"/>
                                        <p:tgtEl>
                                          <p:spTgt spid="75"/>
                                        </p:tgtEl>
                                      </p:cBhvr>
                                    </p:animEffect>
                                    <p:animScale>
                                      <p:cBhvr>
                                        <p:cTn id="59" dur="250" autoRev="1" fill="hold"/>
                                        <p:tgtEl>
                                          <p:spTgt spid="75"/>
                                        </p:tgtEl>
                                      </p:cBhvr>
                                      <p:by x="105000" y="105000"/>
                                    </p:animScale>
                                  </p:childTnLst>
                                </p:cTn>
                              </p:par>
                            </p:childTnLst>
                          </p:cTn>
                        </p:par>
                        <p:par>
                          <p:cTn id="60" fill="hold">
                            <p:stCondLst>
                              <p:cond delay="4750"/>
                            </p:stCondLst>
                            <p:childTnLst>
                              <p:par>
                                <p:cTn id="61" presetID="22" presetClass="entr" presetSubtype="2"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right)">
                                      <p:cBhvr>
                                        <p:cTn id="63" dur="500"/>
                                        <p:tgtEl>
                                          <p:spTgt spid="53"/>
                                        </p:tgtEl>
                                      </p:cBhvr>
                                    </p:animEffect>
                                  </p:childTnLst>
                                </p:cTn>
                              </p:par>
                            </p:childTnLst>
                          </p:cTn>
                        </p:par>
                        <p:par>
                          <p:cTn id="64" fill="hold">
                            <p:stCondLst>
                              <p:cond delay="5250"/>
                            </p:stCondLst>
                            <p:childTnLst>
                              <p:par>
                                <p:cTn id="65" presetID="10" presetClass="entr" presetSubtype="0"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par>
                          <p:cTn id="68" fill="hold">
                            <p:stCondLst>
                              <p:cond delay="5750"/>
                            </p:stCondLst>
                            <p:childTnLst>
                              <p:par>
                                <p:cTn id="69" presetID="14" presetClass="entr" presetSubtype="10" fill="hold" grpId="0" nodeType="afterEffect">
                                  <p:stCondLst>
                                    <p:cond delay="0"/>
                                  </p:stCondLst>
                                  <p:childTnLst>
                                    <p:set>
                                      <p:cBhvr>
                                        <p:cTn id="70" dur="1" fill="hold">
                                          <p:stCondLst>
                                            <p:cond delay="0"/>
                                          </p:stCondLst>
                                        </p:cTn>
                                        <p:tgtEl>
                                          <p:spTgt spid="83"/>
                                        </p:tgtEl>
                                        <p:attrNameLst>
                                          <p:attrName>style.visibility</p:attrName>
                                        </p:attrNameLst>
                                      </p:cBhvr>
                                      <p:to>
                                        <p:strVal val="visible"/>
                                      </p:to>
                                    </p:set>
                                    <p:animEffect transition="in" filter="randombar(horizontal)">
                                      <p:cBhvr>
                                        <p:cTn id="71" dur="500"/>
                                        <p:tgtEl>
                                          <p:spTgt spid="83"/>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randombar(horizontal)">
                                      <p:cBhvr>
                                        <p:cTn id="74" dur="500"/>
                                        <p:tgtEl>
                                          <p:spTgt spid="82"/>
                                        </p:tgtEl>
                                      </p:cBhvr>
                                    </p:animEffect>
                                  </p:childTnLst>
                                </p:cTn>
                              </p:par>
                            </p:childTnLst>
                          </p:cTn>
                        </p:par>
                        <p:par>
                          <p:cTn id="75" fill="hold">
                            <p:stCondLst>
                              <p:cond delay="6250"/>
                            </p:stCondLst>
                            <p:childTnLst>
                              <p:par>
                                <p:cTn id="76" presetID="26" presetClass="emph" presetSubtype="0" fill="hold" grpId="1" nodeType="afterEffect">
                                  <p:stCondLst>
                                    <p:cond delay="0"/>
                                  </p:stCondLst>
                                  <p:childTnLst>
                                    <p:animEffect transition="out" filter="fade">
                                      <p:cBhvr>
                                        <p:cTn id="77" dur="500" tmFilter="0, 0; .2, .5; .8, .5; 1, 0"/>
                                        <p:tgtEl>
                                          <p:spTgt spid="74"/>
                                        </p:tgtEl>
                                      </p:cBhvr>
                                    </p:animEffect>
                                    <p:animScale>
                                      <p:cBhvr>
                                        <p:cTn id="78" dur="250" autoRev="1" fill="hold"/>
                                        <p:tgtEl>
                                          <p:spTgt spid="74"/>
                                        </p:tgtEl>
                                      </p:cBhvr>
                                      <p:by x="105000" y="105000"/>
                                    </p:animScale>
                                  </p:childTnLst>
                                </p:cTn>
                              </p:par>
                            </p:childTnLst>
                          </p:cTn>
                        </p:par>
                        <p:par>
                          <p:cTn id="79" fill="hold">
                            <p:stCondLst>
                              <p:cond delay="6750"/>
                            </p:stCondLst>
                            <p:childTnLst>
                              <p:par>
                                <p:cTn id="80" presetID="22" presetClass="entr" presetSubtype="2" fill="hold" nodeType="after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wipe(right)">
                                      <p:cBhvr>
                                        <p:cTn id="82" dur="600"/>
                                        <p:tgtEl>
                                          <p:spTgt spid="57"/>
                                        </p:tgtEl>
                                      </p:cBhvr>
                                    </p:animEffect>
                                  </p:childTnLst>
                                </p:cTn>
                              </p:par>
                            </p:childTnLst>
                          </p:cTn>
                        </p:par>
                        <p:par>
                          <p:cTn id="83" fill="hold">
                            <p:stCondLst>
                              <p:cond delay="7350"/>
                            </p:stCondLst>
                            <p:childTnLst>
                              <p:par>
                                <p:cTn id="84" presetID="10" presetClass="entr" presetSubtype="0" fill="hold"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par>
                          <p:cTn id="87" fill="hold">
                            <p:stCondLst>
                              <p:cond delay="7850"/>
                            </p:stCondLst>
                            <p:childTnLst>
                              <p:par>
                                <p:cTn id="88" presetID="14" presetClass="entr" presetSubtype="10" fill="hold" grpId="0" nodeType="after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randombar(horizontal)">
                                      <p:cBhvr>
                                        <p:cTn id="90" dur="500"/>
                                        <p:tgtEl>
                                          <p:spTgt spid="80"/>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randombar(horizontal)">
                                      <p:cBhvr>
                                        <p:cTn id="93" dur="500"/>
                                        <p:tgtEl>
                                          <p:spTgt spid="81"/>
                                        </p:tgtEl>
                                      </p:cBhvr>
                                    </p:animEffect>
                                  </p:childTnLst>
                                </p:cTn>
                              </p:par>
                            </p:childTnLst>
                          </p:cTn>
                        </p:par>
                        <p:par>
                          <p:cTn id="94" fill="hold">
                            <p:stCondLst>
                              <p:cond delay="8350"/>
                            </p:stCondLst>
                            <p:childTnLst>
                              <p:par>
                                <p:cTn id="95" presetID="26" presetClass="emph" presetSubtype="0" fill="hold" grpId="1" nodeType="afterEffect">
                                  <p:stCondLst>
                                    <p:cond delay="0"/>
                                  </p:stCondLst>
                                  <p:childTnLst>
                                    <p:animEffect transition="out" filter="fade">
                                      <p:cBhvr>
                                        <p:cTn id="96" dur="500" tmFilter="0, 0; .2, .5; .8, .5; 1, 0"/>
                                        <p:tgtEl>
                                          <p:spTgt spid="73"/>
                                        </p:tgtEl>
                                      </p:cBhvr>
                                    </p:animEffect>
                                    <p:animScale>
                                      <p:cBhvr>
                                        <p:cTn id="97" dur="250" autoRev="1" fill="hold"/>
                                        <p:tgtEl>
                                          <p:spTgt spid="73"/>
                                        </p:tgtEl>
                                      </p:cBhvr>
                                      <p:by x="105000" y="105000"/>
                                    </p:animScale>
                                  </p:childTnLst>
                                </p:cTn>
                              </p:par>
                            </p:childTnLst>
                          </p:cTn>
                        </p:par>
                        <p:par>
                          <p:cTn id="98" fill="hold">
                            <p:stCondLst>
                              <p:cond delay="8850"/>
                            </p:stCondLst>
                            <p:childTnLst>
                              <p:par>
                                <p:cTn id="99" presetID="22" presetClass="entr" presetSubtype="2" fill="hold" nodeType="after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wipe(right)">
                                      <p:cBhvr>
                                        <p:cTn id="101" dur="750"/>
                                        <p:tgtEl>
                                          <p:spTgt spid="47"/>
                                        </p:tgtEl>
                                      </p:cBhvr>
                                    </p:animEffect>
                                  </p:childTnLst>
                                </p:cTn>
                              </p:par>
                            </p:childTnLst>
                          </p:cTn>
                        </p:par>
                        <p:par>
                          <p:cTn id="102" fill="hold">
                            <p:stCondLst>
                              <p:cond delay="9600"/>
                            </p:stCondLst>
                            <p:childTnLst>
                              <p:par>
                                <p:cTn id="103" presetID="10" presetClass="entr" presetSubtype="0" fill="hold" nodeType="afterEffect">
                                  <p:stCondLst>
                                    <p:cond delay="0"/>
                                  </p:stCondLst>
                                  <p:childTnLst>
                                    <p:set>
                                      <p:cBhvr>
                                        <p:cTn id="104" dur="1" fill="hold">
                                          <p:stCondLst>
                                            <p:cond delay="0"/>
                                          </p:stCondLst>
                                        </p:cTn>
                                        <p:tgtEl>
                                          <p:spTgt spid="15"/>
                                        </p:tgtEl>
                                        <p:attrNameLst>
                                          <p:attrName>style.visibility</p:attrName>
                                        </p:attrNameLst>
                                      </p:cBhvr>
                                      <p:to>
                                        <p:strVal val="visible"/>
                                      </p:to>
                                    </p:set>
                                    <p:animEffect transition="in" filter="fade">
                                      <p:cBhvr>
                                        <p:cTn id="105" dur="500"/>
                                        <p:tgtEl>
                                          <p:spTgt spid="15"/>
                                        </p:tgtEl>
                                      </p:cBhvr>
                                    </p:animEffect>
                                  </p:childTnLst>
                                </p:cTn>
                              </p:par>
                            </p:childTnLst>
                          </p:cTn>
                        </p:par>
                        <p:par>
                          <p:cTn id="106" fill="hold">
                            <p:stCondLst>
                              <p:cond delay="10100"/>
                            </p:stCondLst>
                            <p:childTnLst>
                              <p:par>
                                <p:cTn id="107" presetID="14" presetClass="entr" presetSubtype="10" fill="hold" grpId="0" nodeType="after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randombar(horizontal)">
                                      <p:cBhvr>
                                        <p:cTn id="109" dur="500"/>
                                        <p:tgtEl>
                                          <p:spTgt spid="78"/>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randombar(horizontal)">
                                      <p:cBhvr>
                                        <p:cTn id="11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9" grpId="0" animBg="1"/>
      <p:bldP spid="70" grpId="0" animBg="1"/>
      <p:bldP spid="71" grpId="0" animBg="1"/>
      <p:bldP spid="72" grpId="0" animBg="1"/>
      <p:bldP spid="73" grpId="0" animBg="1"/>
      <p:bldP spid="73" grpId="1" animBg="1"/>
      <p:bldP spid="74" grpId="0" animBg="1"/>
      <p:bldP spid="74" grpId="1" animBg="1"/>
      <p:bldP spid="75" grpId="0" animBg="1"/>
      <p:bldP spid="75" grpId="1" animBg="1"/>
      <p:bldP spid="76" grpId="0" animBg="1"/>
      <p:bldP spid="76" grpId="1" animBg="1"/>
      <p:bldP spid="78" grpId="0"/>
      <p:bldP spid="79" grpId="0"/>
      <p:bldP spid="80" grpId="0"/>
      <p:bldP spid="81" grpId="0"/>
      <p:bldP spid="82" grpId="0"/>
      <p:bldP spid="83" grpId="0"/>
      <p:bldP spid="84" grpId="0"/>
      <p:bldP spid="8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7666671" y="4204904"/>
            <a:ext cx="2954655" cy="923330"/>
          </a:xfrm>
          <a:prstGeom prst="rect">
            <a:avLst/>
          </a:prstGeom>
          <a:noFill/>
        </p:spPr>
        <p:txBody>
          <a:bodyPr wrap="none" rtlCol="0">
            <a:spAutoFit/>
          </a:bodyPr>
          <a:lstStyle/>
          <a:p>
            <a:pPr algn="ctr"/>
            <a:r>
              <a:rPr lang="zh-CN" altLang="en-US"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论文总结</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文本框 3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第六部分</a:t>
            </a: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57" name="等腰三角形 56"/>
          <p:cNvSpPr/>
          <p:nvPr/>
        </p:nvSpPr>
        <p:spPr>
          <a:xfrm>
            <a:off x="753421" y="240128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flipV="1">
            <a:off x="2606221" y="3013767"/>
            <a:ext cx="1845054" cy="1590563"/>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a:off x="379901" y="3978028"/>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10800000">
            <a:off x="4223915" y="3952823"/>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a:off x="3710479" y="4030676"/>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flipV="1">
            <a:off x="3710479" y="4763853"/>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3600000">
            <a:off x="2324267" y="5366771"/>
            <a:ext cx="1213111" cy="1045785"/>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a:off x="4960375" y="4835453"/>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2618629" y="2407876"/>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研究总结</a:t>
            </a:r>
          </a:p>
        </p:txBody>
      </p:sp>
      <p:sp>
        <p:nvSpPr>
          <p:cNvPr id="76" name="文本框 75"/>
          <p:cNvSpPr txBox="1"/>
          <p:nvPr/>
        </p:nvSpPr>
        <p:spPr>
          <a:xfrm>
            <a:off x="2795214" y="3070727"/>
            <a:ext cx="146706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成绩与思考</a:t>
            </a:r>
          </a:p>
        </p:txBody>
      </p:sp>
      <p:sp>
        <p:nvSpPr>
          <p:cNvPr id="77" name="文本框 76"/>
          <p:cNvSpPr txBox="1"/>
          <p:nvPr/>
        </p:nvSpPr>
        <p:spPr>
          <a:xfrm>
            <a:off x="2304519" y="494164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参考书籍</a:t>
            </a:r>
          </a:p>
        </p:txBody>
      </p:sp>
      <p:sp>
        <p:nvSpPr>
          <p:cNvPr id="78" name="等腰三角形 77"/>
          <p:cNvSpPr/>
          <p:nvPr/>
        </p:nvSpPr>
        <p:spPr>
          <a:xfrm rot="18000000" flipV="1">
            <a:off x="4540566" y="55834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a:off x="2276672" y="46852"/>
            <a:ext cx="1552545" cy="13384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flipV="1">
            <a:off x="3412742" y="48217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663697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9"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par>
                          <p:cTn id="24" fill="hold">
                            <p:stCondLst>
                              <p:cond delay="2250"/>
                            </p:stCondLst>
                            <p:childTnLst>
                              <p:par>
                                <p:cTn id="25" presetID="49" presetClass="entr" presetSubtype="0" decel="10000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 calcmode="lin" valueType="num">
                                      <p:cBhvr>
                                        <p:cTn id="29" dur="500" fill="hold"/>
                                        <p:tgtEl>
                                          <p:spTgt spid="58"/>
                                        </p:tgtEl>
                                        <p:attrNameLst>
                                          <p:attrName>style.rotation</p:attrName>
                                        </p:attrNameLst>
                                      </p:cBhvr>
                                      <p:tavLst>
                                        <p:tav tm="0">
                                          <p:val>
                                            <p:fltVal val="360"/>
                                          </p:val>
                                        </p:tav>
                                        <p:tav tm="100000">
                                          <p:val>
                                            <p:fltVal val="0"/>
                                          </p:val>
                                        </p:tav>
                                      </p:tavLst>
                                    </p:anim>
                                    <p:animEffect transition="in" filter="fade">
                                      <p:cBhvr>
                                        <p:cTn id="30" dur="500"/>
                                        <p:tgtEl>
                                          <p:spTgt spid="58"/>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anim calcmode="lin" valueType="num">
                                      <p:cBhvr>
                                        <p:cTn id="33" dur="500" fill="hold"/>
                                        <p:tgtEl>
                                          <p:spTgt spid="80"/>
                                        </p:tgtEl>
                                        <p:attrNameLst>
                                          <p:attrName>ppt_w</p:attrName>
                                        </p:attrNameLst>
                                      </p:cBhvr>
                                      <p:tavLst>
                                        <p:tav tm="0">
                                          <p:val>
                                            <p:fltVal val="0"/>
                                          </p:val>
                                        </p:tav>
                                        <p:tav tm="100000">
                                          <p:val>
                                            <p:strVal val="#ppt_w"/>
                                          </p:val>
                                        </p:tav>
                                      </p:tavLst>
                                    </p:anim>
                                    <p:anim calcmode="lin" valueType="num">
                                      <p:cBhvr>
                                        <p:cTn id="34" dur="500" fill="hold"/>
                                        <p:tgtEl>
                                          <p:spTgt spid="80"/>
                                        </p:tgtEl>
                                        <p:attrNameLst>
                                          <p:attrName>ppt_h</p:attrName>
                                        </p:attrNameLst>
                                      </p:cBhvr>
                                      <p:tavLst>
                                        <p:tav tm="0">
                                          <p:val>
                                            <p:fltVal val="0"/>
                                          </p:val>
                                        </p:tav>
                                        <p:tav tm="100000">
                                          <p:val>
                                            <p:strVal val="#ppt_h"/>
                                          </p:val>
                                        </p:tav>
                                      </p:tavLst>
                                    </p:anim>
                                    <p:anim calcmode="lin" valueType="num">
                                      <p:cBhvr>
                                        <p:cTn id="35" dur="500" fill="hold"/>
                                        <p:tgtEl>
                                          <p:spTgt spid="80"/>
                                        </p:tgtEl>
                                        <p:attrNameLst>
                                          <p:attrName>style.rotation</p:attrName>
                                        </p:attrNameLst>
                                      </p:cBhvr>
                                      <p:tavLst>
                                        <p:tav tm="0">
                                          <p:val>
                                            <p:fltVal val="360"/>
                                          </p:val>
                                        </p:tav>
                                        <p:tav tm="100000">
                                          <p:val>
                                            <p:fltVal val="0"/>
                                          </p:val>
                                        </p:tav>
                                      </p:tavLst>
                                    </p:anim>
                                    <p:animEffect transition="in" filter="fade">
                                      <p:cBhvr>
                                        <p:cTn id="36" dur="500"/>
                                        <p:tgtEl>
                                          <p:spTgt spid="80"/>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anim calcmode="lin" valueType="num">
                                      <p:cBhvr>
                                        <p:cTn id="41" dur="500" fill="hold"/>
                                        <p:tgtEl>
                                          <p:spTgt spid="66"/>
                                        </p:tgtEl>
                                        <p:attrNameLst>
                                          <p:attrName>style.rotation</p:attrName>
                                        </p:attrNameLst>
                                      </p:cBhvr>
                                      <p:tavLst>
                                        <p:tav tm="0">
                                          <p:val>
                                            <p:fltVal val="360"/>
                                          </p:val>
                                        </p:tav>
                                        <p:tav tm="100000">
                                          <p:val>
                                            <p:fltVal val="0"/>
                                          </p:val>
                                        </p:tav>
                                      </p:tavLst>
                                    </p:anim>
                                    <p:animEffect transition="in" filter="fade">
                                      <p:cBhvr>
                                        <p:cTn id="42" dur="500"/>
                                        <p:tgtEl>
                                          <p:spTgt spid="66"/>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64"/>
                                        </p:tgtEl>
                                        <p:attrNameLst>
                                          <p:attrName>style.visibility</p:attrName>
                                        </p:attrNameLst>
                                      </p:cBhvr>
                                      <p:to>
                                        <p:strVal val="visible"/>
                                      </p:to>
                                    </p:set>
                                    <p:anim calcmode="lin" valueType="num">
                                      <p:cBhvr>
                                        <p:cTn id="45" dur="500" fill="hold"/>
                                        <p:tgtEl>
                                          <p:spTgt spid="64"/>
                                        </p:tgtEl>
                                        <p:attrNameLst>
                                          <p:attrName>ppt_w</p:attrName>
                                        </p:attrNameLst>
                                      </p:cBhvr>
                                      <p:tavLst>
                                        <p:tav tm="0">
                                          <p:val>
                                            <p:fltVal val="0"/>
                                          </p:val>
                                        </p:tav>
                                        <p:tav tm="100000">
                                          <p:val>
                                            <p:strVal val="#ppt_w"/>
                                          </p:val>
                                        </p:tav>
                                      </p:tavLst>
                                    </p:anim>
                                    <p:anim calcmode="lin" valueType="num">
                                      <p:cBhvr>
                                        <p:cTn id="46" dur="500" fill="hold"/>
                                        <p:tgtEl>
                                          <p:spTgt spid="64"/>
                                        </p:tgtEl>
                                        <p:attrNameLst>
                                          <p:attrName>ppt_h</p:attrName>
                                        </p:attrNameLst>
                                      </p:cBhvr>
                                      <p:tavLst>
                                        <p:tav tm="0">
                                          <p:val>
                                            <p:fltVal val="0"/>
                                          </p:val>
                                        </p:tav>
                                        <p:tav tm="100000">
                                          <p:val>
                                            <p:strVal val="#ppt_h"/>
                                          </p:val>
                                        </p:tav>
                                      </p:tavLst>
                                    </p:anim>
                                    <p:anim calcmode="lin" valueType="num">
                                      <p:cBhvr>
                                        <p:cTn id="47" dur="500" fill="hold"/>
                                        <p:tgtEl>
                                          <p:spTgt spid="64"/>
                                        </p:tgtEl>
                                        <p:attrNameLst>
                                          <p:attrName>style.rotation</p:attrName>
                                        </p:attrNameLst>
                                      </p:cBhvr>
                                      <p:tavLst>
                                        <p:tav tm="0">
                                          <p:val>
                                            <p:fltVal val="360"/>
                                          </p:val>
                                        </p:tav>
                                        <p:tav tm="100000">
                                          <p:val>
                                            <p:fltVal val="0"/>
                                          </p:val>
                                        </p:tav>
                                      </p:tavLst>
                                    </p:anim>
                                    <p:animEffect transition="in" filter="fade">
                                      <p:cBhvr>
                                        <p:cTn id="48" dur="500"/>
                                        <p:tgtEl>
                                          <p:spTgt spid="64"/>
                                        </p:tgtEl>
                                      </p:cBhvr>
                                    </p:animEffect>
                                  </p:childTnLst>
                                </p:cTn>
                              </p:par>
                              <p:par>
                                <p:cTn id="49" presetID="49" presetClass="entr" presetSubtype="0" decel="100000" fill="hold" grpId="0" nodeType="withEffect">
                                  <p:stCondLst>
                                    <p:cond delay="250"/>
                                  </p:stCondLst>
                                  <p:childTnLst>
                                    <p:set>
                                      <p:cBhvr>
                                        <p:cTn id="50" dur="1" fill="hold">
                                          <p:stCondLst>
                                            <p:cond delay="0"/>
                                          </p:stCondLst>
                                        </p:cTn>
                                        <p:tgtEl>
                                          <p:spTgt spid="65"/>
                                        </p:tgtEl>
                                        <p:attrNameLst>
                                          <p:attrName>style.visibility</p:attrName>
                                        </p:attrNameLst>
                                      </p:cBhvr>
                                      <p:to>
                                        <p:strVal val="visible"/>
                                      </p:to>
                                    </p:set>
                                    <p:anim calcmode="lin" valueType="num">
                                      <p:cBhvr>
                                        <p:cTn id="51" dur="500" fill="hold"/>
                                        <p:tgtEl>
                                          <p:spTgt spid="65"/>
                                        </p:tgtEl>
                                        <p:attrNameLst>
                                          <p:attrName>ppt_w</p:attrName>
                                        </p:attrNameLst>
                                      </p:cBhvr>
                                      <p:tavLst>
                                        <p:tav tm="0">
                                          <p:val>
                                            <p:fltVal val="0"/>
                                          </p:val>
                                        </p:tav>
                                        <p:tav tm="100000">
                                          <p:val>
                                            <p:strVal val="#ppt_w"/>
                                          </p:val>
                                        </p:tav>
                                      </p:tavLst>
                                    </p:anim>
                                    <p:anim calcmode="lin" valueType="num">
                                      <p:cBhvr>
                                        <p:cTn id="52" dur="500" fill="hold"/>
                                        <p:tgtEl>
                                          <p:spTgt spid="65"/>
                                        </p:tgtEl>
                                        <p:attrNameLst>
                                          <p:attrName>ppt_h</p:attrName>
                                        </p:attrNameLst>
                                      </p:cBhvr>
                                      <p:tavLst>
                                        <p:tav tm="0">
                                          <p:val>
                                            <p:fltVal val="0"/>
                                          </p:val>
                                        </p:tav>
                                        <p:tav tm="100000">
                                          <p:val>
                                            <p:strVal val="#ppt_h"/>
                                          </p:val>
                                        </p:tav>
                                      </p:tavLst>
                                    </p:anim>
                                    <p:anim calcmode="lin" valueType="num">
                                      <p:cBhvr>
                                        <p:cTn id="53" dur="500" fill="hold"/>
                                        <p:tgtEl>
                                          <p:spTgt spid="65"/>
                                        </p:tgtEl>
                                        <p:attrNameLst>
                                          <p:attrName>style.rotation</p:attrName>
                                        </p:attrNameLst>
                                      </p:cBhvr>
                                      <p:tavLst>
                                        <p:tav tm="0">
                                          <p:val>
                                            <p:fltVal val="360"/>
                                          </p:val>
                                        </p:tav>
                                        <p:tav tm="100000">
                                          <p:val>
                                            <p:fltVal val="0"/>
                                          </p:val>
                                        </p:tav>
                                      </p:tavLst>
                                    </p:anim>
                                    <p:animEffect transition="in" filter="fade">
                                      <p:cBhvr>
                                        <p:cTn id="54" dur="500"/>
                                        <p:tgtEl>
                                          <p:spTgt spid="65"/>
                                        </p:tgtEl>
                                      </p:cBhvr>
                                    </p:animEffect>
                                  </p:childTnLst>
                                </p:cTn>
                              </p:par>
                              <p:par>
                                <p:cTn id="55" presetID="49" presetClass="entr" presetSubtype="0" decel="100000" fill="hold" grpId="0" nodeType="withEffect">
                                  <p:stCondLst>
                                    <p:cond delay="250"/>
                                  </p:stCondLst>
                                  <p:childTnLst>
                                    <p:set>
                                      <p:cBhvr>
                                        <p:cTn id="56" dur="1" fill="hold">
                                          <p:stCondLst>
                                            <p:cond delay="0"/>
                                          </p:stCondLst>
                                        </p:cTn>
                                        <p:tgtEl>
                                          <p:spTgt spid="75"/>
                                        </p:tgtEl>
                                        <p:attrNameLst>
                                          <p:attrName>style.visibility</p:attrName>
                                        </p:attrNameLst>
                                      </p:cBhvr>
                                      <p:to>
                                        <p:strVal val="visible"/>
                                      </p:to>
                                    </p:set>
                                    <p:anim calcmode="lin" valueType="num">
                                      <p:cBhvr>
                                        <p:cTn id="57" dur="500" fill="hold"/>
                                        <p:tgtEl>
                                          <p:spTgt spid="75"/>
                                        </p:tgtEl>
                                        <p:attrNameLst>
                                          <p:attrName>ppt_w</p:attrName>
                                        </p:attrNameLst>
                                      </p:cBhvr>
                                      <p:tavLst>
                                        <p:tav tm="0">
                                          <p:val>
                                            <p:fltVal val="0"/>
                                          </p:val>
                                        </p:tav>
                                        <p:tav tm="100000">
                                          <p:val>
                                            <p:strVal val="#ppt_w"/>
                                          </p:val>
                                        </p:tav>
                                      </p:tavLst>
                                    </p:anim>
                                    <p:anim calcmode="lin" valueType="num">
                                      <p:cBhvr>
                                        <p:cTn id="58" dur="500" fill="hold"/>
                                        <p:tgtEl>
                                          <p:spTgt spid="75"/>
                                        </p:tgtEl>
                                        <p:attrNameLst>
                                          <p:attrName>ppt_h</p:attrName>
                                        </p:attrNameLst>
                                      </p:cBhvr>
                                      <p:tavLst>
                                        <p:tav tm="0">
                                          <p:val>
                                            <p:fltVal val="0"/>
                                          </p:val>
                                        </p:tav>
                                        <p:tav tm="100000">
                                          <p:val>
                                            <p:strVal val="#ppt_h"/>
                                          </p:val>
                                        </p:tav>
                                      </p:tavLst>
                                    </p:anim>
                                    <p:anim calcmode="lin" valueType="num">
                                      <p:cBhvr>
                                        <p:cTn id="59" dur="500" fill="hold"/>
                                        <p:tgtEl>
                                          <p:spTgt spid="75"/>
                                        </p:tgtEl>
                                        <p:attrNameLst>
                                          <p:attrName>style.rotation</p:attrName>
                                        </p:attrNameLst>
                                      </p:cBhvr>
                                      <p:tavLst>
                                        <p:tav tm="0">
                                          <p:val>
                                            <p:fltVal val="360"/>
                                          </p:val>
                                        </p:tav>
                                        <p:tav tm="100000">
                                          <p:val>
                                            <p:fltVal val="0"/>
                                          </p:val>
                                        </p:tav>
                                      </p:tavLst>
                                    </p:anim>
                                    <p:animEffect transition="in" filter="fade">
                                      <p:cBhvr>
                                        <p:cTn id="60" dur="500"/>
                                        <p:tgtEl>
                                          <p:spTgt spid="75"/>
                                        </p:tgtEl>
                                      </p:cBhvr>
                                    </p:animEffect>
                                  </p:childTnLst>
                                </p:cTn>
                              </p:par>
                              <p:par>
                                <p:cTn id="61" presetID="49" presetClass="entr" presetSubtype="0" decel="100000" fill="hold" grpId="0" nodeType="withEffect">
                                  <p:stCondLst>
                                    <p:cond delay="250"/>
                                  </p:stCondLst>
                                  <p:childTnLst>
                                    <p:set>
                                      <p:cBhvr>
                                        <p:cTn id="62" dur="1" fill="hold">
                                          <p:stCondLst>
                                            <p:cond delay="0"/>
                                          </p:stCondLst>
                                        </p:cTn>
                                        <p:tgtEl>
                                          <p:spTgt spid="74"/>
                                        </p:tgtEl>
                                        <p:attrNameLst>
                                          <p:attrName>style.visibility</p:attrName>
                                        </p:attrNameLst>
                                      </p:cBhvr>
                                      <p:to>
                                        <p:strVal val="visible"/>
                                      </p:to>
                                    </p:set>
                                    <p:anim calcmode="lin" valueType="num">
                                      <p:cBhvr>
                                        <p:cTn id="63" dur="500" fill="hold"/>
                                        <p:tgtEl>
                                          <p:spTgt spid="74"/>
                                        </p:tgtEl>
                                        <p:attrNameLst>
                                          <p:attrName>ppt_w</p:attrName>
                                        </p:attrNameLst>
                                      </p:cBhvr>
                                      <p:tavLst>
                                        <p:tav tm="0">
                                          <p:val>
                                            <p:fltVal val="0"/>
                                          </p:val>
                                        </p:tav>
                                        <p:tav tm="100000">
                                          <p:val>
                                            <p:strVal val="#ppt_w"/>
                                          </p:val>
                                        </p:tav>
                                      </p:tavLst>
                                    </p:anim>
                                    <p:anim calcmode="lin" valueType="num">
                                      <p:cBhvr>
                                        <p:cTn id="64" dur="500" fill="hold"/>
                                        <p:tgtEl>
                                          <p:spTgt spid="74"/>
                                        </p:tgtEl>
                                        <p:attrNameLst>
                                          <p:attrName>ppt_h</p:attrName>
                                        </p:attrNameLst>
                                      </p:cBhvr>
                                      <p:tavLst>
                                        <p:tav tm="0">
                                          <p:val>
                                            <p:fltVal val="0"/>
                                          </p:val>
                                        </p:tav>
                                        <p:tav tm="100000">
                                          <p:val>
                                            <p:strVal val="#ppt_h"/>
                                          </p:val>
                                        </p:tav>
                                      </p:tavLst>
                                    </p:anim>
                                    <p:anim calcmode="lin" valueType="num">
                                      <p:cBhvr>
                                        <p:cTn id="65" dur="500" fill="hold"/>
                                        <p:tgtEl>
                                          <p:spTgt spid="74"/>
                                        </p:tgtEl>
                                        <p:attrNameLst>
                                          <p:attrName>style.rotation</p:attrName>
                                        </p:attrNameLst>
                                      </p:cBhvr>
                                      <p:tavLst>
                                        <p:tav tm="0">
                                          <p:val>
                                            <p:fltVal val="360"/>
                                          </p:val>
                                        </p:tav>
                                        <p:tav tm="100000">
                                          <p:val>
                                            <p:fltVal val="0"/>
                                          </p:val>
                                        </p:tav>
                                      </p:tavLst>
                                    </p:anim>
                                    <p:animEffect transition="in" filter="fade">
                                      <p:cBhvr>
                                        <p:cTn id="66" dur="500"/>
                                        <p:tgtEl>
                                          <p:spTgt spid="74"/>
                                        </p:tgtEl>
                                      </p:cBhvr>
                                    </p:animEffect>
                                  </p:childTnLst>
                                </p:cTn>
                              </p:par>
                            </p:childTnLst>
                          </p:cTn>
                        </p:par>
                        <p:par>
                          <p:cTn id="67" fill="hold">
                            <p:stCondLst>
                              <p:cond delay="3000"/>
                            </p:stCondLst>
                            <p:childTnLst>
                              <p:par>
                                <p:cTn id="68" presetID="49" presetClass="entr" presetSubtype="0" decel="100000" fill="hold" grpId="0" nodeType="afterEffect">
                                  <p:stCondLst>
                                    <p:cond delay="0"/>
                                  </p:stCondLst>
                                  <p:childTnLst>
                                    <p:set>
                                      <p:cBhvr>
                                        <p:cTn id="69" dur="1" fill="hold">
                                          <p:stCondLst>
                                            <p:cond delay="0"/>
                                          </p:stCondLst>
                                        </p:cTn>
                                        <p:tgtEl>
                                          <p:spTgt spid="59"/>
                                        </p:tgtEl>
                                        <p:attrNameLst>
                                          <p:attrName>style.visibility</p:attrName>
                                        </p:attrNameLst>
                                      </p:cBhvr>
                                      <p:to>
                                        <p:strVal val="visible"/>
                                      </p:to>
                                    </p:set>
                                    <p:anim calcmode="lin" valueType="num">
                                      <p:cBhvr>
                                        <p:cTn id="70" dur="500" fill="hold"/>
                                        <p:tgtEl>
                                          <p:spTgt spid="59"/>
                                        </p:tgtEl>
                                        <p:attrNameLst>
                                          <p:attrName>ppt_w</p:attrName>
                                        </p:attrNameLst>
                                      </p:cBhvr>
                                      <p:tavLst>
                                        <p:tav tm="0">
                                          <p:val>
                                            <p:fltVal val="0"/>
                                          </p:val>
                                        </p:tav>
                                        <p:tav tm="100000">
                                          <p:val>
                                            <p:strVal val="#ppt_w"/>
                                          </p:val>
                                        </p:tav>
                                      </p:tavLst>
                                    </p:anim>
                                    <p:anim calcmode="lin" valueType="num">
                                      <p:cBhvr>
                                        <p:cTn id="71" dur="500" fill="hold"/>
                                        <p:tgtEl>
                                          <p:spTgt spid="59"/>
                                        </p:tgtEl>
                                        <p:attrNameLst>
                                          <p:attrName>ppt_h</p:attrName>
                                        </p:attrNameLst>
                                      </p:cBhvr>
                                      <p:tavLst>
                                        <p:tav tm="0">
                                          <p:val>
                                            <p:fltVal val="0"/>
                                          </p:val>
                                        </p:tav>
                                        <p:tav tm="100000">
                                          <p:val>
                                            <p:strVal val="#ppt_h"/>
                                          </p:val>
                                        </p:tav>
                                      </p:tavLst>
                                    </p:anim>
                                    <p:anim calcmode="lin" valueType="num">
                                      <p:cBhvr>
                                        <p:cTn id="72" dur="500" fill="hold"/>
                                        <p:tgtEl>
                                          <p:spTgt spid="59"/>
                                        </p:tgtEl>
                                        <p:attrNameLst>
                                          <p:attrName>style.rotation</p:attrName>
                                        </p:attrNameLst>
                                      </p:cBhvr>
                                      <p:tavLst>
                                        <p:tav tm="0">
                                          <p:val>
                                            <p:fltVal val="360"/>
                                          </p:val>
                                        </p:tav>
                                        <p:tav tm="100000">
                                          <p:val>
                                            <p:fltVal val="0"/>
                                          </p:val>
                                        </p:tav>
                                      </p:tavLst>
                                    </p:anim>
                                    <p:animEffect transition="in" filter="fade">
                                      <p:cBhvr>
                                        <p:cTn id="73" dur="500"/>
                                        <p:tgtEl>
                                          <p:spTgt spid="5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76"/>
                                        </p:tgtEl>
                                        <p:attrNameLst>
                                          <p:attrName>style.visibility</p:attrName>
                                        </p:attrNameLst>
                                      </p:cBhvr>
                                      <p:to>
                                        <p:strVal val="visible"/>
                                      </p:to>
                                    </p:set>
                                    <p:anim calcmode="lin" valueType="num">
                                      <p:cBhvr>
                                        <p:cTn id="76" dur="500" fill="hold"/>
                                        <p:tgtEl>
                                          <p:spTgt spid="76"/>
                                        </p:tgtEl>
                                        <p:attrNameLst>
                                          <p:attrName>ppt_w</p:attrName>
                                        </p:attrNameLst>
                                      </p:cBhvr>
                                      <p:tavLst>
                                        <p:tav tm="0">
                                          <p:val>
                                            <p:fltVal val="0"/>
                                          </p:val>
                                        </p:tav>
                                        <p:tav tm="100000">
                                          <p:val>
                                            <p:strVal val="#ppt_w"/>
                                          </p:val>
                                        </p:tav>
                                      </p:tavLst>
                                    </p:anim>
                                    <p:anim calcmode="lin" valueType="num">
                                      <p:cBhvr>
                                        <p:cTn id="77" dur="500" fill="hold"/>
                                        <p:tgtEl>
                                          <p:spTgt spid="76"/>
                                        </p:tgtEl>
                                        <p:attrNameLst>
                                          <p:attrName>ppt_h</p:attrName>
                                        </p:attrNameLst>
                                      </p:cBhvr>
                                      <p:tavLst>
                                        <p:tav tm="0">
                                          <p:val>
                                            <p:fltVal val="0"/>
                                          </p:val>
                                        </p:tav>
                                        <p:tav tm="100000">
                                          <p:val>
                                            <p:strVal val="#ppt_h"/>
                                          </p:val>
                                        </p:tav>
                                      </p:tavLst>
                                    </p:anim>
                                    <p:anim calcmode="lin" valueType="num">
                                      <p:cBhvr>
                                        <p:cTn id="78" dur="500" fill="hold"/>
                                        <p:tgtEl>
                                          <p:spTgt spid="76"/>
                                        </p:tgtEl>
                                        <p:attrNameLst>
                                          <p:attrName>style.rotation</p:attrName>
                                        </p:attrNameLst>
                                      </p:cBhvr>
                                      <p:tavLst>
                                        <p:tav tm="0">
                                          <p:val>
                                            <p:fltVal val="360"/>
                                          </p:val>
                                        </p:tav>
                                        <p:tav tm="100000">
                                          <p:val>
                                            <p:fltVal val="0"/>
                                          </p:val>
                                        </p:tav>
                                      </p:tavLst>
                                    </p:anim>
                                    <p:animEffect transition="in" filter="fade">
                                      <p:cBhvr>
                                        <p:cTn id="79" dur="500"/>
                                        <p:tgtEl>
                                          <p:spTgt spid="76"/>
                                        </p:tgtEl>
                                      </p:cBhvr>
                                    </p:animEffect>
                                  </p:childTnLst>
                                </p:cTn>
                              </p:par>
                              <p:par>
                                <p:cTn id="80" presetID="49" presetClass="entr" presetSubtype="0" decel="100000" fill="hold" grpId="0" nodeType="withEffect">
                                  <p:stCondLst>
                                    <p:cond delay="0"/>
                                  </p:stCondLst>
                                  <p:childTnLst>
                                    <p:set>
                                      <p:cBhvr>
                                        <p:cTn id="81" dur="1" fill="hold">
                                          <p:stCondLst>
                                            <p:cond delay="0"/>
                                          </p:stCondLst>
                                        </p:cTn>
                                        <p:tgtEl>
                                          <p:spTgt spid="60"/>
                                        </p:tgtEl>
                                        <p:attrNameLst>
                                          <p:attrName>style.visibility</p:attrName>
                                        </p:attrNameLst>
                                      </p:cBhvr>
                                      <p:to>
                                        <p:strVal val="visible"/>
                                      </p:to>
                                    </p:set>
                                    <p:anim calcmode="lin" valueType="num">
                                      <p:cBhvr>
                                        <p:cTn id="82" dur="500" fill="hold"/>
                                        <p:tgtEl>
                                          <p:spTgt spid="60"/>
                                        </p:tgtEl>
                                        <p:attrNameLst>
                                          <p:attrName>ppt_w</p:attrName>
                                        </p:attrNameLst>
                                      </p:cBhvr>
                                      <p:tavLst>
                                        <p:tav tm="0">
                                          <p:val>
                                            <p:fltVal val="0"/>
                                          </p:val>
                                        </p:tav>
                                        <p:tav tm="100000">
                                          <p:val>
                                            <p:strVal val="#ppt_w"/>
                                          </p:val>
                                        </p:tav>
                                      </p:tavLst>
                                    </p:anim>
                                    <p:anim calcmode="lin" valueType="num">
                                      <p:cBhvr>
                                        <p:cTn id="83" dur="500" fill="hold"/>
                                        <p:tgtEl>
                                          <p:spTgt spid="60"/>
                                        </p:tgtEl>
                                        <p:attrNameLst>
                                          <p:attrName>ppt_h</p:attrName>
                                        </p:attrNameLst>
                                      </p:cBhvr>
                                      <p:tavLst>
                                        <p:tav tm="0">
                                          <p:val>
                                            <p:fltVal val="0"/>
                                          </p:val>
                                        </p:tav>
                                        <p:tav tm="100000">
                                          <p:val>
                                            <p:strVal val="#ppt_h"/>
                                          </p:val>
                                        </p:tav>
                                      </p:tavLst>
                                    </p:anim>
                                    <p:anim calcmode="lin" valueType="num">
                                      <p:cBhvr>
                                        <p:cTn id="84" dur="500" fill="hold"/>
                                        <p:tgtEl>
                                          <p:spTgt spid="60"/>
                                        </p:tgtEl>
                                        <p:attrNameLst>
                                          <p:attrName>style.rotation</p:attrName>
                                        </p:attrNameLst>
                                      </p:cBhvr>
                                      <p:tavLst>
                                        <p:tav tm="0">
                                          <p:val>
                                            <p:fltVal val="360"/>
                                          </p:val>
                                        </p:tav>
                                        <p:tav tm="100000">
                                          <p:val>
                                            <p:fltVal val="0"/>
                                          </p:val>
                                        </p:tav>
                                      </p:tavLst>
                                    </p:anim>
                                    <p:animEffect transition="in" filter="fade">
                                      <p:cBhvr>
                                        <p:cTn id="85" dur="500"/>
                                        <p:tgtEl>
                                          <p:spTgt spid="60"/>
                                        </p:tgtEl>
                                      </p:cBhvr>
                                    </p:animEffect>
                                  </p:childTnLst>
                                </p:cTn>
                              </p:par>
                              <p:par>
                                <p:cTn id="86" presetID="49" presetClass="entr" presetSubtype="0" decel="100000" fill="hold" grpId="0" nodeType="withEffect">
                                  <p:stCondLst>
                                    <p:cond delay="250"/>
                                  </p:stCondLst>
                                  <p:childTnLst>
                                    <p:set>
                                      <p:cBhvr>
                                        <p:cTn id="87" dur="1" fill="hold">
                                          <p:stCondLst>
                                            <p:cond delay="0"/>
                                          </p:stCondLst>
                                        </p:cTn>
                                        <p:tgtEl>
                                          <p:spTgt spid="63"/>
                                        </p:tgtEl>
                                        <p:attrNameLst>
                                          <p:attrName>style.visibility</p:attrName>
                                        </p:attrNameLst>
                                      </p:cBhvr>
                                      <p:to>
                                        <p:strVal val="visible"/>
                                      </p:to>
                                    </p:set>
                                    <p:anim calcmode="lin" valueType="num">
                                      <p:cBhvr>
                                        <p:cTn id="88" dur="500" fill="hold"/>
                                        <p:tgtEl>
                                          <p:spTgt spid="63"/>
                                        </p:tgtEl>
                                        <p:attrNameLst>
                                          <p:attrName>ppt_w</p:attrName>
                                        </p:attrNameLst>
                                      </p:cBhvr>
                                      <p:tavLst>
                                        <p:tav tm="0">
                                          <p:val>
                                            <p:fltVal val="0"/>
                                          </p:val>
                                        </p:tav>
                                        <p:tav tm="100000">
                                          <p:val>
                                            <p:strVal val="#ppt_w"/>
                                          </p:val>
                                        </p:tav>
                                      </p:tavLst>
                                    </p:anim>
                                    <p:anim calcmode="lin" valueType="num">
                                      <p:cBhvr>
                                        <p:cTn id="89" dur="500" fill="hold"/>
                                        <p:tgtEl>
                                          <p:spTgt spid="63"/>
                                        </p:tgtEl>
                                        <p:attrNameLst>
                                          <p:attrName>ppt_h</p:attrName>
                                        </p:attrNameLst>
                                      </p:cBhvr>
                                      <p:tavLst>
                                        <p:tav tm="0">
                                          <p:val>
                                            <p:fltVal val="0"/>
                                          </p:val>
                                        </p:tav>
                                        <p:tav tm="100000">
                                          <p:val>
                                            <p:strVal val="#ppt_h"/>
                                          </p:val>
                                        </p:tav>
                                      </p:tavLst>
                                    </p:anim>
                                    <p:anim calcmode="lin" valueType="num">
                                      <p:cBhvr>
                                        <p:cTn id="90" dur="500" fill="hold"/>
                                        <p:tgtEl>
                                          <p:spTgt spid="63"/>
                                        </p:tgtEl>
                                        <p:attrNameLst>
                                          <p:attrName>style.rotation</p:attrName>
                                        </p:attrNameLst>
                                      </p:cBhvr>
                                      <p:tavLst>
                                        <p:tav tm="0">
                                          <p:val>
                                            <p:fltVal val="360"/>
                                          </p:val>
                                        </p:tav>
                                        <p:tav tm="100000">
                                          <p:val>
                                            <p:fltVal val="0"/>
                                          </p:val>
                                        </p:tav>
                                      </p:tavLst>
                                    </p:anim>
                                    <p:animEffect transition="in" filter="fade">
                                      <p:cBhvr>
                                        <p:cTn id="91" dur="500"/>
                                        <p:tgtEl>
                                          <p:spTgt spid="63"/>
                                        </p:tgtEl>
                                      </p:cBhvr>
                                    </p:animEffect>
                                  </p:childTnLst>
                                </p:cTn>
                              </p:par>
                              <p:par>
                                <p:cTn id="92" presetID="49" presetClass="entr" presetSubtype="0" decel="100000" fill="hold" grpId="0" nodeType="withEffect">
                                  <p:stCondLst>
                                    <p:cond delay="250"/>
                                  </p:stCondLst>
                                  <p:childTnLst>
                                    <p:set>
                                      <p:cBhvr>
                                        <p:cTn id="93" dur="1" fill="hold">
                                          <p:stCondLst>
                                            <p:cond delay="0"/>
                                          </p:stCondLst>
                                        </p:cTn>
                                        <p:tgtEl>
                                          <p:spTgt spid="71"/>
                                        </p:tgtEl>
                                        <p:attrNameLst>
                                          <p:attrName>style.visibility</p:attrName>
                                        </p:attrNameLst>
                                      </p:cBhvr>
                                      <p:to>
                                        <p:strVal val="visible"/>
                                      </p:to>
                                    </p:set>
                                    <p:anim calcmode="lin" valueType="num">
                                      <p:cBhvr>
                                        <p:cTn id="94" dur="500" fill="hold"/>
                                        <p:tgtEl>
                                          <p:spTgt spid="71"/>
                                        </p:tgtEl>
                                        <p:attrNameLst>
                                          <p:attrName>ppt_w</p:attrName>
                                        </p:attrNameLst>
                                      </p:cBhvr>
                                      <p:tavLst>
                                        <p:tav tm="0">
                                          <p:val>
                                            <p:fltVal val="0"/>
                                          </p:val>
                                        </p:tav>
                                        <p:tav tm="100000">
                                          <p:val>
                                            <p:strVal val="#ppt_w"/>
                                          </p:val>
                                        </p:tav>
                                      </p:tavLst>
                                    </p:anim>
                                    <p:anim calcmode="lin" valueType="num">
                                      <p:cBhvr>
                                        <p:cTn id="95" dur="500" fill="hold"/>
                                        <p:tgtEl>
                                          <p:spTgt spid="71"/>
                                        </p:tgtEl>
                                        <p:attrNameLst>
                                          <p:attrName>ppt_h</p:attrName>
                                        </p:attrNameLst>
                                      </p:cBhvr>
                                      <p:tavLst>
                                        <p:tav tm="0">
                                          <p:val>
                                            <p:fltVal val="0"/>
                                          </p:val>
                                        </p:tav>
                                        <p:tav tm="100000">
                                          <p:val>
                                            <p:strVal val="#ppt_h"/>
                                          </p:val>
                                        </p:tav>
                                      </p:tavLst>
                                    </p:anim>
                                    <p:anim calcmode="lin" valueType="num">
                                      <p:cBhvr>
                                        <p:cTn id="96" dur="500" fill="hold"/>
                                        <p:tgtEl>
                                          <p:spTgt spid="71"/>
                                        </p:tgtEl>
                                        <p:attrNameLst>
                                          <p:attrName>style.rotation</p:attrName>
                                        </p:attrNameLst>
                                      </p:cBhvr>
                                      <p:tavLst>
                                        <p:tav tm="0">
                                          <p:val>
                                            <p:fltVal val="360"/>
                                          </p:val>
                                        </p:tav>
                                        <p:tav tm="100000">
                                          <p:val>
                                            <p:fltVal val="0"/>
                                          </p:val>
                                        </p:tav>
                                      </p:tavLst>
                                    </p:anim>
                                    <p:animEffect transition="in" filter="fade">
                                      <p:cBhvr>
                                        <p:cTn id="97" dur="500"/>
                                        <p:tgtEl>
                                          <p:spTgt spid="71"/>
                                        </p:tgtEl>
                                      </p:cBhvr>
                                    </p:animEffect>
                                  </p:childTnLst>
                                </p:cTn>
                              </p:par>
                              <p:par>
                                <p:cTn id="98" presetID="49" presetClass="entr" presetSubtype="0" decel="100000" fill="hold" grpId="0" nodeType="withEffect">
                                  <p:stCondLst>
                                    <p:cond delay="250"/>
                                  </p:stCondLst>
                                  <p:childTnLst>
                                    <p:set>
                                      <p:cBhvr>
                                        <p:cTn id="99" dur="1" fill="hold">
                                          <p:stCondLst>
                                            <p:cond delay="0"/>
                                          </p:stCondLst>
                                        </p:cTn>
                                        <p:tgtEl>
                                          <p:spTgt spid="57"/>
                                        </p:tgtEl>
                                        <p:attrNameLst>
                                          <p:attrName>style.visibility</p:attrName>
                                        </p:attrNameLst>
                                      </p:cBhvr>
                                      <p:to>
                                        <p:strVal val="visible"/>
                                      </p:to>
                                    </p:set>
                                    <p:anim calcmode="lin" valueType="num">
                                      <p:cBhvr>
                                        <p:cTn id="100" dur="500" fill="hold"/>
                                        <p:tgtEl>
                                          <p:spTgt spid="57"/>
                                        </p:tgtEl>
                                        <p:attrNameLst>
                                          <p:attrName>ppt_w</p:attrName>
                                        </p:attrNameLst>
                                      </p:cBhvr>
                                      <p:tavLst>
                                        <p:tav tm="0">
                                          <p:val>
                                            <p:fltVal val="0"/>
                                          </p:val>
                                        </p:tav>
                                        <p:tav tm="100000">
                                          <p:val>
                                            <p:strVal val="#ppt_w"/>
                                          </p:val>
                                        </p:tav>
                                      </p:tavLst>
                                    </p:anim>
                                    <p:anim calcmode="lin" valueType="num">
                                      <p:cBhvr>
                                        <p:cTn id="101" dur="500" fill="hold"/>
                                        <p:tgtEl>
                                          <p:spTgt spid="57"/>
                                        </p:tgtEl>
                                        <p:attrNameLst>
                                          <p:attrName>ppt_h</p:attrName>
                                        </p:attrNameLst>
                                      </p:cBhvr>
                                      <p:tavLst>
                                        <p:tav tm="0">
                                          <p:val>
                                            <p:fltVal val="0"/>
                                          </p:val>
                                        </p:tav>
                                        <p:tav tm="100000">
                                          <p:val>
                                            <p:strVal val="#ppt_h"/>
                                          </p:val>
                                        </p:tav>
                                      </p:tavLst>
                                    </p:anim>
                                    <p:anim calcmode="lin" valueType="num">
                                      <p:cBhvr>
                                        <p:cTn id="102" dur="500" fill="hold"/>
                                        <p:tgtEl>
                                          <p:spTgt spid="57"/>
                                        </p:tgtEl>
                                        <p:attrNameLst>
                                          <p:attrName>style.rotation</p:attrName>
                                        </p:attrNameLst>
                                      </p:cBhvr>
                                      <p:tavLst>
                                        <p:tav tm="0">
                                          <p:val>
                                            <p:fltVal val="360"/>
                                          </p:val>
                                        </p:tav>
                                        <p:tav tm="100000">
                                          <p:val>
                                            <p:fltVal val="0"/>
                                          </p:val>
                                        </p:tav>
                                      </p:tavLst>
                                    </p:anim>
                                    <p:animEffect transition="in" filter="fade">
                                      <p:cBhvr>
                                        <p:cTn id="103" dur="500"/>
                                        <p:tgtEl>
                                          <p:spTgt spid="57"/>
                                        </p:tgtEl>
                                      </p:cBhvr>
                                    </p:animEffect>
                                  </p:childTnLst>
                                </p:cTn>
                              </p:par>
                              <p:par>
                                <p:cTn id="104" presetID="49" presetClass="entr" presetSubtype="0" decel="100000" fill="hold" grpId="0" nodeType="withEffect">
                                  <p:stCondLst>
                                    <p:cond delay="250"/>
                                  </p:stCondLst>
                                  <p:childTnLst>
                                    <p:set>
                                      <p:cBhvr>
                                        <p:cTn id="105" dur="1" fill="hold">
                                          <p:stCondLst>
                                            <p:cond delay="0"/>
                                          </p:stCondLst>
                                        </p:cTn>
                                        <p:tgtEl>
                                          <p:spTgt spid="69"/>
                                        </p:tgtEl>
                                        <p:attrNameLst>
                                          <p:attrName>style.visibility</p:attrName>
                                        </p:attrNameLst>
                                      </p:cBhvr>
                                      <p:to>
                                        <p:strVal val="visible"/>
                                      </p:to>
                                    </p:set>
                                    <p:anim calcmode="lin" valueType="num">
                                      <p:cBhvr>
                                        <p:cTn id="106" dur="500" fill="hold"/>
                                        <p:tgtEl>
                                          <p:spTgt spid="69"/>
                                        </p:tgtEl>
                                        <p:attrNameLst>
                                          <p:attrName>ppt_w</p:attrName>
                                        </p:attrNameLst>
                                      </p:cBhvr>
                                      <p:tavLst>
                                        <p:tav tm="0">
                                          <p:val>
                                            <p:fltVal val="0"/>
                                          </p:val>
                                        </p:tav>
                                        <p:tav tm="100000">
                                          <p:val>
                                            <p:strVal val="#ppt_w"/>
                                          </p:val>
                                        </p:tav>
                                      </p:tavLst>
                                    </p:anim>
                                    <p:anim calcmode="lin" valueType="num">
                                      <p:cBhvr>
                                        <p:cTn id="107" dur="500" fill="hold"/>
                                        <p:tgtEl>
                                          <p:spTgt spid="69"/>
                                        </p:tgtEl>
                                        <p:attrNameLst>
                                          <p:attrName>ppt_h</p:attrName>
                                        </p:attrNameLst>
                                      </p:cBhvr>
                                      <p:tavLst>
                                        <p:tav tm="0">
                                          <p:val>
                                            <p:fltVal val="0"/>
                                          </p:val>
                                        </p:tav>
                                        <p:tav tm="100000">
                                          <p:val>
                                            <p:strVal val="#ppt_h"/>
                                          </p:val>
                                        </p:tav>
                                      </p:tavLst>
                                    </p:anim>
                                    <p:anim calcmode="lin" valueType="num">
                                      <p:cBhvr>
                                        <p:cTn id="108" dur="500" fill="hold"/>
                                        <p:tgtEl>
                                          <p:spTgt spid="69"/>
                                        </p:tgtEl>
                                        <p:attrNameLst>
                                          <p:attrName>style.rotation</p:attrName>
                                        </p:attrNameLst>
                                      </p:cBhvr>
                                      <p:tavLst>
                                        <p:tav tm="0">
                                          <p:val>
                                            <p:fltVal val="360"/>
                                          </p:val>
                                        </p:tav>
                                        <p:tav tm="100000">
                                          <p:val>
                                            <p:fltVal val="0"/>
                                          </p:val>
                                        </p:tav>
                                      </p:tavLst>
                                    </p:anim>
                                    <p:animEffect transition="in" filter="fade">
                                      <p:cBhvr>
                                        <p:cTn id="109" dur="500"/>
                                        <p:tgtEl>
                                          <p:spTgt spid="69"/>
                                        </p:tgtEl>
                                      </p:cBhvr>
                                    </p:animEffect>
                                  </p:childTnLst>
                                </p:cTn>
                              </p:par>
                              <p:par>
                                <p:cTn id="110" presetID="49" presetClass="entr" presetSubtype="0" decel="100000" fill="hold" grpId="0" nodeType="withEffect">
                                  <p:stCondLst>
                                    <p:cond delay="250"/>
                                  </p:stCondLst>
                                  <p:childTnLst>
                                    <p:set>
                                      <p:cBhvr>
                                        <p:cTn id="111" dur="1" fill="hold">
                                          <p:stCondLst>
                                            <p:cond delay="0"/>
                                          </p:stCondLst>
                                        </p:cTn>
                                        <p:tgtEl>
                                          <p:spTgt spid="68"/>
                                        </p:tgtEl>
                                        <p:attrNameLst>
                                          <p:attrName>style.visibility</p:attrName>
                                        </p:attrNameLst>
                                      </p:cBhvr>
                                      <p:to>
                                        <p:strVal val="visible"/>
                                      </p:to>
                                    </p:set>
                                    <p:anim calcmode="lin" valueType="num">
                                      <p:cBhvr>
                                        <p:cTn id="112" dur="500" fill="hold"/>
                                        <p:tgtEl>
                                          <p:spTgt spid="68"/>
                                        </p:tgtEl>
                                        <p:attrNameLst>
                                          <p:attrName>ppt_w</p:attrName>
                                        </p:attrNameLst>
                                      </p:cBhvr>
                                      <p:tavLst>
                                        <p:tav tm="0">
                                          <p:val>
                                            <p:fltVal val="0"/>
                                          </p:val>
                                        </p:tav>
                                        <p:tav tm="100000">
                                          <p:val>
                                            <p:strVal val="#ppt_w"/>
                                          </p:val>
                                        </p:tav>
                                      </p:tavLst>
                                    </p:anim>
                                    <p:anim calcmode="lin" valueType="num">
                                      <p:cBhvr>
                                        <p:cTn id="113" dur="500" fill="hold"/>
                                        <p:tgtEl>
                                          <p:spTgt spid="68"/>
                                        </p:tgtEl>
                                        <p:attrNameLst>
                                          <p:attrName>ppt_h</p:attrName>
                                        </p:attrNameLst>
                                      </p:cBhvr>
                                      <p:tavLst>
                                        <p:tav tm="0">
                                          <p:val>
                                            <p:fltVal val="0"/>
                                          </p:val>
                                        </p:tav>
                                        <p:tav tm="100000">
                                          <p:val>
                                            <p:strVal val="#ppt_h"/>
                                          </p:val>
                                        </p:tav>
                                      </p:tavLst>
                                    </p:anim>
                                    <p:anim calcmode="lin" valueType="num">
                                      <p:cBhvr>
                                        <p:cTn id="114" dur="500" fill="hold"/>
                                        <p:tgtEl>
                                          <p:spTgt spid="68"/>
                                        </p:tgtEl>
                                        <p:attrNameLst>
                                          <p:attrName>style.rotation</p:attrName>
                                        </p:attrNameLst>
                                      </p:cBhvr>
                                      <p:tavLst>
                                        <p:tav tm="0">
                                          <p:val>
                                            <p:fltVal val="360"/>
                                          </p:val>
                                        </p:tav>
                                        <p:tav tm="100000">
                                          <p:val>
                                            <p:fltVal val="0"/>
                                          </p:val>
                                        </p:tav>
                                      </p:tavLst>
                                    </p:anim>
                                    <p:animEffect transition="in" filter="fade">
                                      <p:cBhvr>
                                        <p:cTn id="115" dur="500"/>
                                        <p:tgtEl>
                                          <p:spTgt spid="68"/>
                                        </p:tgtEl>
                                      </p:cBhvr>
                                    </p:animEffect>
                                  </p:childTnLst>
                                </p:cTn>
                              </p:par>
                            </p:childTnLst>
                          </p:cTn>
                        </p:par>
                        <p:par>
                          <p:cTn id="116" fill="hold">
                            <p:stCondLst>
                              <p:cond delay="3750"/>
                            </p:stCondLst>
                            <p:childTnLst>
                              <p:par>
                                <p:cTn id="117" presetID="49" presetClass="entr" presetSubtype="0" decel="100000" fill="hold" grpId="0" nodeType="afterEffect">
                                  <p:stCondLst>
                                    <p:cond delay="0"/>
                                  </p:stCondLst>
                                  <p:childTnLst>
                                    <p:set>
                                      <p:cBhvr>
                                        <p:cTn id="118" dur="1" fill="hold">
                                          <p:stCondLst>
                                            <p:cond delay="0"/>
                                          </p:stCondLst>
                                        </p:cTn>
                                        <p:tgtEl>
                                          <p:spTgt spid="67"/>
                                        </p:tgtEl>
                                        <p:attrNameLst>
                                          <p:attrName>style.visibility</p:attrName>
                                        </p:attrNameLst>
                                      </p:cBhvr>
                                      <p:to>
                                        <p:strVal val="visible"/>
                                      </p:to>
                                    </p:set>
                                    <p:anim calcmode="lin" valueType="num">
                                      <p:cBhvr>
                                        <p:cTn id="119" dur="500" fill="hold"/>
                                        <p:tgtEl>
                                          <p:spTgt spid="67"/>
                                        </p:tgtEl>
                                        <p:attrNameLst>
                                          <p:attrName>ppt_w</p:attrName>
                                        </p:attrNameLst>
                                      </p:cBhvr>
                                      <p:tavLst>
                                        <p:tav tm="0">
                                          <p:val>
                                            <p:fltVal val="0"/>
                                          </p:val>
                                        </p:tav>
                                        <p:tav tm="100000">
                                          <p:val>
                                            <p:strVal val="#ppt_w"/>
                                          </p:val>
                                        </p:tav>
                                      </p:tavLst>
                                    </p:anim>
                                    <p:anim calcmode="lin" valueType="num">
                                      <p:cBhvr>
                                        <p:cTn id="120" dur="500" fill="hold"/>
                                        <p:tgtEl>
                                          <p:spTgt spid="67"/>
                                        </p:tgtEl>
                                        <p:attrNameLst>
                                          <p:attrName>ppt_h</p:attrName>
                                        </p:attrNameLst>
                                      </p:cBhvr>
                                      <p:tavLst>
                                        <p:tav tm="0">
                                          <p:val>
                                            <p:fltVal val="0"/>
                                          </p:val>
                                        </p:tav>
                                        <p:tav tm="100000">
                                          <p:val>
                                            <p:strVal val="#ppt_h"/>
                                          </p:val>
                                        </p:tav>
                                      </p:tavLst>
                                    </p:anim>
                                    <p:anim calcmode="lin" valueType="num">
                                      <p:cBhvr>
                                        <p:cTn id="121" dur="500" fill="hold"/>
                                        <p:tgtEl>
                                          <p:spTgt spid="67"/>
                                        </p:tgtEl>
                                        <p:attrNameLst>
                                          <p:attrName>style.rotation</p:attrName>
                                        </p:attrNameLst>
                                      </p:cBhvr>
                                      <p:tavLst>
                                        <p:tav tm="0">
                                          <p:val>
                                            <p:fltVal val="360"/>
                                          </p:val>
                                        </p:tav>
                                        <p:tav tm="100000">
                                          <p:val>
                                            <p:fltVal val="0"/>
                                          </p:val>
                                        </p:tav>
                                      </p:tavLst>
                                    </p:anim>
                                    <p:animEffect transition="in" filter="fade">
                                      <p:cBhvr>
                                        <p:cTn id="122" dur="500"/>
                                        <p:tgtEl>
                                          <p:spTgt spid="67"/>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70"/>
                                        </p:tgtEl>
                                        <p:attrNameLst>
                                          <p:attrName>style.visibility</p:attrName>
                                        </p:attrNameLst>
                                      </p:cBhvr>
                                      <p:to>
                                        <p:strVal val="visible"/>
                                      </p:to>
                                    </p:set>
                                    <p:anim calcmode="lin" valueType="num">
                                      <p:cBhvr>
                                        <p:cTn id="125" dur="500" fill="hold"/>
                                        <p:tgtEl>
                                          <p:spTgt spid="70"/>
                                        </p:tgtEl>
                                        <p:attrNameLst>
                                          <p:attrName>ppt_w</p:attrName>
                                        </p:attrNameLst>
                                      </p:cBhvr>
                                      <p:tavLst>
                                        <p:tav tm="0">
                                          <p:val>
                                            <p:fltVal val="0"/>
                                          </p:val>
                                        </p:tav>
                                        <p:tav tm="100000">
                                          <p:val>
                                            <p:strVal val="#ppt_w"/>
                                          </p:val>
                                        </p:tav>
                                      </p:tavLst>
                                    </p:anim>
                                    <p:anim calcmode="lin" valueType="num">
                                      <p:cBhvr>
                                        <p:cTn id="126" dur="500" fill="hold"/>
                                        <p:tgtEl>
                                          <p:spTgt spid="70"/>
                                        </p:tgtEl>
                                        <p:attrNameLst>
                                          <p:attrName>ppt_h</p:attrName>
                                        </p:attrNameLst>
                                      </p:cBhvr>
                                      <p:tavLst>
                                        <p:tav tm="0">
                                          <p:val>
                                            <p:fltVal val="0"/>
                                          </p:val>
                                        </p:tav>
                                        <p:tav tm="100000">
                                          <p:val>
                                            <p:strVal val="#ppt_h"/>
                                          </p:val>
                                        </p:tav>
                                      </p:tavLst>
                                    </p:anim>
                                    <p:anim calcmode="lin" valueType="num">
                                      <p:cBhvr>
                                        <p:cTn id="127" dur="500" fill="hold"/>
                                        <p:tgtEl>
                                          <p:spTgt spid="70"/>
                                        </p:tgtEl>
                                        <p:attrNameLst>
                                          <p:attrName>style.rotation</p:attrName>
                                        </p:attrNameLst>
                                      </p:cBhvr>
                                      <p:tavLst>
                                        <p:tav tm="0">
                                          <p:val>
                                            <p:fltVal val="360"/>
                                          </p:val>
                                        </p:tav>
                                        <p:tav tm="100000">
                                          <p:val>
                                            <p:fltVal val="0"/>
                                          </p:val>
                                        </p:tav>
                                      </p:tavLst>
                                    </p:anim>
                                    <p:animEffect transition="in" filter="fade">
                                      <p:cBhvr>
                                        <p:cTn id="128" dur="500"/>
                                        <p:tgtEl>
                                          <p:spTgt spid="70"/>
                                        </p:tgtEl>
                                      </p:cBhvr>
                                    </p:animEffect>
                                  </p:childTnLst>
                                </p:cTn>
                              </p:par>
                              <p:par>
                                <p:cTn id="129" presetID="49" presetClass="entr" presetSubtype="0" decel="100000" fill="hold" grpId="0" nodeType="withEffect">
                                  <p:stCondLst>
                                    <p:cond delay="0"/>
                                  </p:stCondLst>
                                  <p:childTnLst>
                                    <p:set>
                                      <p:cBhvr>
                                        <p:cTn id="130" dur="1" fill="hold">
                                          <p:stCondLst>
                                            <p:cond delay="0"/>
                                          </p:stCondLst>
                                        </p:cTn>
                                        <p:tgtEl>
                                          <p:spTgt spid="77"/>
                                        </p:tgtEl>
                                        <p:attrNameLst>
                                          <p:attrName>style.visibility</p:attrName>
                                        </p:attrNameLst>
                                      </p:cBhvr>
                                      <p:to>
                                        <p:strVal val="visible"/>
                                      </p:to>
                                    </p:set>
                                    <p:anim calcmode="lin" valueType="num">
                                      <p:cBhvr>
                                        <p:cTn id="131" dur="500" fill="hold"/>
                                        <p:tgtEl>
                                          <p:spTgt spid="77"/>
                                        </p:tgtEl>
                                        <p:attrNameLst>
                                          <p:attrName>ppt_w</p:attrName>
                                        </p:attrNameLst>
                                      </p:cBhvr>
                                      <p:tavLst>
                                        <p:tav tm="0">
                                          <p:val>
                                            <p:fltVal val="0"/>
                                          </p:val>
                                        </p:tav>
                                        <p:tav tm="100000">
                                          <p:val>
                                            <p:strVal val="#ppt_w"/>
                                          </p:val>
                                        </p:tav>
                                      </p:tavLst>
                                    </p:anim>
                                    <p:anim calcmode="lin" valueType="num">
                                      <p:cBhvr>
                                        <p:cTn id="132" dur="500" fill="hold"/>
                                        <p:tgtEl>
                                          <p:spTgt spid="77"/>
                                        </p:tgtEl>
                                        <p:attrNameLst>
                                          <p:attrName>ppt_h</p:attrName>
                                        </p:attrNameLst>
                                      </p:cBhvr>
                                      <p:tavLst>
                                        <p:tav tm="0">
                                          <p:val>
                                            <p:fltVal val="0"/>
                                          </p:val>
                                        </p:tav>
                                        <p:tav tm="100000">
                                          <p:val>
                                            <p:strVal val="#ppt_h"/>
                                          </p:val>
                                        </p:tav>
                                      </p:tavLst>
                                    </p:anim>
                                    <p:anim calcmode="lin" valueType="num">
                                      <p:cBhvr>
                                        <p:cTn id="133" dur="500" fill="hold"/>
                                        <p:tgtEl>
                                          <p:spTgt spid="77"/>
                                        </p:tgtEl>
                                        <p:attrNameLst>
                                          <p:attrName>style.rotation</p:attrName>
                                        </p:attrNameLst>
                                      </p:cBhvr>
                                      <p:tavLst>
                                        <p:tav tm="0">
                                          <p:val>
                                            <p:fltVal val="360"/>
                                          </p:val>
                                        </p:tav>
                                        <p:tav tm="100000">
                                          <p:val>
                                            <p:fltVal val="0"/>
                                          </p:val>
                                        </p:tav>
                                      </p:tavLst>
                                    </p:anim>
                                    <p:animEffect transition="in" filter="fade">
                                      <p:cBhvr>
                                        <p:cTn id="134" dur="500"/>
                                        <p:tgtEl>
                                          <p:spTgt spid="77"/>
                                        </p:tgtEl>
                                      </p:cBhvr>
                                    </p:animEffect>
                                  </p:childTnLst>
                                </p:cTn>
                              </p:par>
                              <p:par>
                                <p:cTn id="135" presetID="49" presetClass="entr" presetSubtype="0" decel="100000" fill="hold" grpId="0" nodeType="withEffect">
                                  <p:stCondLst>
                                    <p:cond delay="0"/>
                                  </p:stCondLst>
                                  <p:childTnLst>
                                    <p:set>
                                      <p:cBhvr>
                                        <p:cTn id="136" dur="1" fill="hold">
                                          <p:stCondLst>
                                            <p:cond delay="0"/>
                                          </p:stCondLst>
                                        </p:cTn>
                                        <p:tgtEl>
                                          <p:spTgt spid="61"/>
                                        </p:tgtEl>
                                        <p:attrNameLst>
                                          <p:attrName>style.visibility</p:attrName>
                                        </p:attrNameLst>
                                      </p:cBhvr>
                                      <p:to>
                                        <p:strVal val="visible"/>
                                      </p:to>
                                    </p:set>
                                    <p:anim calcmode="lin" valueType="num">
                                      <p:cBhvr>
                                        <p:cTn id="137" dur="500" fill="hold"/>
                                        <p:tgtEl>
                                          <p:spTgt spid="61"/>
                                        </p:tgtEl>
                                        <p:attrNameLst>
                                          <p:attrName>ppt_w</p:attrName>
                                        </p:attrNameLst>
                                      </p:cBhvr>
                                      <p:tavLst>
                                        <p:tav tm="0">
                                          <p:val>
                                            <p:fltVal val="0"/>
                                          </p:val>
                                        </p:tav>
                                        <p:tav tm="100000">
                                          <p:val>
                                            <p:strVal val="#ppt_w"/>
                                          </p:val>
                                        </p:tav>
                                      </p:tavLst>
                                    </p:anim>
                                    <p:anim calcmode="lin" valueType="num">
                                      <p:cBhvr>
                                        <p:cTn id="138" dur="500" fill="hold"/>
                                        <p:tgtEl>
                                          <p:spTgt spid="61"/>
                                        </p:tgtEl>
                                        <p:attrNameLst>
                                          <p:attrName>ppt_h</p:attrName>
                                        </p:attrNameLst>
                                      </p:cBhvr>
                                      <p:tavLst>
                                        <p:tav tm="0">
                                          <p:val>
                                            <p:fltVal val="0"/>
                                          </p:val>
                                        </p:tav>
                                        <p:tav tm="100000">
                                          <p:val>
                                            <p:strVal val="#ppt_h"/>
                                          </p:val>
                                        </p:tav>
                                      </p:tavLst>
                                    </p:anim>
                                    <p:anim calcmode="lin" valueType="num">
                                      <p:cBhvr>
                                        <p:cTn id="139" dur="500" fill="hold"/>
                                        <p:tgtEl>
                                          <p:spTgt spid="61"/>
                                        </p:tgtEl>
                                        <p:attrNameLst>
                                          <p:attrName>style.rotation</p:attrName>
                                        </p:attrNameLst>
                                      </p:cBhvr>
                                      <p:tavLst>
                                        <p:tav tm="0">
                                          <p:val>
                                            <p:fltVal val="360"/>
                                          </p:val>
                                        </p:tav>
                                        <p:tav tm="100000">
                                          <p:val>
                                            <p:fltVal val="0"/>
                                          </p:val>
                                        </p:tav>
                                      </p:tavLst>
                                    </p:anim>
                                    <p:animEffect transition="in" filter="fade">
                                      <p:cBhvr>
                                        <p:cTn id="140" dur="500"/>
                                        <p:tgtEl>
                                          <p:spTgt spid="61"/>
                                        </p:tgtEl>
                                      </p:cBhvr>
                                    </p:animEffect>
                                  </p:childTnLst>
                                </p:cTn>
                              </p:par>
                              <p:par>
                                <p:cTn id="141" presetID="49" presetClass="entr" presetSubtype="0" decel="100000"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anim calcmode="lin" valueType="num">
                                      <p:cBhvr>
                                        <p:cTn id="143" dur="500" fill="hold"/>
                                        <p:tgtEl>
                                          <p:spTgt spid="73"/>
                                        </p:tgtEl>
                                        <p:attrNameLst>
                                          <p:attrName>ppt_w</p:attrName>
                                        </p:attrNameLst>
                                      </p:cBhvr>
                                      <p:tavLst>
                                        <p:tav tm="0">
                                          <p:val>
                                            <p:fltVal val="0"/>
                                          </p:val>
                                        </p:tav>
                                        <p:tav tm="100000">
                                          <p:val>
                                            <p:strVal val="#ppt_w"/>
                                          </p:val>
                                        </p:tav>
                                      </p:tavLst>
                                    </p:anim>
                                    <p:anim calcmode="lin" valueType="num">
                                      <p:cBhvr>
                                        <p:cTn id="144" dur="500" fill="hold"/>
                                        <p:tgtEl>
                                          <p:spTgt spid="73"/>
                                        </p:tgtEl>
                                        <p:attrNameLst>
                                          <p:attrName>ppt_h</p:attrName>
                                        </p:attrNameLst>
                                      </p:cBhvr>
                                      <p:tavLst>
                                        <p:tav tm="0">
                                          <p:val>
                                            <p:fltVal val="0"/>
                                          </p:val>
                                        </p:tav>
                                        <p:tav tm="100000">
                                          <p:val>
                                            <p:strVal val="#ppt_h"/>
                                          </p:val>
                                        </p:tav>
                                      </p:tavLst>
                                    </p:anim>
                                    <p:anim calcmode="lin" valueType="num">
                                      <p:cBhvr>
                                        <p:cTn id="145" dur="500" fill="hold"/>
                                        <p:tgtEl>
                                          <p:spTgt spid="73"/>
                                        </p:tgtEl>
                                        <p:attrNameLst>
                                          <p:attrName>style.rotation</p:attrName>
                                        </p:attrNameLst>
                                      </p:cBhvr>
                                      <p:tavLst>
                                        <p:tav tm="0">
                                          <p:val>
                                            <p:fltVal val="360"/>
                                          </p:val>
                                        </p:tav>
                                        <p:tav tm="100000">
                                          <p:val>
                                            <p:fltVal val="0"/>
                                          </p:val>
                                        </p:tav>
                                      </p:tavLst>
                                    </p:anim>
                                    <p:animEffect transition="in" filter="fade">
                                      <p:cBhvr>
                                        <p:cTn id="146" dur="500"/>
                                        <p:tgtEl>
                                          <p:spTgt spid="73"/>
                                        </p:tgtEl>
                                      </p:cBhvr>
                                    </p:animEffect>
                                  </p:childTnLst>
                                </p:cTn>
                              </p:par>
                            </p:childTnLst>
                          </p:cTn>
                        </p:par>
                        <p:par>
                          <p:cTn id="147" fill="hold">
                            <p:stCondLst>
                              <p:cond delay="4250"/>
                            </p:stCondLst>
                            <p:childTnLst>
                              <p:par>
                                <p:cTn id="148" presetID="49" presetClass="entr" presetSubtype="0" decel="100000" fill="hold" grpId="0" nodeType="afterEffect">
                                  <p:stCondLst>
                                    <p:cond delay="0"/>
                                  </p:stCondLst>
                                  <p:childTnLst>
                                    <p:set>
                                      <p:cBhvr>
                                        <p:cTn id="149" dur="1" fill="hold">
                                          <p:stCondLst>
                                            <p:cond delay="0"/>
                                          </p:stCondLst>
                                        </p:cTn>
                                        <p:tgtEl>
                                          <p:spTgt spid="62"/>
                                        </p:tgtEl>
                                        <p:attrNameLst>
                                          <p:attrName>style.visibility</p:attrName>
                                        </p:attrNameLst>
                                      </p:cBhvr>
                                      <p:to>
                                        <p:strVal val="visible"/>
                                      </p:to>
                                    </p:set>
                                    <p:anim calcmode="lin" valueType="num">
                                      <p:cBhvr>
                                        <p:cTn id="150" dur="500" fill="hold"/>
                                        <p:tgtEl>
                                          <p:spTgt spid="62"/>
                                        </p:tgtEl>
                                        <p:attrNameLst>
                                          <p:attrName>ppt_w</p:attrName>
                                        </p:attrNameLst>
                                      </p:cBhvr>
                                      <p:tavLst>
                                        <p:tav tm="0">
                                          <p:val>
                                            <p:fltVal val="0"/>
                                          </p:val>
                                        </p:tav>
                                        <p:tav tm="100000">
                                          <p:val>
                                            <p:strVal val="#ppt_w"/>
                                          </p:val>
                                        </p:tav>
                                      </p:tavLst>
                                    </p:anim>
                                    <p:anim calcmode="lin" valueType="num">
                                      <p:cBhvr>
                                        <p:cTn id="151" dur="500" fill="hold"/>
                                        <p:tgtEl>
                                          <p:spTgt spid="62"/>
                                        </p:tgtEl>
                                        <p:attrNameLst>
                                          <p:attrName>ppt_h</p:attrName>
                                        </p:attrNameLst>
                                      </p:cBhvr>
                                      <p:tavLst>
                                        <p:tav tm="0">
                                          <p:val>
                                            <p:fltVal val="0"/>
                                          </p:val>
                                        </p:tav>
                                        <p:tav tm="100000">
                                          <p:val>
                                            <p:strVal val="#ppt_h"/>
                                          </p:val>
                                        </p:tav>
                                      </p:tavLst>
                                    </p:anim>
                                    <p:anim calcmode="lin" valueType="num">
                                      <p:cBhvr>
                                        <p:cTn id="152" dur="500" fill="hold"/>
                                        <p:tgtEl>
                                          <p:spTgt spid="62"/>
                                        </p:tgtEl>
                                        <p:attrNameLst>
                                          <p:attrName>style.rotation</p:attrName>
                                        </p:attrNameLst>
                                      </p:cBhvr>
                                      <p:tavLst>
                                        <p:tav tm="0">
                                          <p:val>
                                            <p:fltVal val="360"/>
                                          </p:val>
                                        </p:tav>
                                        <p:tav tm="100000">
                                          <p:val>
                                            <p:fltVal val="0"/>
                                          </p:val>
                                        </p:tav>
                                      </p:tavLst>
                                    </p:anim>
                                    <p:animEffect transition="in" filter="fade">
                                      <p:cBhvr>
                                        <p:cTn id="153" dur="500"/>
                                        <p:tgtEl>
                                          <p:spTgt spid="62"/>
                                        </p:tgtEl>
                                      </p:cBhvr>
                                    </p:animEffect>
                                  </p:childTnLst>
                                </p:cTn>
                              </p:par>
                              <p:par>
                                <p:cTn id="154" presetID="49" presetClass="entr" presetSubtype="0" decel="100000" fill="hold" grpId="0" nodeType="withEffect">
                                  <p:stCondLst>
                                    <p:cond delay="0"/>
                                  </p:stCondLst>
                                  <p:childTnLst>
                                    <p:set>
                                      <p:cBhvr>
                                        <p:cTn id="155" dur="1" fill="hold">
                                          <p:stCondLst>
                                            <p:cond delay="0"/>
                                          </p:stCondLst>
                                        </p:cTn>
                                        <p:tgtEl>
                                          <p:spTgt spid="72"/>
                                        </p:tgtEl>
                                        <p:attrNameLst>
                                          <p:attrName>style.visibility</p:attrName>
                                        </p:attrNameLst>
                                      </p:cBhvr>
                                      <p:to>
                                        <p:strVal val="visible"/>
                                      </p:to>
                                    </p:set>
                                    <p:anim calcmode="lin" valueType="num">
                                      <p:cBhvr>
                                        <p:cTn id="156" dur="500" fill="hold"/>
                                        <p:tgtEl>
                                          <p:spTgt spid="72"/>
                                        </p:tgtEl>
                                        <p:attrNameLst>
                                          <p:attrName>ppt_w</p:attrName>
                                        </p:attrNameLst>
                                      </p:cBhvr>
                                      <p:tavLst>
                                        <p:tav tm="0">
                                          <p:val>
                                            <p:fltVal val="0"/>
                                          </p:val>
                                        </p:tav>
                                        <p:tav tm="100000">
                                          <p:val>
                                            <p:strVal val="#ppt_w"/>
                                          </p:val>
                                        </p:tav>
                                      </p:tavLst>
                                    </p:anim>
                                    <p:anim calcmode="lin" valueType="num">
                                      <p:cBhvr>
                                        <p:cTn id="157" dur="500" fill="hold"/>
                                        <p:tgtEl>
                                          <p:spTgt spid="72"/>
                                        </p:tgtEl>
                                        <p:attrNameLst>
                                          <p:attrName>ppt_h</p:attrName>
                                        </p:attrNameLst>
                                      </p:cBhvr>
                                      <p:tavLst>
                                        <p:tav tm="0">
                                          <p:val>
                                            <p:fltVal val="0"/>
                                          </p:val>
                                        </p:tav>
                                        <p:tav tm="100000">
                                          <p:val>
                                            <p:strVal val="#ppt_h"/>
                                          </p:val>
                                        </p:tav>
                                      </p:tavLst>
                                    </p:anim>
                                    <p:anim calcmode="lin" valueType="num">
                                      <p:cBhvr>
                                        <p:cTn id="158" dur="500" fill="hold"/>
                                        <p:tgtEl>
                                          <p:spTgt spid="72"/>
                                        </p:tgtEl>
                                        <p:attrNameLst>
                                          <p:attrName>style.rotation</p:attrName>
                                        </p:attrNameLst>
                                      </p:cBhvr>
                                      <p:tavLst>
                                        <p:tav tm="0">
                                          <p:val>
                                            <p:fltVal val="360"/>
                                          </p:val>
                                        </p:tav>
                                        <p:tav tm="100000">
                                          <p:val>
                                            <p:fltVal val="0"/>
                                          </p:val>
                                        </p:tav>
                                      </p:tavLst>
                                    </p:anim>
                                    <p:animEffect transition="in" filter="fade">
                                      <p:cBhvr>
                                        <p:cTn id="159" dur="500"/>
                                        <p:tgtEl>
                                          <p:spTgt spid="72"/>
                                        </p:tgtEl>
                                      </p:cBhvr>
                                    </p:animEffect>
                                  </p:childTnLst>
                                </p:cTn>
                              </p:par>
                              <p:par>
                                <p:cTn id="160" presetID="49" presetClass="entr" presetSubtype="0" decel="100000" fill="hold" grpId="0" nodeType="withEffect">
                                  <p:stCondLst>
                                    <p:cond delay="0"/>
                                  </p:stCondLst>
                                  <p:childTnLst>
                                    <p:set>
                                      <p:cBhvr>
                                        <p:cTn id="161" dur="1" fill="hold">
                                          <p:stCondLst>
                                            <p:cond delay="0"/>
                                          </p:stCondLst>
                                        </p:cTn>
                                        <p:tgtEl>
                                          <p:spTgt spid="78"/>
                                        </p:tgtEl>
                                        <p:attrNameLst>
                                          <p:attrName>style.visibility</p:attrName>
                                        </p:attrNameLst>
                                      </p:cBhvr>
                                      <p:to>
                                        <p:strVal val="visible"/>
                                      </p:to>
                                    </p:set>
                                    <p:anim calcmode="lin" valueType="num">
                                      <p:cBhvr>
                                        <p:cTn id="162" dur="500" fill="hold"/>
                                        <p:tgtEl>
                                          <p:spTgt spid="78"/>
                                        </p:tgtEl>
                                        <p:attrNameLst>
                                          <p:attrName>ppt_w</p:attrName>
                                        </p:attrNameLst>
                                      </p:cBhvr>
                                      <p:tavLst>
                                        <p:tav tm="0">
                                          <p:val>
                                            <p:fltVal val="0"/>
                                          </p:val>
                                        </p:tav>
                                        <p:tav tm="100000">
                                          <p:val>
                                            <p:strVal val="#ppt_w"/>
                                          </p:val>
                                        </p:tav>
                                      </p:tavLst>
                                    </p:anim>
                                    <p:anim calcmode="lin" valueType="num">
                                      <p:cBhvr>
                                        <p:cTn id="163" dur="500" fill="hold"/>
                                        <p:tgtEl>
                                          <p:spTgt spid="78"/>
                                        </p:tgtEl>
                                        <p:attrNameLst>
                                          <p:attrName>ppt_h</p:attrName>
                                        </p:attrNameLst>
                                      </p:cBhvr>
                                      <p:tavLst>
                                        <p:tav tm="0">
                                          <p:val>
                                            <p:fltVal val="0"/>
                                          </p:val>
                                        </p:tav>
                                        <p:tav tm="100000">
                                          <p:val>
                                            <p:strVal val="#ppt_h"/>
                                          </p:val>
                                        </p:tav>
                                      </p:tavLst>
                                    </p:anim>
                                    <p:anim calcmode="lin" valueType="num">
                                      <p:cBhvr>
                                        <p:cTn id="164" dur="500" fill="hold"/>
                                        <p:tgtEl>
                                          <p:spTgt spid="78"/>
                                        </p:tgtEl>
                                        <p:attrNameLst>
                                          <p:attrName>style.rotation</p:attrName>
                                        </p:attrNameLst>
                                      </p:cBhvr>
                                      <p:tavLst>
                                        <p:tav tm="0">
                                          <p:val>
                                            <p:fltVal val="360"/>
                                          </p:val>
                                        </p:tav>
                                        <p:tav tm="100000">
                                          <p:val>
                                            <p:fltVal val="0"/>
                                          </p:val>
                                        </p:tav>
                                      </p:tavLst>
                                    </p:anim>
                                    <p:animEffect transition="in" filter="fade">
                                      <p:cBhvr>
                                        <p:cTn id="165" dur="500"/>
                                        <p:tgtEl>
                                          <p:spTgt spid="78"/>
                                        </p:tgtEl>
                                      </p:cBhvr>
                                    </p:animEffect>
                                  </p:childTnLst>
                                </p:cTn>
                              </p:par>
                            </p:childTnLst>
                          </p:cTn>
                        </p:par>
                        <p:par>
                          <p:cTn id="166" fill="hold">
                            <p:stCondLst>
                              <p:cond delay="4750"/>
                            </p:stCondLst>
                            <p:childTnLst>
                              <p:par>
                                <p:cTn id="167" presetID="49" presetClass="entr" presetSubtype="0" decel="100000" fill="hold" grpId="0" nodeType="afterEffect">
                                  <p:stCondLst>
                                    <p:cond delay="0"/>
                                  </p:stCondLst>
                                  <p:childTnLst>
                                    <p:set>
                                      <p:cBhvr>
                                        <p:cTn id="168" dur="1" fill="hold">
                                          <p:stCondLst>
                                            <p:cond delay="0"/>
                                          </p:stCondLst>
                                        </p:cTn>
                                        <p:tgtEl>
                                          <p:spTgt spid="79"/>
                                        </p:tgtEl>
                                        <p:attrNameLst>
                                          <p:attrName>style.visibility</p:attrName>
                                        </p:attrNameLst>
                                      </p:cBhvr>
                                      <p:to>
                                        <p:strVal val="visible"/>
                                      </p:to>
                                    </p:set>
                                    <p:anim calcmode="lin" valueType="num">
                                      <p:cBhvr>
                                        <p:cTn id="169" dur="500" fill="hold"/>
                                        <p:tgtEl>
                                          <p:spTgt spid="79"/>
                                        </p:tgtEl>
                                        <p:attrNameLst>
                                          <p:attrName>ppt_w</p:attrName>
                                        </p:attrNameLst>
                                      </p:cBhvr>
                                      <p:tavLst>
                                        <p:tav tm="0">
                                          <p:val>
                                            <p:fltVal val="0"/>
                                          </p:val>
                                        </p:tav>
                                        <p:tav tm="100000">
                                          <p:val>
                                            <p:strVal val="#ppt_w"/>
                                          </p:val>
                                        </p:tav>
                                      </p:tavLst>
                                    </p:anim>
                                    <p:anim calcmode="lin" valueType="num">
                                      <p:cBhvr>
                                        <p:cTn id="170" dur="500" fill="hold"/>
                                        <p:tgtEl>
                                          <p:spTgt spid="79"/>
                                        </p:tgtEl>
                                        <p:attrNameLst>
                                          <p:attrName>ppt_h</p:attrName>
                                        </p:attrNameLst>
                                      </p:cBhvr>
                                      <p:tavLst>
                                        <p:tav tm="0">
                                          <p:val>
                                            <p:fltVal val="0"/>
                                          </p:val>
                                        </p:tav>
                                        <p:tav tm="100000">
                                          <p:val>
                                            <p:strVal val="#ppt_h"/>
                                          </p:val>
                                        </p:tav>
                                      </p:tavLst>
                                    </p:anim>
                                    <p:anim calcmode="lin" valueType="num">
                                      <p:cBhvr>
                                        <p:cTn id="171" dur="500" fill="hold"/>
                                        <p:tgtEl>
                                          <p:spTgt spid="79"/>
                                        </p:tgtEl>
                                        <p:attrNameLst>
                                          <p:attrName>style.rotation</p:attrName>
                                        </p:attrNameLst>
                                      </p:cBhvr>
                                      <p:tavLst>
                                        <p:tav tm="0">
                                          <p:val>
                                            <p:fltVal val="360"/>
                                          </p:val>
                                        </p:tav>
                                        <p:tav tm="100000">
                                          <p:val>
                                            <p:fltVal val="0"/>
                                          </p:val>
                                        </p:tav>
                                      </p:tavLst>
                                    </p:anim>
                                    <p:animEffect transition="in" filter="fade">
                                      <p:cBhvr>
                                        <p:cTn id="17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p:bldP spid="76" grpId="0"/>
      <p:bldP spid="77" grpId="0"/>
      <p:bldP spid="78" grpId="0" animBg="1"/>
      <p:bldP spid="79" grpId="0" animBg="1"/>
      <p:bldP spid="8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研究总结</a:t>
            </a:r>
            <a:endParaRPr lang="en-US" altLang="zh-CN"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50" name="组合 49"/>
          <p:cNvGrpSpPr/>
          <p:nvPr/>
        </p:nvGrpSpPr>
        <p:grpSpPr>
          <a:xfrm>
            <a:off x="5334856" y="570216"/>
            <a:ext cx="263341" cy="395013"/>
            <a:chOff x="5284519" y="1508166"/>
            <a:chExt cx="213756" cy="427512"/>
          </a:xfrm>
        </p:grpSpPr>
        <p:cxnSp>
          <p:nvCxnSpPr>
            <p:cNvPr id="51" name="直接连接符 50"/>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cxnSp>
        <p:nvCxnSpPr>
          <p:cNvPr id="53" name="直接连接符 52"/>
          <p:cNvCxnSpPr/>
          <p:nvPr/>
        </p:nvCxnSpPr>
        <p:spPr>
          <a:xfrm flipH="1">
            <a:off x="8773676" y="4700778"/>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211773" y="5923981"/>
            <a:ext cx="129141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4337029" y="4718510"/>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4337030" y="3346276"/>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5493068" y="1811849"/>
            <a:ext cx="1041574" cy="262891"/>
            <a:chOff x="4470269" y="1661160"/>
            <a:chExt cx="1290451" cy="262890"/>
          </a:xfrm>
        </p:grpSpPr>
        <p:cxnSp>
          <p:nvCxnSpPr>
            <p:cNvPr id="58" name="直接连接符 57"/>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470269" y="1663541"/>
              <a:ext cx="94231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7585549" y="2819229"/>
            <a:ext cx="1203960" cy="1051561"/>
            <a:chOff x="6842760" y="2637270"/>
            <a:chExt cx="1203960" cy="1051560"/>
          </a:xfrm>
          <a:solidFill>
            <a:srgbClr val="B91F38"/>
          </a:solidFill>
        </p:grpSpPr>
        <p:sp>
          <p:nvSpPr>
            <p:cNvPr id="61" name="六边形 60"/>
            <p:cNvSpPr/>
            <p:nvPr/>
          </p:nvSpPr>
          <p:spPr>
            <a:xfrm>
              <a:off x="6842760" y="2637270"/>
              <a:ext cx="1203960" cy="1051560"/>
            </a:xfrm>
            <a:prstGeom prst="hexagon">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62" name="文本框 61"/>
            <p:cNvSpPr txBox="1"/>
            <p:nvPr/>
          </p:nvSpPr>
          <p:spPr>
            <a:xfrm>
              <a:off x="7024263" y="2809107"/>
              <a:ext cx="820724" cy="707886"/>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pitchFamily="34" charset="-122"/>
                  <a:cs typeface="Arial" panose="020B0604020202020204" pitchFamily="34" charset="0"/>
                </a:rPr>
                <a:t>02</a:t>
              </a:r>
              <a:endParaRPr lang="zh-CN" altLang="en-US" sz="40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3" name="组合 62"/>
          <p:cNvGrpSpPr/>
          <p:nvPr/>
        </p:nvGrpSpPr>
        <p:grpSpPr>
          <a:xfrm>
            <a:off x="6268641" y="2061038"/>
            <a:ext cx="1203960" cy="1051563"/>
            <a:chOff x="5525852" y="1879080"/>
            <a:chExt cx="1203960" cy="1051560"/>
          </a:xfrm>
        </p:grpSpPr>
        <p:sp>
          <p:nvSpPr>
            <p:cNvPr id="64" name="六边形 63"/>
            <p:cNvSpPr/>
            <p:nvPr/>
          </p:nvSpPr>
          <p:spPr>
            <a:xfrm>
              <a:off x="5525852" y="1879080"/>
              <a:ext cx="1203960" cy="1051560"/>
            </a:xfrm>
            <a:prstGeom prst="hexagon">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65" name="文本框 64"/>
            <p:cNvSpPr txBox="1"/>
            <p:nvPr/>
          </p:nvSpPr>
          <p:spPr>
            <a:xfrm>
              <a:off x="5686669" y="1989362"/>
              <a:ext cx="882327" cy="76309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01</a:t>
              </a:r>
              <a:endParaRPr lang="zh-CN" altLang="en-US" sz="40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6" name="组合 65"/>
          <p:cNvGrpSpPr/>
          <p:nvPr/>
        </p:nvGrpSpPr>
        <p:grpSpPr>
          <a:xfrm>
            <a:off x="7569717" y="4174998"/>
            <a:ext cx="1203960" cy="1051563"/>
            <a:chOff x="6842760" y="4008870"/>
            <a:chExt cx="1203960" cy="1051560"/>
          </a:xfrm>
        </p:grpSpPr>
        <p:sp>
          <p:nvSpPr>
            <p:cNvPr id="67" name="六边形 66"/>
            <p:cNvSpPr/>
            <p:nvPr/>
          </p:nvSpPr>
          <p:spPr>
            <a:xfrm>
              <a:off x="6842760" y="4008870"/>
              <a:ext cx="1203960" cy="105156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68" name="文本框 67"/>
            <p:cNvSpPr txBox="1"/>
            <p:nvPr/>
          </p:nvSpPr>
          <p:spPr>
            <a:xfrm>
              <a:off x="6981635" y="4119152"/>
              <a:ext cx="926211" cy="76309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03</a:t>
              </a:r>
              <a:endParaRPr lang="zh-CN" altLang="en-US" sz="40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9" name="组合 68"/>
          <p:cNvGrpSpPr/>
          <p:nvPr/>
        </p:nvGrpSpPr>
        <p:grpSpPr>
          <a:xfrm>
            <a:off x="4949026" y="4190831"/>
            <a:ext cx="1203960" cy="1051563"/>
            <a:chOff x="4206240" y="4008870"/>
            <a:chExt cx="1203960" cy="1051560"/>
          </a:xfrm>
        </p:grpSpPr>
        <p:sp>
          <p:nvSpPr>
            <p:cNvPr id="70" name="六边形 69"/>
            <p:cNvSpPr/>
            <p:nvPr/>
          </p:nvSpPr>
          <p:spPr>
            <a:xfrm>
              <a:off x="4206240" y="4008870"/>
              <a:ext cx="1203960" cy="1051560"/>
            </a:xfrm>
            <a:prstGeom prst="hexagon">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71" name="文本框 70"/>
            <p:cNvSpPr txBox="1"/>
            <p:nvPr/>
          </p:nvSpPr>
          <p:spPr>
            <a:xfrm>
              <a:off x="4397857" y="4119152"/>
              <a:ext cx="820725" cy="76309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05</a:t>
              </a:r>
              <a:endParaRPr lang="zh-CN" altLang="en-US" sz="40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72" name="组合 71"/>
          <p:cNvGrpSpPr/>
          <p:nvPr/>
        </p:nvGrpSpPr>
        <p:grpSpPr>
          <a:xfrm>
            <a:off x="4949026" y="2819229"/>
            <a:ext cx="1203960" cy="1051561"/>
            <a:chOff x="4206240" y="2637270"/>
            <a:chExt cx="1203960" cy="1051560"/>
          </a:xfrm>
        </p:grpSpPr>
        <p:sp>
          <p:nvSpPr>
            <p:cNvPr id="73" name="六边形 72"/>
            <p:cNvSpPr/>
            <p:nvPr/>
          </p:nvSpPr>
          <p:spPr>
            <a:xfrm>
              <a:off x="4206240" y="2637270"/>
              <a:ext cx="1203960" cy="105156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74" name="文本框 73"/>
            <p:cNvSpPr txBox="1"/>
            <p:nvPr/>
          </p:nvSpPr>
          <p:spPr>
            <a:xfrm>
              <a:off x="4387743" y="2809107"/>
              <a:ext cx="820724" cy="707886"/>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pitchFamily="34" charset="-122"/>
                  <a:cs typeface="Arial" panose="020B0604020202020204" pitchFamily="34" charset="0"/>
                </a:rPr>
                <a:t>06</a:t>
              </a:r>
              <a:endParaRPr lang="zh-CN" altLang="en-US" sz="40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75" name="组合 74"/>
          <p:cNvGrpSpPr/>
          <p:nvPr/>
        </p:nvGrpSpPr>
        <p:grpSpPr>
          <a:xfrm>
            <a:off x="6268641" y="4881034"/>
            <a:ext cx="1203960" cy="1051561"/>
            <a:chOff x="5525852" y="4683240"/>
            <a:chExt cx="1203960" cy="1051560"/>
          </a:xfrm>
          <a:solidFill>
            <a:srgbClr val="1F8EB9"/>
          </a:solidFill>
        </p:grpSpPr>
        <p:sp>
          <p:nvSpPr>
            <p:cNvPr id="76" name="六边形 75"/>
            <p:cNvSpPr/>
            <p:nvPr/>
          </p:nvSpPr>
          <p:spPr>
            <a:xfrm>
              <a:off x="5525852" y="4683240"/>
              <a:ext cx="1203960" cy="1051560"/>
            </a:xfrm>
            <a:prstGeom prst="hexagon">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77" name="文本框 76"/>
            <p:cNvSpPr txBox="1"/>
            <p:nvPr/>
          </p:nvSpPr>
          <p:spPr>
            <a:xfrm>
              <a:off x="5693281" y="4855077"/>
              <a:ext cx="820724" cy="707886"/>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pitchFamily="34" charset="-122"/>
                  <a:cs typeface="Arial" panose="020B0604020202020204" pitchFamily="34" charset="0"/>
                </a:rPr>
                <a:t>04</a:t>
              </a:r>
              <a:endParaRPr lang="zh-CN" altLang="en-US" sz="40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87" name="矩形 86"/>
          <p:cNvSpPr/>
          <p:nvPr/>
        </p:nvSpPr>
        <p:spPr>
          <a:xfrm>
            <a:off x="4243211" y="1578351"/>
            <a:ext cx="1210570" cy="400101"/>
          </a:xfrm>
          <a:prstGeom prst="rect">
            <a:avLst/>
          </a:prstGeom>
        </p:spPr>
        <p:txBody>
          <a:bodyPr wrap="none" lIns="91431" tIns="45716" rIns="91431" bIns="45716">
            <a:spAutoFit/>
          </a:bodyPr>
          <a:lstStyle/>
          <a:p>
            <a:pPr algn="r"/>
            <a:r>
              <a:rPr lang="zh-CN" altLang="en-US" sz="2000" b="1" dirty="0">
                <a:solidFill>
                  <a:schemeClr val="tx1">
                    <a:lumMod val="75000"/>
                    <a:lumOff val="25000"/>
                  </a:schemeClr>
                </a:solidFill>
                <a:latin typeface="微软雅黑" pitchFamily="34" charset="-122"/>
                <a:ea typeface="微软雅黑" pitchFamily="34" charset="-122"/>
              </a:rPr>
              <a:t>添加标题</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88" name="矩形 47"/>
          <p:cNvSpPr>
            <a:spLocks noChangeArrowheads="1"/>
          </p:cNvSpPr>
          <p:nvPr/>
        </p:nvSpPr>
        <p:spPr bwMode="auto">
          <a:xfrm>
            <a:off x="2163755" y="1943297"/>
            <a:ext cx="3290025"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在此录入上述图表的综合描述说明，在此录入上述图表的综合描述说明。</a:t>
            </a:r>
          </a:p>
        </p:txBody>
      </p:sp>
      <p:sp>
        <p:nvSpPr>
          <p:cNvPr id="89" name="矩形 88"/>
          <p:cNvSpPr/>
          <p:nvPr/>
        </p:nvSpPr>
        <p:spPr>
          <a:xfrm>
            <a:off x="3047894" y="2934201"/>
            <a:ext cx="1210570" cy="400101"/>
          </a:xfrm>
          <a:prstGeom prst="rect">
            <a:avLst/>
          </a:prstGeom>
        </p:spPr>
        <p:txBody>
          <a:bodyPr wrap="none" lIns="91431" tIns="45716" rIns="91431" bIns="45716">
            <a:spAutoFit/>
          </a:bodyPr>
          <a:lstStyle/>
          <a:p>
            <a:pPr algn="r"/>
            <a:r>
              <a:rPr lang="zh-CN" altLang="en-US" sz="2000" b="1" dirty="0">
                <a:solidFill>
                  <a:schemeClr val="tx1">
                    <a:lumMod val="75000"/>
                    <a:lumOff val="25000"/>
                  </a:schemeClr>
                </a:solidFill>
                <a:latin typeface="微软雅黑" pitchFamily="34" charset="-122"/>
                <a:ea typeface="微软雅黑" pitchFamily="34" charset="-122"/>
              </a:rPr>
              <a:t>添加标题</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90" name="矩形 47"/>
          <p:cNvSpPr>
            <a:spLocks noChangeArrowheads="1"/>
          </p:cNvSpPr>
          <p:nvPr/>
        </p:nvSpPr>
        <p:spPr bwMode="auto">
          <a:xfrm>
            <a:off x="2261117" y="3299148"/>
            <a:ext cx="1997346"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a:t>
            </a:r>
          </a:p>
        </p:txBody>
      </p:sp>
      <p:sp>
        <p:nvSpPr>
          <p:cNvPr id="91" name="矩形 90"/>
          <p:cNvSpPr/>
          <p:nvPr/>
        </p:nvSpPr>
        <p:spPr>
          <a:xfrm>
            <a:off x="3047894" y="4353567"/>
            <a:ext cx="1210570" cy="400101"/>
          </a:xfrm>
          <a:prstGeom prst="rect">
            <a:avLst/>
          </a:prstGeom>
        </p:spPr>
        <p:txBody>
          <a:bodyPr wrap="none" lIns="91431" tIns="45716" rIns="91431" bIns="45716">
            <a:spAutoFit/>
          </a:bodyPr>
          <a:lstStyle/>
          <a:p>
            <a:pPr algn="r"/>
            <a:r>
              <a:rPr lang="zh-CN" altLang="en-US" sz="2000" b="1" dirty="0">
                <a:solidFill>
                  <a:schemeClr val="tx1">
                    <a:lumMod val="75000"/>
                    <a:lumOff val="25000"/>
                  </a:schemeClr>
                </a:solidFill>
                <a:latin typeface="微软雅黑" pitchFamily="34" charset="-122"/>
                <a:ea typeface="微软雅黑" pitchFamily="34" charset="-122"/>
              </a:rPr>
              <a:t>添加标题</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92" name="矩形 47"/>
          <p:cNvSpPr>
            <a:spLocks noChangeArrowheads="1"/>
          </p:cNvSpPr>
          <p:nvPr/>
        </p:nvSpPr>
        <p:spPr bwMode="auto">
          <a:xfrm>
            <a:off x="2261117" y="4718510"/>
            <a:ext cx="1997345"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a:t>
            </a:r>
          </a:p>
        </p:txBody>
      </p:sp>
      <p:sp>
        <p:nvSpPr>
          <p:cNvPr id="93" name="矩形 92"/>
          <p:cNvSpPr/>
          <p:nvPr/>
        </p:nvSpPr>
        <p:spPr>
          <a:xfrm>
            <a:off x="9448807" y="2342720"/>
            <a:ext cx="1210570" cy="400101"/>
          </a:xfrm>
          <a:prstGeom prst="rect">
            <a:avLst/>
          </a:prstGeom>
        </p:spPr>
        <p:txBody>
          <a:bodyPr wrap="none" lIns="91431" tIns="45716" rIns="91431" bIns="45716">
            <a:spAutoFit/>
          </a:bodyPr>
          <a:lstStyle/>
          <a:p>
            <a:r>
              <a:rPr lang="zh-CN" altLang="en-US" sz="2000" b="1" dirty="0">
                <a:solidFill>
                  <a:schemeClr val="tx1">
                    <a:lumMod val="75000"/>
                    <a:lumOff val="25000"/>
                  </a:schemeClr>
                </a:solidFill>
                <a:latin typeface="微软雅黑" pitchFamily="34" charset="-122"/>
                <a:ea typeface="微软雅黑" pitchFamily="34" charset="-122"/>
              </a:rPr>
              <a:t>添加标题</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94" name="矩形 47"/>
          <p:cNvSpPr>
            <a:spLocks noChangeArrowheads="1"/>
          </p:cNvSpPr>
          <p:nvPr/>
        </p:nvSpPr>
        <p:spPr bwMode="auto">
          <a:xfrm>
            <a:off x="9448805" y="2723431"/>
            <a:ext cx="2140708"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a:t>
            </a:r>
          </a:p>
        </p:txBody>
      </p:sp>
      <p:sp>
        <p:nvSpPr>
          <p:cNvPr id="95" name="矩形 94"/>
          <p:cNvSpPr/>
          <p:nvPr/>
        </p:nvSpPr>
        <p:spPr>
          <a:xfrm>
            <a:off x="9466559" y="4025912"/>
            <a:ext cx="1210570" cy="400101"/>
          </a:xfrm>
          <a:prstGeom prst="rect">
            <a:avLst/>
          </a:prstGeom>
        </p:spPr>
        <p:txBody>
          <a:bodyPr wrap="none" lIns="91431" tIns="45716" rIns="91431" bIns="45716">
            <a:spAutoFit/>
          </a:bodyPr>
          <a:lstStyle/>
          <a:p>
            <a:r>
              <a:rPr lang="zh-CN" altLang="en-US" sz="2000" b="1" dirty="0">
                <a:solidFill>
                  <a:schemeClr val="tx1">
                    <a:lumMod val="75000"/>
                    <a:lumOff val="25000"/>
                  </a:schemeClr>
                </a:solidFill>
                <a:latin typeface="微软雅黑" pitchFamily="34" charset="-122"/>
                <a:ea typeface="微软雅黑" pitchFamily="34" charset="-122"/>
              </a:rPr>
              <a:t>添加标题</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96" name="矩形 47"/>
          <p:cNvSpPr>
            <a:spLocks noChangeArrowheads="1"/>
          </p:cNvSpPr>
          <p:nvPr/>
        </p:nvSpPr>
        <p:spPr bwMode="auto">
          <a:xfrm>
            <a:off x="9466558" y="4406623"/>
            <a:ext cx="2140708"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a:t>
            </a:r>
          </a:p>
        </p:txBody>
      </p:sp>
      <p:sp>
        <p:nvSpPr>
          <p:cNvPr id="97" name="矩形 96"/>
          <p:cNvSpPr/>
          <p:nvPr/>
        </p:nvSpPr>
        <p:spPr>
          <a:xfrm>
            <a:off x="8634803" y="5408075"/>
            <a:ext cx="1210570" cy="400101"/>
          </a:xfrm>
          <a:prstGeom prst="rect">
            <a:avLst/>
          </a:prstGeom>
        </p:spPr>
        <p:txBody>
          <a:bodyPr wrap="none" lIns="91431" tIns="45716" rIns="91431" bIns="45716">
            <a:spAutoFit/>
          </a:bodyPr>
          <a:lstStyle/>
          <a:p>
            <a:r>
              <a:rPr lang="zh-CN" altLang="en-US" sz="2000" b="1" dirty="0">
                <a:solidFill>
                  <a:schemeClr val="tx1">
                    <a:lumMod val="75000"/>
                    <a:lumOff val="25000"/>
                  </a:schemeClr>
                </a:solidFill>
                <a:latin typeface="微软雅黑" pitchFamily="34" charset="-122"/>
                <a:ea typeface="微软雅黑" pitchFamily="34" charset="-122"/>
              </a:rPr>
              <a:t>添加标题</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98" name="矩形 47"/>
          <p:cNvSpPr>
            <a:spLocks noChangeArrowheads="1"/>
          </p:cNvSpPr>
          <p:nvPr/>
        </p:nvSpPr>
        <p:spPr bwMode="auto">
          <a:xfrm>
            <a:off x="8634805" y="5788788"/>
            <a:ext cx="2853081"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a:t>
            </a:r>
          </a:p>
        </p:txBody>
      </p:sp>
      <p:grpSp>
        <p:nvGrpSpPr>
          <p:cNvPr id="99" name="组合 98"/>
          <p:cNvGrpSpPr/>
          <p:nvPr/>
        </p:nvGrpSpPr>
        <p:grpSpPr>
          <a:xfrm flipH="1">
            <a:off x="8517393" y="2570248"/>
            <a:ext cx="884112" cy="262891"/>
            <a:chOff x="4255294" y="1661160"/>
            <a:chExt cx="1505426" cy="262890"/>
          </a:xfrm>
        </p:grpSpPr>
        <p:cxnSp>
          <p:nvCxnSpPr>
            <p:cNvPr id="100" name="直接连接符 99"/>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5927099" y="3207123"/>
            <a:ext cx="1887055" cy="1592580"/>
            <a:chOff x="5927099" y="3207123"/>
            <a:chExt cx="1887055" cy="1592580"/>
          </a:xfrm>
        </p:grpSpPr>
        <p:sp>
          <p:nvSpPr>
            <p:cNvPr id="79" name="六边形 78"/>
            <p:cNvSpPr/>
            <p:nvPr/>
          </p:nvSpPr>
          <p:spPr>
            <a:xfrm>
              <a:off x="5927099" y="3207123"/>
              <a:ext cx="1887055" cy="1592580"/>
            </a:xfrm>
            <a:prstGeom prst="hexagon">
              <a:avLst/>
            </a:prstGeom>
            <a:solidFill>
              <a:srgbClr val="B1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6291627" y="3451750"/>
              <a:ext cx="1157999" cy="1103326"/>
            </a:xfrm>
            <a:prstGeom prst="rect">
              <a:avLst/>
            </a:prstGeom>
            <a:noFill/>
          </p:spPr>
          <p:txBody>
            <a:bodyPr wrap="square" rtlCol="0">
              <a:spAutoFit/>
            </a:bodyPr>
            <a:lstStyle/>
            <a:p>
              <a:pPr algn="ctr"/>
              <a:r>
                <a:rPr lang="zh-CN" altLang="en-US" sz="3200" b="1" dirty="0">
                  <a:solidFill>
                    <a:schemeClr val="bg1">
                      <a:lumMod val="95000"/>
                    </a:schemeClr>
                  </a:solidFill>
                  <a:latin typeface="微软雅黑" panose="020B0503020204020204" pitchFamily="34" charset="-122"/>
                  <a:ea typeface="微软雅黑" panose="020B0503020204020204" pitchFamily="34" charset="-122"/>
                </a:rPr>
                <a:t>研究结论</a:t>
              </a:r>
            </a:p>
          </p:txBody>
        </p:sp>
      </p:grpSp>
    </p:spTree>
    <p:extLst>
      <p:ext uri="{BB962C8B-B14F-4D97-AF65-F5344CB8AC3E}">
        <p14:creationId xmlns:p14="http://schemas.microsoft.com/office/powerpoint/2010/main" val="1585792030"/>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1000"/>
                            </p:stCondLst>
                            <p:childTnLst>
                              <p:par>
                                <p:cTn id="13" presetID="23" presetClass="entr" presetSubtype="52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350" fill="hold"/>
                                        <p:tgtEl>
                                          <p:spTgt spid="3"/>
                                        </p:tgtEl>
                                        <p:attrNameLst>
                                          <p:attrName>ppt_w</p:attrName>
                                        </p:attrNameLst>
                                      </p:cBhvr>
                                      <p:tavLst>
                                        <p:tav tm="0">
                                          <p:val>
                                            <p:fltVal val="0"/>
                                          </p:val>
                                        </p:tav>
                                        <p:tav tm="100000">
                                          <p:val>
                                            <p:strVal val="#ppt_w"/>
                                          </p:val>
                                        </p:tav>
                                      </p:tavLst>
                                    </p:anim>
                                    <p:anim calcmode="lin" valueType="num">
                                      <p:cBhvr>
                                        <p:cTn id="16" dur="350" fill="hold"/>
                                        <p:tgtEl>
                                          <p:spTgt spid="3"/>
                                        </p:tgtEl>
                                        <p:attrNameLst>
                                          <p:attrName>ppt_h</p:attrName>
                                        </p:attrNameLst>
                                      </p:cBhvr>
                                      <p:tavLst>
                                        <p:tav tm="0">
                                          <p:val>
                                            <p:fltVal val="0"/>
                                          </p:val>
                                        </p:tav>
                                        <p:tav tm="100000">
                                          <p:val>
                                            <p:strVal val="#ppt_h"/>
                                          </p:val>
                                        </p:tav>
                                      </p:tavLst>
                                    </p:anim>
                                    <p:anim calcmode="lin" valueType="num">
                                      <p:cBhvr>
                                        <p:cTn id="17" dur="350" fill="hold"/>
                                        <p:tgtEl>
                                          <p:spTgt spid="3"/>
                                        </p:tgtEl>
                                        <p:attrNameLst>
                                          <p:attrName>ppt_x</p:attrName>
                                        </p:attrNameLst>
                                      </p:cBhvr>
                                      <p:tavLst>
                                        <p:tav tm="0">
                                          <p:val>
                                            <p:fltVal val="0.5"/>
                                          </p:val>
                                        </p:tav>
                                        <p:tav tm="100000">
                                          <p:val>
                                            <p:strVal val="#ppt_x"/>
                                          </p:val>
                                        </p:tav>
                                      </p:tavLst>
                                    </p:anim>
                                    <p:anim calcmode="lin" valueType="num">
                                      <p:cBhvr>
                                        <p:cTn id="18" dur="350" fill="hold"/>
                                        <p:tgtEl>
                                          <p:spTgt spid="3"/>
                                        </p:tgtEl>
                                        <p:attrNameLst>
                                          <p:attrName>ppt_y</p:attrName>
                                        </p:attrNameLst>
                                      </p:cBhvr>
                                      <p:tavLst>
                                        <p:tav tm="0">
                                          <p:val>
                                            <p:fltVal val="0.5"/>
                                          </p:val>
                                        </p:tav>
                                        <p:tav tm="100000">
                                          <p:val>
                                            <p:strVal val="#ppt_y"/>
                                          </p:val>
                                        </p:tav>
                                      </p:tavLst>
                                    </p:anim>
                                  </p:childTnLst>
                                </p:cTn>
                              </p:par>
                              <p:par>
                                <p:cTn id="19" presetID="2" presetClass="entr" presetSubtype="1" fill="hold" nodeType="withEffect">
                                  <p:stCondLst>
                                    <p:cond delay="750"/>
                                  </p:stCondLst>
                                  <p:childTnLst>
                                    <p:set>
                                      <p:cBhvr>
                                        <p:cTn id="20" dur="1" fill="hold">
                                          <p:stCondLst>
                                            <p:cond delay="0"/>
                                          </p:stCondLst>
                                        </p:cTn>
                                        <p:tgtEl>
                                          <p:spTgt spid="63"/>
                                        </p:tgtEl>
                                        <p:attrNameLst>
                                          <p:attrName>style.visibility</p:attrName>
                                        </p:attrNameLst>
                                      </p:cBhvr>
                                      <p:to>
                                        <p:strVal val="visible"/>
                                      </p:to>
                                    </p:set>
                                    <p:anim calcmode="lin" valueType="num">
                                      <p:cBhvr additive="base">
                                        <p:cTn id="21" dur="250" fill="hold"/>
                                        <p:tgtEl>
                                          <p:spTgt spid="63"/>
                                        </p:tgtEl>
                                        <p:attrNameLst>
                                          <p:attrName>ppt_x</p:attrName>
                                        </p:attrNameLst>
                                      </p:cBhvr>
                                      <p:tavLst>
                                        <p:tav tm="0">
                                          <p:val>
                                            <p:strVal val="#ppt_x"/>
                                          </p:val>
                                        </p:tav>
                                        <p:tav tm="100000">
                                          <p:val>
                                            <p:strVal val="#ppt_x"/>
                                          </p:val>
                                        </p:tav>
                                      </p:tavLst>
                                    </p:anim>
                                    <p:anim calcmode="lin" valueType="num">
                                      <p:cBhvr additive="base">
                                        <p:cTn id="22" dur="250" fill="hold"/>
                                        <p:tgtEl>
                                          <p:spTgt spid="63"/>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2" presetClass="entr" presetSubtype="2" fill="hold" nodeType="afterEffect">
                                  <p:stCondLst>
                                    <p:cond delay="250"/>
                                  </p:stCondLst>
                                  <p:childTnLst>
                                    <p:set>
                                      <p:cBhvr>
                                        <p:cTn id="25" dur="1" fill="hold">
                                          <p:stCondLst>
                                            <p:cond delay="0"/>
                                          </p:stCondLst>
                                        </p:cTn>
                                        <p:tgtEl>
                                          <p:spTgt spid="57"/>
                                        </p:tgtEl>
                                        <p:attrNameLst>
                                          <p:attrName>style.visibility</p:attrName>
                                        </p:attrNameLst>
                                      </p:cBhvr>
                                      <p:to>
                                        <p:strVal val="visible"/>
                                      </p:to>
                                    </p:set>
                                    <p:animEffect transition="in" filter="wipe(right)">
                                      <p:cBhvr>
                                        <p:cTn id="26" dur="500"/>
                                        <p:tgtEl>
                                          <p:spTgt spid="57"/>
                                        </p:tgtEl>
                                      </p:cBhvr>
                                    </p:animEffect>
                                  </p:childTnLst>
                                </p:cTn>
                              </p:par>
                            </p:childTnLst>
                          </p:cTn>
                        </p:par>
                        <p:par>
                          <p:cTn id="27" fill="hold">
                            <p:stCondLst>
                              <p:cond delay="2750"/>
                            </p:stCondLst>
                            <p:childTnLst>
                              <p:par>
                                <p:cTn id="28" presetID="22" presetClass="entr" presetSubtype="2" fill="hold" grpId="0"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wipe(right)">
                                      <p:cBhvr>
                                        <p:cTn id="33" dur="500"/>
                                        <p:tgtEl>
                                          <p:spTgt spid="88"/>
                                        </p:tgtEl>
                                      </p:cBhvr>
                                    </p:animEffect>
                                  </p:childTnLst>
                                </p:cTn>
                              </p:par>
                            </p:childTnLst>
                          </p:cTn>
                        </p:par>
                        <p:par>
                          <p:cTn id="34" fill="hold">
                            <p:stCondLst>
                              <p:cond delay="3250"/>
                            </p:stCondLst>
                            <p:childTnLst>
                              <p:par>
                                <p:cTn id="35" presetID="2" presetClass="entr" presetSubtype="2" fill="hold" nodeType="afterEffect">
                                  <p:stCondLst>
                                    <p:cond delay="250"/>
                                  </p:stCondLst>
                                  <p:childTnLst>
                                    <p:set>
                                      <p:cBhvr>
                                        <p:cTn id="36" dur="1" fill="hold">
                                          <p:stCondLst>
                                            <p:cond delay="0"/>
                                          </p:stCondLst>
                                        </p:cTn>
                                        <p:tgtEl>
                                          <p:spTgt spid="60"/>
                                        </p:tgtEl>
                                        <p:attrNameLst>
                                          <p:attrName>style.visibility</p:attrName>
                                        </p:attrNameLst>
                                      </p:cBhvr>
                                      <p:to>
                                        <p:strVal val="visible"/>
                                      </p:to>
                                    </p:set>
                                    <p:anim calcmode="lin" valueType="num">
                                      <p:cBhvr additive="base">
                                        <p:cTn id="37" dur="250" fill="hold"/>
                                        <p:tgtEl>
                                          <p:spTgt spid="60"/>
                                        </p:tgtEl>
                                        <p:attrNameLst>
                                          <p:attrName>ppt_x</p:attrName>
                                        </p:attrNameLst>
                                      </p:cBhvr>
                                      <p:tavLst>
                                        <p:tav tm="0">
                                          <p:val>
                                            <p:strVal val="1+#ppt_w/2"/>
                                          </p:val>
                                        </p:tav>
                                        <p:tav tm="100000">
                                          <p:val>
                                            <p:strVal val="#ppt_x"/>
                                          </p:val>
                                        </p:tav>
                                      </p:tavLst>
                                    </p:anim>
                                    <p:anim calcmode="lin" valueType="num">
                                      <p:cBhvr additive="base">
                                        <p:cTn id="38" dur="250" fill="hold"/>
                                        <p:tgtEl>
                                          <p:spTgt spid="60"/>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22" presetClass="entr" presetSubtype="8" fill="hold" nodeType="after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wipe(left)">
                                      <p:cBhvr>
                                        <p:cTn id="42" dur="500"/>
                                        <p:tgtEl>
                                          <p:spTgt spid="99"/>
                                        </p:tgtEl>
                                      </p:cBhvr>
                                    </p:animEffect>
                                  </p:childTnLst>
                                </p:cTn>
                              </p:par>
                            </p:childTnLst>
                          </p:cTn>
                        </p:par>
                        <p:par>
                          <p:cTn id="43" fill="hold">
                            <p:stCondLst>
                              <p:cond delay="4250"/>
                            </p:stCondLst>
                            <p:childTnLst>
                              <p:par>
                                <p:cTn id="44" presetID="22" presetClass="entr" presetSubtype="8" fill="hold" grpId="0" nodeType="after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wipe(left)">
                                      <p:cBhvr>
                                        <p:cTn id="46" dur="500"/>
                                        <p:tgtEl>
                                          <p:spTgt spid="9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wipe(left)">
                                      <p:cBhvr>
                                        <p:cTn id="49" dur="500"/>
                                        <p:tgtEl>
                                          <p:spTgt spid="94"/>
                                        </p:tgtEl>
                                      </p:cBhvr>
                                    </p:animEffect>
                                  </p:childTnLst>
                                </p:cTn>
                              </p:par>
                            </p:childTnLst>
                          </p:cTn>
                        </p:par>
                        <p:par>
                          <p:cTn id="50" fill="hold">
                            <p:stCondLst>
                              <p:cond delay="4750"/>
                            </p:stCondLst>
                            <p:childTnLst>
                              <p:par>
                                <p:cTn id="51" presetID="2" presetClass="entr" presetSubtype="2" fill="hold" nodeType="afterEffect">
                                  <p:stCondLst>
                                    <p:cond delay="25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250" fill="hold"/>
                                        <p:tgtEl>
                                          <p:spTgt spid="66"/>
                                        </p:tgtEl>
                                        <p:attrNameLst>
                                          <p:attrName>ppt_x</p:attrName>
                                        </p:attrNameLst>
                                      </p:cBhvr>
                                      <p:tavLst>
                                        <p:tav tm="0">
                                          <p:val>
                                            <p:strVal val="1+#ppt_w/2"/>
                                          </p:val>
                                        </p:tav>
                                        <p:tav tm="100000">
                                          <p:val>
                                            <p:strVal val="#ppt_x"/>
                                          </p:val>
                                        </p:tav>
                                      </p:tavLst>
                                    </p:anim>
                                    <p:anim calcmode="lin" valueType="num">
                                      <p:cBhvr additive="base">
                                        <p:cTn id="54" dur="250" fill="hold"/>
                                        <p:tgtEl>
                                          <p:spTgt spid="66"/>
                                        </p:tgtEl>
                                        <p:attrNameLst>
                                          <p:attrName>ppt_y</p:attrName>
                                        </p:attrNameLst>
                                      </p:cBhvr>
                                      <p:tavLst>
                                        <p:tav tm="0">
                                          <p:val>
                                            <p:strVal val="#ppt_y"/>
                                          </p:val>
                                        </p:tav>
                                        <p:tav tm="100000">
                                          <p:val>
                                            <p:strVal val="#ppt_y"/>
                                          </p:val>
                                        </p:tav>
                                      </p:tavLst>
                                    </p:anim>
                                  </p:childTnLst>
                                </p:cTn>
                              </p:par>
                            </p:childTnLst>
                          </p:cTn>
                        </p:par>
                        <p:par>
                          <p:cTn id="55" fill="hold">
                            <p:stCondLst>
                              <p:cond delay="5250"/>
                            </p:stCondLst>
                            <p:childTnLst>
                              <p:par>
                                <p:cTn id="56" presetID="22" presetClass="entr" presetSubtype="8" fill="hold"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left)">
                                      <p:cBhvr>
                                        <p:cTn id="58" dur="500"/>
                                        <p:tgtEl>
                                          <p:spTgt spid="53"/>
                                        </p:tgtEl>
                                      </p:cBhvr>
                                    </p:animEffect>
                                  </p:childTnLst>
                                </p:cTn>
                              </p:par>
                            </p:childTnLst>
                          </p:cTn>
                        </p:par>
                        <p:par>
                          <p:cTn id="59" fill="hold">
                            <p:stCondLst>
                              <p:cond delay="5750"/>
                            </p:stCondLst>
                            <p:childTnLst>
                              <p:par>
                                <p:cTn id="60" presetID="22" presetClass="entr" presetSubtype="8" fill="hold" grpId="0" nodeType="after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wipe(left)">
                                      <p:cBhvr>
                                        <p:cTn id="62" dur="500"/>
                                        <p:tgtEl>
                                          <p:spTgt spid="95"/>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96"/>
                                        </p:tgtEl>
                                        <p:attrNameLst>
                                          <p:attrName>style.visibility</p:attrName>
                                        </p:attrNameLst>
                                      </p:cBhvr>
                                      <p:to>
                                        <p:strVal val="visible"/>
                                      </p:to>
                                    </p:set>
                                    <p:animEffect transition="in" filter="wipe(left)">
                                      <p:cBhvr>
                                        <p:cTn id="65" dur="500"/>
                                        <p:tgtEl>
                                          <p:spTgt spid="96"/>
                                        </p:tgtEl>
                                      </p:cBhvr>
                                    </p:animEffect>
                                  </p:childTnLst>
                                </p:cTn>
                              </p:par>
                            </p:childTnLst>
                          </p:cTn>
                        </p:par>
                        <p:par>
                          <p:cTn id="66" fill="hold">
                            <p:stCondLst>
                              <p:cond delay="6250"/>
                            </p:stCondLst>
                            <p:childTnLst>
                              <p:par>
                                <p:cTn id="67" presetID="2" presetClass="entr" presetSubtype="4" fill="hold" nodeType="afterEffect">
                                  <p:stCondLst>
                                    <p:cond delay="250"/>
                                  </p:stCondLst>
                                  <p:childTnLst>
                                    <p:set>
                                      <p:cBhvr>
                                        <p:cTn id="68" dur="1" fill="hold">
                                          <p:stCondLst>
                                            <p:cond delay="0"/>
                                          </p:stCondLst>
                                        </p:cTn>
                                        <p:tgtEl>
                                          <p:spTgt spid="75"/>
                                        </p:tgtEl>
                                        <p:attrNameLst>
                                          <p:attrName>style.visibility</p:attrName>
                                        </p:attrNameLst>
                                      </p:cBhvr>
                                      <p:to>
                                        <p:strVal val="visible"/>
                                      </p:to>
                                    </p:set>
                                    <p:anim calcmode="lin" valueType="num">
                                      <p:cBhvr additive="base">
                                        <p:cTn id="69" dur="250" fill="hold"/>
                                        <p:tgtEl>
                                          <p:spTgt spid="75"/>
                                        </p:tgtEl>
                                        <p:attrNameLst>
                                          <p:attrName>ppt_x</p:attrName>
                                        </p:attrNameLst>
                                      </p:cBhvr>
                                      <p:tavLst>
                                        <p:tav tm="0">
                                          <p:val>
                                            <p:strVal val="#ppt_x"/>
                                          </p:val>
                                        </p:tav>
                                        <p:tav tm="100000">
                                          <p:val>
                                            <p:strVal val="#ppt_x"/>
                                          </p:val>
                                        </p:tav>
                                      </p:tavLst>
                                    </p:anim>
                                    <p:anim calcmode="lin" valueType="num">
                                      <p:cBhvr additive="base">
                                        <p:cTn id="70" dur="250" fill="hold"/>
                                        <p:tgtEl>
                                          <p:spTgt spid="75"/>
                                        </p:tgtEl>
                                        <p:attrNameLst>
                                          <p:attrName>ppt_y</p:attrName>
                                        </p:attrNameLst>
                                      </p:cBhvr>
                                      <p:tavLst>
                                        <p:tav tm="0">
                                          <p:val>
                                            <p:strVal val="1+#ppt_h/2"/>
                                          </p:val>
                                        </p:tav>
                                        <p:tav tm="100000">
                                          <p:val>
                                            <p:strVal val="#ppt_y"/>
                                          </p:val>
                                        </p:tav>
                                      </p:tavLst>
                                    </p:anim>
                                  </p:childTnLst>
                                </p:cTn>
                              </p:par>
                            </p:childTnLst>
                          </p:cTn>
                        </p:par>
                        <p:par>
                          <p:cTn id="71" fill="hold">
                            <p:stCondLst>
                              <p:cond delay="6750"/>
                            </p:stCondLst>
                            <p:childTnLst>
                              <p:par>
                                <p:cTn id="72" presetID="22" presetClass="entr" presetSubtype="8" fill="hold" nodeType="after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left)">
                                      <p:cBhvr>
                                        <p:cTn id="74" dur="500"/>
                                        <p:tgtEl>
                                          <p:spTgt spid="54"/>
                                        </p:tgtEl>
                                      </p:cBhvr>
                                    </p:animEffect>
                                  </p:childTnLst>
                                </p:cTn>
                              </p:par>
                            </p:childTnLst>
                          </p:cTn>
                        </p:par>
                        <p:par>
                          <p:cTn id="75" fill="hold">
                            <p:stCondLst>
                              <p:cond delay="7250"/>
                            </p:stCondLst>
                            <p:childTnLst>
                              <p:par>
                                <p:cTn id="76" presetID="22" presetClass="entr" presetSubtype="8" fill="hold" grpId="0" nodeType="afterEffect">
                                  <p:stCondLst>
                                    <p:cond delay="0"/>
                                  </p:stCondLst>
                                  <p:childTnLst>
                                    <p:set>
                                      <p:cBhvr>
                                        <p:cTn id="77" dur="1" fill="hold">
                                          <p:stCondLst>
                                            <p:cond delay="0"/>
                                          </p:stCondLst>
                                        </p:cTn>
                                        <p:tgtEl>
                                          <p:spTgt spid="97"/>
                                        </p:tgtEl>
                                        <p:attrNameLst>
                                          <p:attrName>style.visibility</p:attrName>
                                        </p:attrNameLst>
                                      </p:cBhvr>
                                      <p:to>
                                        <p:strVal val="visible"/>
                                      </p:to>
                                    </p:set>
                                    <p:animEffect transition="in" filter="wipe(left)">
                                      <p:cBhvr>
                                        <p:cTn id="78" dur="500"/>
                                        <p:tgtEl>
                                          <p:spTgt spid="9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98"/>
                                        </p:tgtEl>
                                        <p:attrNameLst>
                                          <p:attrName>style.visibility</p:attrName>
                                        </p:attrNameLst>
                                      </p:cBhvr>
                                      <p:to>
                                        <p:strVal val="visible"/>
                                      </p:to>
                                    </p:set>
                                    <p:animEffect transition="in" filter="wipe(left)">
                                      <p:cBhvr>
                                        <p:cTn id="81" dur="500"/>
                                        <p:tgtEl>
                                          <p:spTgt spid="98"/>
                                        </p:tgtEl>
                                      </p:cBhvr>
                                    </p:animEffect>
                                  </p:childTnLst>
                                </p:cTn>
                              </p:par>
                            </p:childTnLst>
                          </p:cTn>
                        </p:par>
                        <p:par>
                          <p:cTn id="82" fill="hold">
                            <p:stCondLst>
                              <p:cond delay="7750"/>
                            </p:stCondLst>
                            <p:childTnLst>
                              <p:par>
                                <p:cTn id="83" presetID="2" presetClass="entr" presetSubtype="8" fill="hold" nodeType="afterEffect">
                                  <p:stCondLst>
                                    <p:cond delay="250"/>
                                  </p:stCondLst>
                                  <p:childTnLst>
                                    <p:set>
                                      <p:cBhvr>
                                        <p:cTn id="84" dur="1" fill="hold">
                                          <p:stCondLst>
                                            <p:cond delay="0"/>
                                          </p:stCondLst>
                                        </p:cTn>
                                        <p:tgtEl>
                                          <p:spTgt spid="69"/>
                                        </p:tgtEl>
                                        <p:attrNameLst>
                                          <p:attrName>style.visibility</p:attrName>
                                        </p:attrNameLst>
                                      </p:cBhvr>
                                      <p:to>
                                        <p:strVal val="visible"/>
                                      </p:to>
                                    </p:set>
                                    <p:anim calcmode="lin" valueType="num">
                                      <p:cBhvr additive="base">
                                        <p:cTn id="85" dur="250" fill="hold"/>
                                        <p:tgtEl>
                                          <p:spTgt spid="69"/>
                                        </p:tgtEl>
                                        <p:attrNameLst>
                                          <p:attrName>ppt_x</p:attrName>
                                        </p:attrNameLst>
                                      </p:cBhvr>
                                      <p:tavLst>
                                        <p:tav tm="0">
                                          <p:val>
                                            <p:strVal val="0-#ppt_w/2"/>
                                          </p:val>
                                        </p:tav>
                                        <p:tav tm="100000">
                                          <p:val>
                                            <p:strVal val="#ppt_x"/>
                                          </p:val>
                                        </p:tav>
                                      </p:tavLst>
                                    </p:anim>
                                    <p:anim calcmode="lin" valueType="num">
                                      <p:cBhvr additive="base">
                                        <p:cTn id="86" dur="250" fill="hold"/>
                                        <p:tgtEl>
                                          <p:spTgt spid="69"/>
                                        </p:tgtEl>
                                        <p:attrNameLst>
                                          <p:attrName>ppt_y</p:attrName>
                                        </p:attrNameLst>
                                      </p:cBhvr>
                                      <p:tavLst>
                                        <p:tav tm="0">
                                          <p:val>
                                            <p:strVal val="#ppt_y"/>
                                          </p:val>
                                        </p:tav>
                                        <p:tav tm="100000">
                                          <p:val>
                                            <p:strVal val="#ppt_y"/>
                                          </p:val>
                                        </p:tav>
                                      </p:tavLst>
                                    </p:anim>
                                  </p:childTnLst>
                                </p:cTn>
                              </p:par>
                            </p:childTnLst>
                          </p:cTn>
                        </p:par>
                        <p:par>
                          <p:cTn id="87" fill="hold">
                            <p:stCondLst>
                              <p:cond delay="8250"/>
                            </p:stCondLst>
                            <p:childTnLst>
                              <p:par>
                                <p:cTn id="88" presetID="22" presetClass="entr" presetSubtype="2" fill="hold" nodeType="after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wipe(right)">
                                      <p:cBhvr>
                                        <p:cTn id="90" dur="250"/>
                                        <p:tgtEl>
                                          <p:spTgt spid="55"/>
                                        </p:tgtEl>
                                      </p:cBhvr>
                                    </p:animEffect>
                                  </p:childTnLst>
                                </p:cTn>
                              </p:par>
                            </p:childTnLst>
                          </p:cTn>
                        </p:par>
                        <p:par>
                          <p:cTn id="91" fill="hold">
                            <p:stCondLst>
                              <p:cond delay="8500"/>
                            </p:stCondLst>
                            <p:childTnLst>
                              <p:par>
                                <p:cTn id="92" presetID="22" presetClass="entr" presetSubtype="2" fill="hold" grpId="0" nodeType="after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wipe(right)">
                                      <p:cBhvr>
                                        <p:cTn id="94" dur="500"/>
                                        <p:tgtEl>
                                          <p:spTgt spid="91"/>
                                        </p:tgtEl>
                                      </p:cBhvr>
                                    </p:animEffect>
                                  </p:childTnLst>
                                </p:cTn>
                              </p:par>
                              <p:par>
                                <p:cTn id="95" presetID="22" presetClass="entr" presetSubtype="2" fill="hold" grpId="0" nodeType="withEffect">
                                  <p:stCondLst>
                                    <p:cond delay="0"/>
                                  </p:stCondLst>
                                  <p:childTnLst>
                                    <p:set>
                                      <p:cBhvr>
                                        <p:cTn id="96" dur="1" fill="hold">
                                          <p:stCondLst>
                                            <p:cond delay="0"/>
                                          </p:stCondLst>
                                        </p:cTn>
                                        <p:tgtEl>
                                          <p:spTgt spid="92"/>
                                        </p:tgtEl>
                                        <p:attrNameLst>
                                          <p:attrName>style.visibility</p:attrName>
                                        </p:attrNameLst>
                                      </p:cBhvr>
                                      <p:to>
                                        <p:strVal val="visible"/>
                                      </p:to>
                                    </p:set>
                                    <p:animEffect transition="in" filter="wipe(right)">
                                      <p:cBhvr>
                                        <p:cTn id="97" dur="500"/>
                                        <p:tgtEl>
                                          <p:spTgt spid="92"/>
                                        </p:tgtEl>
                                      </p:cBhvr>
                                    </p:animEffect>
                                  </p:childTnLst>
                                </p:cTn>
                              </p:par>
                            </p:childTnLst>
                          </p:cTn>
                        </p:par>
                        <p:par>
                          <p:cTn id="98" fill="hold">
                            <p:stCondLst>
                              <p:cond delay="9000"/>
                            </p:stCondLst>
                            <p:childTnLst>
                              <p:par>
                                <p:cTn id="99" presetID="2" presetClass="entr" presetSubtype="8" fill="hold" nodeType="afterEffect">
                                  <p:stCondLst>
                                    <p:cond delay="250"/>
                                  </p:stCondLst>
                                  <p:childTnLst>
                                    <p:set>
                                      <p:cBhvr>
                                        <p:cTn id="100" dur="1" fill="hold">
                                          <p:stCondLst>
                                            <p:cond delay="0"/>
                                          </p:stCondLst>
                                        </p:cTn>
                                        <p:tgtEl>
                                          <p:spTgt spid="72"/>
                                        </p:tgtEl>
                                        <p:attrNameLst>
                                          <p:attrName>style.visibility</p:attrName>
                                        </p:attrNameLst>
                                      </p:cBhvr>
                                      <p:to>
                                        <p:strVal val="visible"/>
                                      </p:to>
                                    </p:set>
                                    <p:anim calcmode="lin" valueType="num">
                                      <p:cBhvr additive="base">
                                        <p:cTn id="101" dur="250" fill="hold"/>
                                        <p:tgtEl>
                                          <p:spTgt spid="72"/>
                                        </p:tgtEl>
                                        <p:attrNameLst>
                                          <p:attrName>ppt_x</p:attrName>
                                        </p:attrNameLst>
                                      </p:cBhvr>
                                      <p:tavLst>
                                        <p:tav tm="0">
                                          <p:val>
                                            <p:strVal val="0-#ppt_w/2"/>
                                          </p:val>
                                        </p:tav>
                                        <p:tav tm="100000">
                                          <p:val>
                                            <p:strVal val="#ppt_x"/>
                                          </p:val>
                                        </p:tav>
                                      </p:tavLst>
                                    </p:anim>
                                    <p:anim calcmode="lin" valueType="num">
                                      <p:cBhvr additive="base">
                                        <p:cTn id="102" dur="250" fill="hold"/>
                                        <p:tgtEl>
                                          <p:spTgt spid="72"/>
                                        </p:tgtEl>
                                        <p:attrNameLst>
                                          <p:attrName>ppt_y</p:attrName>
                                        </p:attrNameLst>
                                      </p:cBhvr>
                                      <p:tavLst>
                                        <p:tav tm="0">
                                          <p:val>
                                            <p:strVal val="#ppt_y"/>
                                          </p:val>
                                        </p:tav>
                                        <p:tav tm="100000">
                                          <p:val>
                                            <p:strVal val="#ppt_y"/>
                                          </p:val>
                                        </p:tav>
                                      </p:tavLst>
                                    </p:anim>
                                  </p:childTnLst>
                                </p:cTn>
                              </p:par>
                            </p:childTnLst>
                          </p:cTn>
                        </p:par>
                        <p:par>
                          <p:cTn id="103" fill="hold">
                            <p:stCondLst>
                              <p:cond delay="9500"/>
                            </p:stCondLst>
                            <p:childTnLst>
                              <p:par>
                                <p:cTn id="104" presetID="22" presetClass="entr" presetSubtype="2" fill="hold" nodeType="after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wipe(right)">
                                      <p:cBhvr>
                                        <p:cTn id="106" dur="250"/>
                                        <p:tgtEl>
                                          <p:spTgt spid="56"/>
                                        </p:tgtEl>
                                      </p:cBhvr>
                                    </p:animEffect>
                                  </p:childTnLst>
                                </p:cTn>
                              </p:par>
                            </p:childTnLst>
                          </p:cTn>
                        </p:par>
                        <p:par>
                          <p:cTn id="107" fill="hold">
                            <p:stCondLst>
                              <p:cond delay="9750"/>
                            </p:stCondLst>
                            <p:childTnLst>
                              <p:par>
                                <p:cTn id="108" presetID="22" presetClass="entr" presetSubtype="2" fill="hold" grpId="0" nodeType="afterEffect">
                                  <p:stCondLst>
                                    <p:cond delay="0"/>
                                  </p:stCondLst>
                                  <p:childTnLst>
                                    <p:set>
                                      <p:cBhvr>
                                        <p:cTn id="109" dur="1" fill="hold">
                                          <p:stCondLst>
                                            <p:cond delay="0"/>
                                          </p:stCondLst>
                                        </p:cTn>
                                        <p:tgtEl>
                                          <p:spTgt spid="89"/>
                                        </p:tgtEl>
                                        <p:attrNameLst>
                                          <p:attrName>style.visibility</p:attrName>
                                        </p:attrNameLst>
                                      </p:cBhvr>
                                      <p:to>
                                        <p:strVal val="visible"/>
                                      </p:to>
                                    </p:set>
                                    <p:animEffect transition="in" filter="wipe(right)">
                                      <p:cBhvr>
                                        <p:cTn id="110" dur="500"/>
                                        <p:tgtEl>
                                          <p:spTgt spid="89"/>
                                        </p:tgtEl>
                                      </p:cBhvr>
                                    </p:animEffect>
                                  </p:childTnLst>
                                </p:cTn>
                              </p:par>
                              <p:par>
                                <p:cTn id="111" presetID="22" presetClass="entr" presetSubtype="2" fill="hold" grpId="0" nodeType="withEffect">
                                  <p:stCondLst>
                                    <p:cond delay="0"/>
                                  </p:stCondLst>
                                  <p:childTnLst>
                                    <p:set>
                                      <p:cBhvr>
                                        <p:cTn id="112" dur="1" fill="hold">
                                          <p:stCondLst>
                                            <p:cond delay="0"/>
                                          </p:stCondLst>
                                        </p:cTn>
                                        <p:tgtEl>
                                          <p:spTgt spid="90"/>
                                        </p:tgtEl>
                                        <p:attrNameLst>
                                          <p:attrName>style.visibility</p:attrName>
                                        </p:attrNameLst>
                                      </p:cBhvr>
                                      <p:to>
                                        <p:strVal val="visible"/>
                                      </p:to>
                                    </p:set>
                                    <p:animEffect transition="in" filter="wipe(right)">
                                      <p:cBhvr>
                                        <p:cTn id="11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7" grpId="0"/>
      <p:bldP spid="88" grpId="0"/>
      <p:bldP spid="89" grpId="0"/>
      <p:bldP spid="90" grpId="0"/>
      <p:bldP spid="91" grpId="0"/>
      <p:bldP spid="92" grpId="0"/>
      <p:bldP spid="93" grpId="0"/>
      <p:bldP spid="94" grpId="0"/>
      <p:bldP spid="95" grpId="0"/>
      <p:bldP spid="96" grpId="0"/>
      <p:bldP spid="97" grpId="0"/>
      <p:bldP spid="9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371814" y="1779498"/>
            <a:ext cx="0" cy="4226743"/>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045538" y="2083507"/>
            <a:ext cx="2877871" cy="338962"/>
            <a:chOff x="3249264" y="1751685"/>
            <a:chExt cx="2994025" cy="338961"/>
          </a:xfrm>
        </p:grpSpPr>
        <p:grpSp>
          <p:nvGrpSpPr>
            <p:cNvPr id="4" name="组合 3"/>
            <p:cNvGrpSpPr/>
            <p:nvPr/>
          </p:nvGrpSpPr>
          <p:grpSpPr>
            <a:xfrm>
              <a:off x="3249264" y="1776444"/>
              <a:ext cx="2994025" cy="314202"/>
              <a:chOff x="2940050" y="2132898"/>
              <a:chExt cx="2994025" cy="314202"/>
            </a:xfrm>
          </p:grpSpPr>
          <p:sp>
            <p:nvSpPr>
              <p:cNvPr id="6" name="圆角矩形 5"/>
              <p:cNvSpPr/>
              <p:nvPr/>
            </p:nvSpPr>
            <p:spPr>
              <a:xfrm>
                <a:off x="2940050" y="2132898"/>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圆角矩形 6"/>
              <p:cNvSpPr/>
              <p:nvPr/>
            </p:nvSpPr>
            <p:spPr>
              <a:xfrm>
                <a:off x="2940050" y="2132898"/>
                <a:ext cx="2108200" cy="314202"/>
              </a:xfrm>
              <a:prstGeom prst="roundRect">
                <a:avLst>
                  <a:gd name="adj" fmla="val 50000"/>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5" name="文本框 4"/>
            <p:cNvSpPr txBox="1"/>
            <p:nvPr/>
          </p:nvSpPr>
          <p:spPr>
            <a:xfrm>
              <a:off x="5335260" y="1751685"/>
              <a:ext cx="673754" cy="338361"/>
            </a:xfrm>
            <a:prstGeom prst="rect">
              <a:avLst/>
            </a:prstGeom>
            <a:noFill/>
          </p:spPr>
          <p:txBody>
            <a:bodyPr wrap="square" rtlCol="0">
              <a:spAutoFit/>
            </a:bodyPr>
            <a:lstStyle/>
            <a:p>
              <a:pPr algn="ctr">
                <a:lnSpc>
                  <a:spcPct val="120000"/>
                </a:lnSpc>
              </a:pPr>
              <a:r>
                <a:rPr lang="en-US" altLang="zh-CN" sz="1467"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70%</a:t>
              </a:r>
              <a:endParaRPr lang="zh-CN" altLang="en-US" sz="1467" baseline="-3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8" name="组合 7"/>
          <p:cNvGrpSpPr/>
          <p:nvPr/>
        </p:nvGrpSpPr>
        <p:grpSpPr>
          <a:xfrm>
            <a:off x="4045538" y="2494573"/>
            <a:ext cx="2877871" cy="338362"/>
            <a:chOff x="3249264" y="2162753"/>
            <a:chExt cx="2994025" cy="338362"/>
          </a:xfrm>
        </p:grpSpPr>
        <p:grpSp>
          <p:nvGrpSpPr>
            <p:cNvPr id="9" name="组合 8"/>
            <p:cNvGrpSpPr/>
            <p:nvPr/>
          </p:nvGrpSpPr>
          <p:grpSpPr>
            <a:xfrm>
              <a:off x="3249264" y="2178703"/>
              <a:ext cx="2994025" cy="314618"/>
              <a:chOff x="2940050" y="2519659"/>
              <a:chExt cx="2994025" cy="314618"/>
            </a:xfrm>
          </p:grpSpPr>
          <p:sp>
            <p:nvSpPr>
              <p:cNvPr id="11" name="圆角矩形 10"/>
              <p:cNvSpPr/>
              <p:nvPr/>
            </p:nvSpPr>
            <p:spPr>
              <a:xfrm>
                <a:off x="2940050" y="2520075"/>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圆角矩形 11"/>
              <p:cNvSpPr/>
              <p:nvPr/>
            </p:nvSpPr>
            <p:spPr>
              <a:xfrm>
                <a:off x="2940051" y="2519659"/>
                <a:ext cx="889000" cy="314202"/>
              </a:xfrm>
              <a:prstGeom prst="roundRect">
                <a:avLst>
                  <a:gd name="adj" fmla="val 50000"/>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0" name="文本框 9"/>
            <p:cNvSpPr txBox="1"/>
            <p:nvPr/>
          </p:nvSpPr>
          <p:spPr>
            <a:xfrm>
              <a:off x="4118871" y="2162753"/>
              <a:ext cx="673754" cy="338362"/>
            </a:xfrm>
            <a:prstGeom prst="rect">
              <a:avLst/>
            </a:prstGeom>
            <a:noFill/>
          </p:spPr>
          <p:txBody>
            <a:bodyPr wrap="square" rtlCol="0">
              <a:spAutoFit/>
            </a:bodyPr>
            <a:lstStyle/>
            <a:p>
              <a:pPr algn="ctr">
                <a:lnSpc>
                  <a:spcPct val="120000"/>
                </a:lnSpc>
              </a:pPr>
              <a:r>
                <a:rPr lang="en-US" altLang="zh-CN" sz="1467"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30%</a:t>
              </a:r>
              <a:endParaRPr lang="zh-CN" altLang="en-US" sz="1467" baseline="-3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3" name="组合 12"/>
          <p:cNvGrpSpPr/>
          <p:nvPr/>
        </p:nvGrpSpPr>
        <p:grpSpPr>
          <a:xfrm>
            <a:off x="4040543" y="4264761"/>
            <a:ext cx="2894725" cy="352594"/>
            <a:chOff x="3244272" y="3932941"/>
            <a:chExt cx="3011560" cy="352593"/>
          </a:xfrm>
        </p:grpSpPr>
        <p:sp>
          <p:nvSpPr>
            <p:cNvPr id="14" name="圆角矩形 13"/>
            <p:cNvSpPr/>
            <p:nvPr/>
          </p:nvSpPr>
          <p:spPr>
            <a:xfrm>
              <a:off x="3261807" y="3971332"/>
              <a:ext cx="2994025" cy="314202"/>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5" name="圆角矩形 14"/>
            <p:cNvSpPr/>
            <p:nvPr/>
          </p:nvSpPr>
          <p:spPr>
            <a:xfrm>
              <a:off x="3244272" y="3971332"/>
              <a:ext cx="1201953" cy="314202"/>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6" name="文本框 15"/>
            <p:cNvSpPr txBox="1"/>
            <p:nvPr/>
          </p:nvSpPr>
          <p:spPr>
            <a:xfrm>
              <a:off x="4418923" y="3932941"/>
              <a:ext cx="907694" cy="338361"/>
            </a:xfrm>
            <a:prstGeom prst="rect">
              <a:avLst/>
            </a:prstGeom>
            <a:noFill/>
          </p:spPr>
          <p:txBody>
            <a:bodyPr wrap="square" rtlCol="0">
              <a:spAutoFit/>
            </a:bodyPr>
            <a:lstStyle/>
            <a:p>
              <a:pPr algn="ctr">
                <a:lnSpc>
                  <a:spcPct val="120000"/>
                </a:lnSpc>
              </a:pPr>
              <a:r>
                <a:rPr lang="en-US" altLang="zh-CN" sz="1467" dirty="0">
                  <a:solidFill>
                    <a:srgbClr val="333333"/>
                  </a:solidFill>
                  <a:latin typeface="Arial" panose="020B0604020202020204" pitchFamily="34" charset="0"/>
                  <a:ea typeface="微软雅黑" panose="020B0503020204020204" pitchFamily="34" charset="-122"/>
                  <a:cs typeface="Arial" panose="020B0604020202020204" pitchFamily="34" charset="0"/>
                </a:rPr>
                <a:t>40%</a:t>
              </a:r>
              <a:endParaRPr lang="zh-CN" altLang="en-US" sz="1467" baseline="-3000" dirty="0">
                <a:solidFill>
                  <a:srgbClr val="333333"/>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7" name="组合 16"/>
          <p:cNvGrpSpPr/>
          <p:nvPr/>
        </p:nvGrpSpPr>
        <p:grpSpPr>
          <a:xfrm>
            <a:off x="4040548" y="4656793"/>
            <a:ext cx="2891825" cy="351887"/>
            <a:chOff x="3244272" y="4324968"/>
            <a:chExt cx="3008542" cy="351885"/>
          </a:xfrm>
        </p:grpSpPr>
        <p:sp>
          <p:nvSpPr>
            <p:cNvPr id="18" name="圆角矩形 17"/>
            <p:cNvSpPr/>
            <p:nvPr/>
          </p:nvSpPr>
          <p:spPr>
            <a:xfrm>
              <a:off x="3258789" y="4362615"/>
              <a:ext cx="2994025" cy="314202"/>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9" name="圆角矩形 18"/>
            <p:cNvSpPr/>
            <p:nvPr/>
          </p:nvSpPr>
          <p:spPr>
            <a:xfrm>
              <a:off x="3244272" y="4362651"/>
              <a:ext cx="2108200" cy="314202"/>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0" name="文本框 19"/>
            <p:cNvSpPr txBox="1"/>
            <p:nvPr/>
          </p:nvSpPr>
          <p:spPr>
            <a:xfrm>
              <a:off x="5326614" y="4324968"/>
              <a:ext cx="673754" cy="338360"/>
            </a:xfrm>
            <a:prstGeom prst="rect">
              <a:avLst/>
            </a:prstGeom>
            <a:noFill/>
          </p:spPr>
          <p:txBody>
            <a:bodyPr wrap="square" rtlCol="0">
              <a:spAutoFit/>
            </a:bodyPr>
            <a:lstStyle/>
            <a:p>
              <a:pPr algn="ctr">
                <a:lnSpc>
                  <a:spcPct val="120000"/>
                </a:lnSpc>
              </a:pPr>
              <a:r>
                <a:rPr lang="en-US" altLang="zh-CN" sz="1467" dirty="0">
                  <a:solidFill>
                    <a:srgbClr val="333333"/>
                  </a:solidFill>
                  <a:latin typeface="Arial" panose="020B0604020202020204" pitchFamily="34" charset="0"/>
                  <a:ea typeface="微软雅黑" panose="020B0503020204020204" pitchFamily="34" charset="-122"/>
                  <a:cs typeface="Arial" panose="020B0604020202020204" pitchFamily="34" charset="0"/>
                </a:rPr>
                <a:t>60%</a:t>
              </a:r>
              <a:endParaRPr lang="zh-CN" altLang="en-US" sz="1467" baseline="-3000" dirty="0">
                <a:solidFill>
                  <a:srgbClr val="333333"/>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1" name="组合 20"/>
          <p:cNvGrpSpPr/>
          <p:nvPr/>
        </p:nvGrpSpPr>
        <p:grpSpPr>
          <a:xfrm>
            <a:off x="2080205" y="1779498"/>
            <a:ext cx="2158455" cy="2196000"/>
            <a:chOff x="471707" y="1675770"/>
            <a:chExt cx="2158455" cy="2196000"/>
          </a:xfrm>
          <a:solidFill>
            <a:srgbClr val="05BAC8"/>
          </a:solidFill>
        </p:grpSpPr>
        <p:grpSp>
          <p:nvGrpSpPr>
            <p:cNvPr id="22" name="组合 21"/>
            <p:cNvGrpSpPr>
              <a:grpSpLocks noChangeAspect="1"/>
            </p:cNvGrpSpPr>
            <p:nvPr/>
          </p:nvGrpSpPr>
          <p:grpSpPr>
            <a:xfrm>
              <a:off x="471707" y="1675770"/>
              <a:ext cx="2158455" cy="2196000"/>
              <a:chOff x="5397500" y="5734050"/>
              <a:chExt cx="365125" cy="371476"/>
            </a:xfrm>
            <a:grpFill/>
          </p:grpSpPr>
          <p:sp>
            <p:nvSpPr>
              <p:cNvPr id="26"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152F47"/>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7"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152F47"/>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8"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152F47"/>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nvGrpSpPr>
            <p:cNvPr id="23" name="组合 22"/>
            <p:cNvGrpSpPr>
              <a:grpSpLocks noChangeAspect="1"/>
            </p:cNvGrpSpPr>
            <p:nvPr/>
          </p:nvGrpSpPr>
          <p:grpSpPr>
            <a:xfrm>
              <a:off x="1735995" y="2108076"/>
              <a:ext cx="462003" cy="468000"/>
              <a:chOff x="2665061" y="4979202"/>
              <a:chExt cx="284308" cy="288000"/>
            </a:xfrm>
            <a:grpFill/>
          </p:grpSpPr>
          <p:sp>
            <p:nvSpPr>
              <p:cNvPr id="24"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5" name="Freeform 933"/>
              <p:cNvSpPr>
                <a:spLocks/>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29" name="组合 28"/>
          <p:cNvGrpSpPr/>
          <p:nvPr/>
        </p:nvGrpSpPr>
        <p:grpSpPr>
          <a:xfrm>
            <a:off x="2090280" y="3993530"/>
            <a:ext cx="2158455" cy="2196000"/>
            <a:chOff x="478903" y="4355475"/>
            <a:chExt cx="2158455" cy="2196000"/>
          </a:xfrm>
          <a:solidFill>
            <a:srgbClr val="FFC000"/>
          </a:solidFill>
        </p:grpSpPr>
        <p:grpSp>
          <p:nvGrpSpPr>
            <p:cNvPr id="30" name="组合 29"/>
            <p:cNvGrpSpPr>
              <a:grpSpLocks noChangeAspect="1"/>
            </p:cNvGrpSpPr>
            <p:nvPr/>
          </p:nvGrpSpPr>
          <p:grpSpPr>
            <a:xfrm>
              <a:off x="1795203" y="4733013"/>
              <a:ext cx="366333" cy="576000"/>
              <a:chOff x="2257888" y="5547128"/>
              <a:chExt cx="137373" cy="216000"/>
            </a:xfrm>
            <a:grpFill/>
          </p:grpSpPr>
          <p:sp>
            <p:nvSpPr>
              <p:cNvPr id="35" name="Freeform 69"/>
              <p:cNvSpPr>
                <a:spLocks/>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36" name="Freeform 70"/>
              <p:cNvSpPr>
                <a:spLocks/>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nvGrpSpPr>
            <p:cNvPr id="31" name="组合 30"/>
            <p:cNvGrpSpPr>
              <a:grpSpLocks noChangeAspect="1"/>
            </p:cNvGrpSpPr>
            <p:nvPr/>
          </p:nvGrpSpPr>
          <p:grpSpPr>
            <a:xfrm>
              <a:off x="478903" y="4355475"/>
              <a:ext cx="2158455" cy="2196000"/>
              <a:chOff x="5397500" y="5734050"/>
              <a:chExt cx="365125" cy="371476"/>
            </a:xfrm>
            <a:grpFill/>
          </p:grpSpPr>
          <p:sp>
            <p:nvSpPr>
              <p:cNvPr id="32"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152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33"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152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34"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152F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sp>
        <p:nvSpPr>
          <p:cNvPr id="37" name="矩形 36"/>
          <p:cNvSpPr/>
          <p:nvPr/>
        </p:nvSpPr>
        <p:spPr>
          <a:xfrm>
            <a:off x="7886319" y="1812351"/>
            <a:ext cx="1313162" cy="430879"/>
          </a:xfrm>
          <a:prstGeom prst="rect">
            <a:avLst/>
          </a:prstGeom>
        </p:spPr>
        <p:txBody>
          <a:bodyPr wrap="none" lIns="91431" tIns="45716" rIns="91431" bIns="45716">
            <a:spAutoFit/>
          </a:bodyPr>
          <a:lstStyle/>
          <a:p>
            <a:r>
              <a:rPr lang="zh-CN" altLang="en-US" sz="2200" b="1" dirty="0">
                <a:solidFill>
                  <a:srgbClr val="333333"/>
                </a:solidFill>
                <a:latin typeface="微软雅黑" pitchFamily="34" charset="-122"/>
                <a:ea typeface="微软雅黑" pitchFamily="34" charset="-122"/>
              </a:rPr>
              <a:t>添加标题</a:t>
            </a:r>
            <a:endParaRPr lang="en-US" altLang="zh-CN" sz="2200" b="1" dirty="0">
              <a:solidFill>
                <a:srgbClr val="333333"/>
              </a:solidFill>
              <a:latin typeface="微软雅黑" pitchFamily="34" charset="-122"/>
              <a:ea typeface="微软雅黑" pitchFamily="34" charset="-122"/>
            </a:endParaRPr>
          </a:p>
        </p:txBody>
      </p:sp>
      <p:sp>
        <p:nvSpPr>
          <p:cNvPr id="38" name="矩形 47"/>
          <p:cNvSpPr>
            <a:spLocks noChangeArrowheads="1"/>
          </p:cNvSpPr>
          <p:nvPr/>
        </p:nvSpPr>
        <p:spPr bwMode="auto">
          <a:xfrm>
            <a:off x="7886319" y="2200650"/>
            <a:ext cx="3621551"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在此录入上述图表的综合描述说明，在此录入上述图表的综合描述说明，在此录入上述图表的综合描述说明。</a:t>
            </a:r>
          </a:p>
        </p:txBody>
      </p:sp>
      <p:sp>
        <p:nvSpPr>
          <p:cNvPr id="39" name="矩形 38"/>
          <p:cNvSpPr/>
          <p:nvPr/>
        </p:nvSpPr>
        <p:spPr>
          <a:xfrm>
            <a:off x="7886319" y="3336276"/>
            <a:ext cx="1313162" cy="430879"/>
          </a:xfrm>
          <a:prstGeom prst="rect">
            <a:avLst/>
          </a:prstGeom>
        </p:spPr>
        <p:txBody>
          <a:bodyPr wrap="none" lIns="91431" tIns="45716" rIns="91431" bIns="45716">
            <a:spAutoFit/>
          </a:bodyPr>
          <a:lstStyle/>
          <a:p>
            <a:r>
              <a:rPr lang="zh-CN" altLang="en-US" sz="2200" b="1" dirty="0">
                <a:solidFill>
                  <a:srgbClr val="333333"/>
                </a:solidFill>
                <a:latin typeface="微软雅黑" pitchFamily="34" charset="-122"/>
                <a:ea typeface="微软雅黑" pitchFamily="34" charset="-122"/>
              </a:rPr>
              <a:t>添加标题</a:t>
            </a:r>
            <a:endParaRPr lang="en-US" altLang="zh-CN" sz="2200" b="1" dirty="0">
              <a:solidFill>
                <a:srgbClr val="333333"/>
              </a:solidFill>
              <a:latin typeface="微软雅黑" pitchFamily="34" charset="-122"/>
              <a:ea typeface="微软雅黑" pitchFamily="34" charset="-122"/>
            </a:endParaRPr>
          </a:p>
        </p:txBody>
      </p:sp>
      <p:sp>
        <p:nvSpPr>
          <p:cNvPr id="40" name="矩形 47"/>
          <p:cNvSpPr>
            <a:spLocks noChangeArrowheads="1"/>
          </p:cNvSpPr>
          <p:nvPr/>
        </p:nvSpPr>
        <p:spPr bwMode="auto">
          <a:xfrm>
            <a:off x="7886319" y="3724574"/>
            <a:ext cx="3621551"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在此录入上述图表的综合描述说明，在此录入上述图表的综合描述说明，在此录入上述图表的综合描述说明。</a:t>
            </a:r>
          </a:p>
        </p:txBody>
      </p:sp>
      <p:sp>
        <p:nvSpPr>
          <p:cNvPr id="41" name="矩形 40"/>
          <p:cNvSpPr/>
          <p:nvPr/>
        </p:nvSpPr>
        <p:spPr>
          <a:xfrm>
            <a:off x="7886319" y="4860200"/>
            <a:ext cx="1313162" cy="430879"/>
          </a:xfrm>
          <a:prstGeom prst="rect">
            <a:avLst/>
          </a:prstGeom>
        </p:spPr>
        <p:txBody>
          <a:bodyPr wrap="none" lIns="91431" tIns="45716" rIns="91431" bIns="45716">
            <a:spAutoFit/>
          </a:bodyPr>
          <a:lstStyle/>
          <a:p>
            <a:r>
              <a:rPr lang="zh-CN" altLang="en-US" sz="2200" b="1" dirty="0">
                <a:solidFill>
                  <a:srgbClr val="333333"/>
                </a:solidFill>
                <a:latin typeface="微软雅黑" pitchFamily="34" charset="-122"/>
                <a:ea typeface="微软雅黑" pitchFamily="34" charset="-122"/>
              </a:rPr>
              <a:t>添加标题</a:t>
            </a:r>
            <a:endParaRPr lang="en-US" altLang="zh-CN" sz="2200" b="1" dirty="0">
              <a:solidFill>
                <a:srgbClr val="333333"/>
              </a:solidFill>
              <a:latin typeface="微软雅黑" pitchFamily="34" charset="-122"/>
              <a:ea typeface="微软雅黑" pitchFamily="34" charset="-122"/>
            </a:endParaRPr>
          </a:p>
        </p:txBody>
      </p:sp>
      <p:sp>
        <p:nvSpPr>
          <p:cNvPr id="42" name="矩形 47"/>
          <p:cNvSpPr>
            <a:spLocks noChangeArrowheads="1"/>
          </p:cNvSpPr>
          <p:nvPr/>
        </p:nvSpPr>
        <p:spPr bwMode="auto">
          <a:xfrm>
            <a:off x="7886319" y="5248497"/>
            <a:ext cx="3621551"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在此录入上述图表的综合描述说明，在此录入上述图表的综合描述说明，在此录入上述图表的描述说明。</a:t>
            </a:r>
          </a:p>
        </p:txBody>
      </p:sp>
      <p:sp>
        <p:nvSpPr>
          <p:cNvPr id="43" name="矩形 42"/>
          <p:cNvSpPr/>
          <p:nvPr/>
        </p:nvSpPr>
        <p:spPr>
          <a:xfrm>
            <a:off x="4138371" y="1681834"/>
            <a:ext cx="1210570" cy="400101"/>
          </a:xfrm>
          <a:prstGeom prst="rect">
            <a:avLst/>
          </a:prstGeom>
        </p:spPr>
        <p:txBody>
          <a:bodyPr wrap="none" lIns="91431" tIns="45716" rIns="91431" bIns="45716">
            <a:spAutoFit/>
          </a:bodyPr>
          <a:lstStyle/>
          <a:p>
            <a:r>
              <a:rPr lang="zh-CN" altLang="en-US" sz="2000" b="1" dirty="0">
                <a:solidFill>
                  <a:schemeClr val="tx1">
                    <a:lumMod val="65000"/>
                    <a:lumOff val="35000"/>
                  </a:schemeClr>
                </a:solidFill>
                <a:latin typeface="微软雅黑" pitchFamily="34" charset="-122"/>
                <a:ea typeface="微软雅黑" pitchFamily="34" charset="-122"/>
              </a:rPr>
              <a:t>添加标题</a:t>
            </a:r>
            <a:endParaRPr lang="en-US" altLang="zh-CN" sz="2000" b="1" dirty="0">
              <a:solidFill>
                <a:schemeClr val="tx1">
                  <a:lumMod val="65000"/>
                  <a:lumOff val="35000"/>
                </a:schemeClr>
              </a:solidFill>
              <a:latin typeface="微软雅黑" pitchFamily="34" charset="-122"/>
              <a:ea typeface="微软雅黑" pitchFamily="34" charset="-122"/>
            </a:endParaRPr>
          </a:p>
        </p:txBody>
      </p:sp>
      <p:sp>
        <p:nvSpPr>
          <p:cNvPr id="44" name="矩形 47"/>
          <p:cNvSpPr>
            <a:spLocks noChangeArrowheads="1"/>
          </p:cNvSpPr>
          <p:nvPr/>
        </p:nvSpPr>
        <p:spPr bwMode="auto">
          <a:xfrm>
            <a:off x="4122608" y="2863907"/>
            <a:ext cx="2812663"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65000"/>
                    <a:lumOff val="35000"/>
                  </a:schemeClr>
                </a:solidFill>
                <a:sym typeface="微软雅黑" pitchFamily="34" charset="-122"/>
              </a:rPr>
              <a:t>在此录入上述图表的描述说明，在此录入上述图表的描述说明。</a:t>
            </a:r>
          </a:p>
        </p:txBody>
      </p:sp>
      <p:sp>
        <p:nvSpPr>
          <p:cNvPr id="45" name="矩形 44"/>
          <p:cNvSpPr/>
          <p:nvPr/>
        </p:nvSpPr>
        <p:spPr>
          <a:xfrm>
            <a:off x="4138371" y="3887216"/>
            <a:ext cx="1210570" cy="400101"/>
          </a:xfrm>
          <a:prstGeom prst="rect">
            <a:avLst/>
          </a:prstGeom>
        </p:spPr>
        <p:txBody>
          <a:bodyPr wrap="none" lIns="91431" tIns="45716" rIns="91431" bIns="45716">
            <a:spAutoFit/>
          </a:bodyPr>
          <a:lstStyle/>
          <a:p>
            <a:r>
              <a:rPr lang="zh-CN" altLang="en-US" sz="2000" b="1" dirty="0">
                <a:solidFill>
                  <a:schemeClr val="tx1">
                    <a:lumMod val="65000"/>
                    <a:lumOff val="35000"/>
                  </a:schemeClr>
                </a:solidFill>
                <a:latin typeface="微软雅黑" pitchFamily="34" charset="-122"/>
                <a:ea typeface="微软雅黑" pitchFamily="34" charset="-122"/>
              </a:rPr>
              <a:t>添加标题</a:t>
            </a:r>
            <a:endParaRPr lang="en-US" altLang="zh-CN" sz="2000" b="1" dirty="0">
              <a:solidFill>
                <a:schemeClr val="tx1">
                  <a:lumMod val="65000"/>
                  <a:lumOff val="35000"/>
                </a:schemeClr>
              </a:solidFill>
              <a:latin typeface="微软雅黑" pitchFamily="34" charset="-122"/>
              <a:ea typeface="微软雅黑" pitchFamily="34" charset="-122"/>
            </a:endParaRPr>
          </a:p>
        </p:txBody>
      </p:sp>
      <p:sp>
        <p:nvSpPr>
          <p:cNvPr id="46" name="矩形 47"/>
          <p:cNvSpPr>
            <a:spLocks noChangeArrowheads="1"/>
          </p:cNvSpPr>
          <p:nvPr/>
        </p:nvSpPr>
        <p:spPr bwMode="auto">
          <a:xfrm>
            <a:off x="4122608" y="5053525"/>
            <a:ext cx="2812663"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65000"/>
                    <a:lumOff val="35000"/>
                  </a:schemeClr>
                </a:solidFill>
                <a:sym typeface="微软雅黑" pitchFamily="34" charset="-122"/>
              </a:rPr>
              <a:t>在此录入上述图表的描述说明，在此录入上述图表的描述说明。</a:t>
            </a:r>
          </a:p>
        </p:txBody>
      </p:sp>
      <p:sp>
        <p:nvSpPr>
          <p:cNvPr id="47" name="矩形 3"/>
          <p:cNvSpPr>
            <a:spLocks noChangeArrowheads="1"/>
          </p:cNvSpPr>
          <p:nvPr/>
        </p:nvSpPr>
        <p:spPr bwMode="auto">
          <a:xfrm>
            <a:off x="5958652" y="515424"/>
            <a:ext cx="2068177"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成绩与思考</a:t>
            </a:r>
            <a:endParaRPr lang="en-US" altLang="zh-CN"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8" name="组合 47"/>
          <p:cNvGrpSpPr/>
          <p:nvPr/>
        </p:nvGrpSpPr>
        <p:grpSpPr>
          <a:xfrm>
            <a:off x="5334856" y="570216"/>
            <a:ext cx="263341" cy="395013"/>
            <a:chOff x="5284519" y="1508166"/>
            <a:chExt cx="213756" cy="427512"/>
          </a:xfrm>
        </p:grpSpPr>
        <p:cxnSp>
          <p:nvCxnSpPr>
            <p:cNvPr id="49" name="直接连接符 4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2487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53" presetClass="entr" presetSubtype="16" fill="hold" nodeType="after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350" fill="hold"/>
                                        <p:tgtEl>
                                          <p:spTgt spid="21"/>
                                        </p:tgtEl>
                                        <p:attrNameLst>
                                          <p:attrName>ppt_w</p:attrName>
                                        </p:attrNameLst>
                                      </p:cBhvr>
                                      <p:tavLst>
                                        <p:tav tm="0">
                                          <p:val>
                                            <p:fltVal val="0"/>
                                          </p:val>
                                        </p:tav>
                                        <p:tav tm="100000">
                                          <p:val>
                                            <p:strVal val="#ppt_w"/>
                                          </p:val>
                                        </p:tav>
                                      </p:tavLst>
                                    </p:anim>
                                    <p:anim calcmode="lin" valueType="num">
                                      <p:cBhvr>
                                        <p:cTn id="16" dur="350" fill="hold"/>
                                        <p:tgtEl>
                                          <p:spTgt spid="21"/>
                                        </p:tgtEl>
                                        <p:attrNameLst>
                                          <p:attrName>ppt_h</p:attrName>
                                        </p:attrNameLst>
                                      </p:cBhvr>
                                      <p:tavLst>
                                        <p:tav tm="0">
                                          <p:val>
                                            <p:fltVal val="0"/>
                                          </p:val>
                                        </p:tav>
                                        <p:tav tm="100000">
                                          <p:val>
                                            <p:strVal val="#ppt_h"/>
                                          </p:val>
                                        </p:tav>
                                      </p:tavLst>
                                    </p:anim>
                                    <p:animEffect transition="in" filter="fade">
                                      <p:cBhvr>
                                        <p:cTn id="17" dur="350"/>
                                        <p:tgtEl>
                                          <p:spTgt spid="21"/>
                                        </p:tgtEl>
                                      </p:cBhvr>
                                    </p:animEffect>
                                  </p:childTnLst>
                                </p:cTn>
                              </p:par>
                              <p:par>
                                <p:cTn id="18" presetID="22" presetClass="entr" presetSubtype="8" fill="hold" nodeType="withEffect">
                                  <p:stCondLst>
                                    <p:cond delay="100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8" fill="hold" nodeType="withEffect">
                                  <p:stCondLst>
                                    <p:cond delay="190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2" presetClass="entr" presetSubtype="4" fill="hold" grpId="0" nodeType="withEffect">
                                  <p:stCondLst>
                                    <p:cond delay="2750"/>
                                  </p:stCondLst>
                                  <p:childTnLst>
                                    <p:set>
                                      <p:cBhvr>
                                        <p:cTn id="25" dur="1" fill="hold">
                                          <p:stCondLst>
                                            <p:cond delay="0"/>
                                          </p:stCondLst>
                                        </p:cTn>
                                        <p:tgtEl>
                                          <p:spTgt spid="43"/>
                                        </p:tgtEl>
                                        <p:attrNameLst>
                                          <p:attrName>style.visibility</p:attrName>
                                        </p:attrNameLst>
                                      </p:cBhvr>
                                      <p:to>
                                        <p:strVal val="visible"/>
                                      </p:to>
                                    </p:set>
                                    <p:animEffect transition="in" filter="wipe(down)">
                                      <p:cBhvr>
                                        <p:cTn id="26" dur="500"/>
                                        <p:tgtEl>
                                          <p:spTgt spid="43"/>
                                        </p:tgtEl>
                                      </p:cBhvr>
                                    </p:animEffect>
                                  </p:childTnLst>
                                </p:cTn>
                              </p:par>
                              <p:par>
                                <p:cTn id="27" presetID="22" presetClass="entr" presetSubtype="1" fill="hold" grpId="0" nodeType="withEffect">
                                  <p:stCondLst>
                                    <p:cond delay="2750"/>
                                  </p:stCondLst>
                                  <p:childTnLst>
                                    <p:set>
                                      <p:cBhvr>
                                        <p:cTn id="28" dur="1" fill="hold">
                                          <p:stCondLst>
                                            <p:cond delay="0"/>
                                          </p:stCondLst>
                                        </p:cTn>
                                        <p:tgtEl>
                                          <p:spTgt spid="44"/>
                                        </p:tgtEl>
                                        <p:attrNameLst>
                                          <p:attrName>style.visibility</p:attrName>
                                        </p:attrNameLst>
                                      </p:cBhvr>
                                      <p:to>
                                        <p:strVal val="visible"/>
                                      </p:to>
                                    </p:set>
                                    <p:animEffect transition="in" filter="wipe(up)">
                                      <p:cBhvr>
                                        <p:cTn id="29" dur="500"/>
                                        <p:tgtEl>
                                          <p:spTgt spid="44"/>
                                        </p:tgtEl>
                                      </p:cBhvr>
                                    </p:animEffect>
                                  </p:childTnLst>
                                </p:cTn>
                              </p:par>
                              <p:par>
                                <p:cTn id="30" presetID="53" presetClass="entr" presetSubtype="16" fill="hold" nodeType="withEffect">
                                  <p:stCondLst>
                                    <p:cond delay="3500"/>
                                  </p:stCondLst>
                                  <p:childTnLst>
                                    <p:set>
                                      <p:cBhvr>
                                        <p:cTn id="31" dur="1" fill="hold">
                                          <p:stCondLst>
                                            <p:cond delay="0"/>
                                          </p:stCondLst>
                                        </p:cTn>
                                        <p:tgtEl>
                                          <p:spTgt spid="29"/>
                                        </p:tgtEl>
                                        <p:attrNameLst>
                                          <p:attrName>style.visibility</p:attrName>
                                        </p:attrNameLst>
                                      </p:cBhvr>
                                      <p:to>
                                        <p:strVal val="visible"/>
                                      </p:to>
                                    </p:set>
                                    <p:anim calcmode="lin" valueType="num">
                                      <p:cBhvr>
                                        <p:cTn id="32" dur="350" fill="hold"/>
                                        <p:tgtEl>
                                          <p:spTgt spid="29"/>
                                        </p:tgtEl>
                                        <p:attrNameLst>
                                          <p:attrName>ppt_w</p:attrName>
                                        </p:attrNameLst>
                                      </p:cBhvr>
                                      <p:tavLst>
                                        <p:tav tm="0">
                                          <p:val>
                                            <p:fltVal val="0"/>
                                          </p:val>
                                        </p:tav>
                                        <p:tav tm="100000">
                                          <p:val>
                                            <p:strVal val="#ppt_w"/>
                                          </p:val>
                                        </p:tav>
                                      </p:tavLst>
                                    </p:anim>
                                    <p:anim calcmode="lin" valueType="num">
                                      <p:cBhvr>
                                        <p:cTn id="33" dur="350" fill="hold"/>
                                        <p:tgtEl>
                                          <p:spTgt spid="29"/>
                                        </p:tgtEl>
                                        <p:attrNameLst>
                                          <p:attrName>ppt_h</p:attrName>
                                        </p:attrNameLst>
                                      </p:cBhvr>
                                      <p:tavLst>
                                        <p:tav tm="0">
                                          <p:val>
                                            <p:fltVal val="0"/>
                                          </p:val>
                                        </p:tav>
                                        <p:tav tm="100000">
                                          <p:val>
                                            <p:strVal val="#ppt_h"/>
                                          </p:val>
                                        </p:tav>
                                      </p:tavLst>
                                    </p:anim>
                                    <p:animEffect transition="in" filter="fade">
                                      <p:cBhvr>
                                        <p:cTn id="34" dur="350"/>
                                        <p:tgtEl>
                                          <p:spTgt spid="29"/>
                                        </p:tgtEl>
                                      </p:cBhvr>
                                    </p:animEffect>
                                  </p:childTnLst>
                                </p:cTn>
                              </p:par>
                              <p:par>
                                <p:cTn id="35" presetID="22" presetClass="entr" presetSubtype="8" fill="hold" nodeType="withEffect">
                                  <p:stCondLst>
                                    <p:cond delay="420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par>
                                <p:cTn id="38" presetID="22" presetClass="entr" presetSubtype="8" fill="hold" nodeType="withEffect">
                                  <p:stCondLst>
                                    <p:cond delay="510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22" presetClass="entr" presetSubtype="4" fill="hold" grpId="0" nodeType="withEffect">
                                  <p:stCondLst>
                                    <p:cond delay="6000"/>
                                  </p:stCondLst>
                                  <p:childTnLst>
                                    <p:set>
                                      <p:cBhvr>
                                        <p:cTn id="42" dur="1" fill="hold">
                                          <p:stCondLst>
                                            <p:cond delay="0"/>
                                          </p:stCondLst>
                                        </p:cTn>
                                        <p:tgtEl>
                                          <p:spTgt spid="45"/>
                                        </p:tgtEl>
                                        <p:attrNameLst>
                                          <p:attrName>style.visibility</p:attrName>
                                        </p:attrNameLst>
                                      </p:cBhvr>
                                      <p:to>
                                        <p:strVal val="visible"/>
                                      </p:to>
                                    </p:set>
                                    <p:animEffect transition="in" filter="wipe(down)">
                                      <p:cBhvr>
                                        <p:cTn id="43" dur="500"/>
                                        <p:tgtEl>
                                          <p:spTgt spid="45"/>
                                        </p:tgtEl>
                                      </p:cBhvr>
                                    </p:animEffect>
                                  </p:childTnLst>
                                </p:cTn>
                              </p:par>
                              <p:par>
                                <p:cTn id="44" presetID="22" presetClass="entr" presetSubtype="1" fill="hold" grpId="0" nodeType="withEffect">
                                  <p:stCondLst>
                                    <p:cond delay="6000"/>
                                  </p:stCondLst>
                                  <p:childTnLst>
                                    <p:set>
                                      <p:cBhvr>
                                        <p:cTn id="45" dur="1" fill="hold">
                                          <p:stCondLst>
                                            <p:cond delay="0"/>
                                          </p:stCondLst>
                                        </p:cTn>
                                        <p:tgtEl>
                                          <p:spTgt spid="46"/>
                                        </p:tgtEl>
                                        <p:attrNameLst>
                                          <p:attrName>style.visibility</p:attrName>
                                        </p:attrNameLst>
                                      </p:cBhvr>
                                      <p:to>
                                        <p:strVal val="visible"/>
                                      </p:to>
                                    </p:set>
                                    <p:animEffect transition="in" filter="wipe(up)">
                                      <p:cBhvr>
                                        <p:cTn id="46" dur="500"/>
                                        <p:tgtEl>
                                          <p:spTgt spid="46"/>
                                        </p:tgtEl>
                                      </p:cBhvr>
                                    </p:animEffect>
                                  </p:childTnLst>
                                </p:cTn>
                              </p:par>
                              <p:par>
                                <p:cTn id="47" presetID="16" presetClass="entr" presetSubtype="26" fill="hold" nodeType="withEffect">
                                  <p:stCondLst>
                                    <p:cond delay="6700"/>
                                  </p:stCondLst>
                                  <p:childTnLst>
                                    <p:set>
                                      <p:cBhvr>
                                        <p:cTn id="48" dur="1" fill="hold">
                                          <p:stCondLst>
                                            <p:cond delay="0"/>
                                          </p:stCondLst>
                                        </p:cTn>
                                        <p:tgtEl>
                                          <p:spTgt spid="2"/>
                                        </p:tgtEl>
                                        <p:attrNameLst>
                                          <p:attrName>style.visibility</p:attrName>
                                        </p:attrNameLst>
                                      </p:cBhvr>
                                      <p:to>
                                        <p:strVal val="visible"/>
                                      </p:to>
                                    </p:set>
                                    <p:animEffect transition="in" filter="barn(inHorizontal)">
                                      <p:cBhvr>
                                        <p:cTn id="49" dur="250"/>
                                        <p:tgtEl>
                                          <p:spTgt spid="2"/>
                                        </p:tgtEl>
                                      </p:cBhvr>
                                    </p:animEffect>
                                  </p:childTnLst>
                                </p:cTn>
                              </p:par>
                            </p:childTnLst>
                          </p:cTn>
                        </p:par>
                        <p:par>
                          <p:cTn id="50" fill="hold">
                            <p:stCondLst>
                              <p:cond delay="7950"/>
                            </p:stCondLst>
                            <p:childTnLst>
                              <p:par>
                                <p:cTn id="51" presetID="10" presetClass="entr" presetSubtype="0" fill="hold" grpId="0"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childTnLst>
                          </p:cTn>
                        </p:par>
                        <p:par>
                          <p:cTn id="57" fill="hold">
                            <p:stCondLst>
                              <p:cond delay="8450"/>
                            </p:stCondLst>
                            <p:childTnLst>
                              <p:par>
                                <p:cTn id="58" presetID="10" presetClass="entr" presetSubtype="0" fill="hold" grpId="0" nodeType="afterEffect">
                                  <p:stCondLst>
                                    <p:cond delay="5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par>
                          <p:cTn id="64" fill="hold">
                            <p:stCondLst>
                              <p:cond delay="9450"/>
                            </p:stCondLst>
                            <p:childTnLst>
                              <p:par>
                                <p:cTn id="65" presetID="10" presetClass="entr" presetSubtype="0" fill="hold" grpId="0" nodeType="afterEffect">
                                  <p:stCondLst>
                                    <p:cond delay="50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10" presetClass="entr" presetSubtype="0" fill="hold" grpId="0" nodeType="withEffect">
                                  <p:stCondLst>
                                    <p:cond delay="50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3" grpId="0"/>
      <p:bldP spid="44" grpId="0"/>
      <p:bldP spid="45" grpId="0"/>
      <p:bldP spid="46"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3"/>
          <p:cNvSpPr>
            <a:spLocks noChangeArrowheads="1"/>
          </p:cNvSpPr>
          <p:nvPr/>
        </p:nvSpPr>
        <p:spPr bwMode="auto">
          <a:xfrm>
            <a:off x="5958652" y="515424"/>
            <a:ext cx="2068177"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成绩与思考</a:t>
            </a:r>
            <a:endParaRPr lang="en-US" altLang="zh-CN"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3" name="组合 12"/>
          <p:cNvGrpSpPr/>
          <p:nvPr/>
        </p:nvGrpSpPr>
        <p:grpSpPr>
          <a:xfrm>
            <a:off x="5334856" y="570216"/>
            <a:ext cx="263341" cy="395013"/>
            <a:chOff x="5284519" y="1508166"/>
            <a:chExt cx="213756" cy="427512"/>
          </a:xfrm>
        </p:grpSpPr>
        <p:cxnSp>
          <p:nvCxnSpPr>
            <p:cNvPr id="14" name="直接连接符 1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2" name="Text Placeholder 3"/>
          <p:cNvSpPr txBox="1">
            <a:spLocks/>
          </p:cNvSpPr>
          <p:nvPr/>
        </p:nvSpPr>
        <p:spPr>
          <a:xfrm>
            <a:off x="2662935" y="1868340"/>
            <a:ext cx="2181659" cy="2181659"/>
          </a:xfrm>
          <a:prstGeom prst="ellipse">
            <a:avLst/>
          </a:prstGeom>
          <a:solidFill>
            <a:srgbClr val="152F47"/>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JM" sz="2131" dirty="0"/>
          </a:p>
        </p:txBody>
      </p:sp>
      <p:sp>
        <p:nvSpPr>
          <p:cNvPr id="63" name="Text Placeholder 4"/>
          <p:cNvSpPr txBox="1">
            <a:spLocks/>
          </p:cNvSpPr>
          <p:nvPr/>
        </p:nvSpPr>
        <p:spPr>
          <a:xfrm>
            <a:off x="5942442" y="1878874"/>
            <a:ext cx="2181659" cy="2181659"/>
          </a:xfrm>
          <a:prstGeom prst="ellipse">
            <a:avLst/>
          </a:prstGeom>
          <a:solidFill>
            <a:srgbClr val="152F47"/>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JM" sz="2131" dirty="0"/>
          </a:p>
        </p:txBody>
      </p:sp>
      <p:sp>
        <p:nvSpPr>
          <p:cNvPr id="64" name="Text Placeholder 5"/>
          <p:cNvSpPr txBox="1">
            <a:spLocks/>
          </p:cNvSpPr>
          <p:nvPr/>
        </p:nvSpPr>
        <p:spPr>
          <a:xfrm>
            <a:off x="9221950" y="1878874"/>
            <a:ext cx="2181659" cy="2181659"/>
          </a:xfrm>
          <a:prstGeom prst="ellipse">
            <a:avLst/>
          </a:prstGeom>
          <a:solidFill>
            <a:srgbClr val="152F47"/>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JM" sz="2131" dirty="0"/>
          </a:p>
        </p:txBody>
      </p:sp>
      <p:sp>
        <p:nvSpPr>
          <p:cNvPr id="65" name="Right Arrow 10"/>
          <p:cNvSpPr/>
          <p:nvPr/>
        </p:nvSpPr>
        <p:spPr>
          <a:xfrm rot="16200000" flipV="1">
            <a:off x="2289560" y="2688383"/>
            <a:ext cx="923453" cy="623331"/>
          </a:xfrm>
          <a:prstGeom prst="rightArrow">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JM" sz="2131"/>
          </a:p>
        </p:txBody>
      </p:sp>
      <p:sp>
        <p:nvSpPr>
          <p:cNvPr id="66" name="Right Arrow 11"/>
          <p:cNvSpPr/>
          <p:nvPr/>
        </p:nvSpPr>
        <p:spPr>
          <a:xfrm rot="16200000" flipV="1">
            <a:off x="5569355" y="2688383"/>
            <a:ext cx="923453" cy="62333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JM" sz="2131"/>
          </a:p>
        </p:txBody>
      </p:sp>
      <p:sp>
        <p:nvSpPr>
          <p:cNvPr id="67" name="Right Arrow 12"/>
          <p:cNvSpPr/>
          <p:nvPr/>
        </p:nvSpPr>
        <p:spPr>
          <a:xfrm rot="5400000" flipV="1">
            <a:off x="8868877" y="2688383"/>
            <a:ext cx="923453" cy="623331"/>
          </a:xfrm>
          <a:prstGeom prst="rightArrow">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JM" sz="2131"/>
          </a:p>
        </p:txBody>
      </p:sp>
      <p:grpSp>
        <p:nvGrpSpPr>
          <p:cNvPr id="76" name="组合 75"/>
          <p:cNvGrpSpPr/>
          <p:nvPr/>
        </p:nvGrpSpPr>
        <p:grpSpPr>
          <a:xfrm>
            <a:off x="2422354" y="4468768"/>
            <a:ext cx="2662991" cy="1538767"/>
            <a:chOff x="1687778" y="4584791"/>
            <a:chExt cx="2343898" cy="992595"/>
          </a:xfrm>
        </p:grpSpPr>
        <p:sp>
          <p:nvSpPr>
            <p:cNvPr id="77" name="文本框 76"/>
            <p:cNvSpPr txBox="1"/>
            <p:nvPr/>
          </p:nvSpPr>
          <p:spPr>
            <a:xfrm>
              <a:off x="1687778" y="4872230"/>
              <a:ext cx="2343898" cy="705156"/>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2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2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20204" pitchFamily="34" charset="0"/>
                <a:buNone/>
                <a:defRPr lang="zh-CN" sz="1600"/>
              </a:lvl6pPr>
              <a:lvl7pPr indent="0">
                <a:lnSpc>
                  <a:spcPct val="90000"/>
                </a:lnSpc>
                <a:spcBef>
                  <a:spcPct val="30000"/>
                </a:spcBef>
                <a:buFont typeface="Arial" panose="020B0604020202020204" pitchFamily="34" charset="0"/>
                <a:buNone/>
                <a:defRPr lang="zh-CN" sz="1600"/>
              </a:lvl7pPr>
              <a:lvl8pPr indent="0">
                <a:lnSpc>
                  <a:spcPct val="90000"/>
                </a:lnSpc>
                <a:spcBef>
                  <a:spcPct val="30000"/>
                </a:spcBef>
                <a:buFont typeface="Arial" panose="020B0604020202020204" pitchFamily="34" charset="0"/>
                <a:buNone/>
                <a:defRPr lang="zh-CN" sz="1600"/>
              </a:lvl8pPr>
              <a:lvl9pPr indent="0">
                <a:lnSpc>
                  <a:spcPct val="90000"/>
                </a:lnSpc>
                <a:spcBef>
                  <a:spcPct val="30000"/>
                </a:spcBef>
                <a:buFont typeface="Arial" panose="020B0604020202020204" pitchFamily="34" charset="0"/>
                <a:buNone/>
                <a:defRPr lang="zh-CN" sz="1600"/>
              </a:lvl9pPr>
            </a:lstStyle>
            <a:p>
              <a:pPr algn="ctr">
                <a:lnSpc>
                  <a:spcPct val="12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在此录入上述图表的综合描述说明，在此录入上述图表的综合描述说明，在此录入上述图表的综合描述说明。</a:t>
              </a:r>
            </a:p>
          </p:txBody>
        </p:sp>
        <p:sp>
          <p:nvSpPr>
            <p:cNvPr id="78" name="文本框 77"/>
            <p:cNvSpPr txBox="1"/>
            <p:nvPr/>
          </p:nvSpPr>
          <p:spPr>
            <a:xfrm>
              <a:off x="2298744" y="4584791"/>
              <a:ext cx="1121966" cy="369887"/>
            </a:xfrm>
            <a:prstGeom prst="rect">
              <a:avLst/>
            </a:prstGeom>
            <a:noFill/>
          </p:spPr>
          <p:txBody>
            <a:bodyPr wrap="none" rtlCol="0">
              <a:spAutoFit/>
            </a:bodyPr>
            <a:lstStyle/>
            <a:p>
              <a:pPr algn="ctr"/>
              <a:r>
                <a:rPr lang="zh-CN" altLang="en-US" sz="2131" b="1" dirty="0">
                  <a:solidFill>
                    <a:schemeClr val="tx1">
                      <a:lumMod val="75000"/>
                      <a:lumOff val="25000"/>
                    </a:schemeClr>
                  </a:solidFill>
                  <a:latin typeface="微软雅黑" panose="020B0503020204020204" pitchFamily="34" charset="-122"/>
                  <a:ea typeface="微软雅黑" panose="020B0503020204020204" pitchFamily="34" charset="-122"/>
                </a:rPr>
                <a:t>添加内容</a:t>
              </a:r>
            </a:p>
          </p:txBody>
        </p:sp>
      </p:grpSp>
      <p:sp>
        <p:nvSpPr>
          <p:cNvPr id="80" name="文本框 79"/>
          <p:cNvSpPr txBox="1"/>
          <p:nvPr/>
        </p:nvSpPr>
        <p:spPr>
          <a:xfrm>
            <a:off x="3156410" y="2754260"/>
            <a:ext cx="1375396" cy="430887"/>
          </a:xfrm>
          <a:prstGeom prst="rect">
            <a:avLst/>
          </a:prstGeom>
          <a:noFill/>
        </p:spPr>
        <p:txBody>
          <a:bodyPr wrap="square" rtlCol="0">
            <a:spAutoFit/>
          </a:bodyPr>
          <a:lstStyle/>
          <a:p>
            <a:r>
              <a:rPr lang="zh-CN" altLang="en-US" sz="2200" b="1" dirty="0">
                <a:solidFill>
                  <a:schemeClr val="bg1">
                    <a:lumMod val="95000"/>
                  </a:schemeClr>
                </a:solidFill>
                <a:latin typeface="微软雅黑" panose="020B0503020204020204" pitchFamily="34" charset="-122"/>
                <a:ea typeface="微软雅黑" panose="020B0503020204020204" pitchFamily="34" charset="-122"/>
              </a:rPr>
              <a:t>添加内容</a:t>
            </a:r>
          </a:p>
        </p:txBody>
      </p:sp>
      <p:sp>
        <p:nvSpPr>
          <p:cNvPr id="81" name="文本框 80"/>
          <p:cNvSpPr txBox="1"/>
          <p:nvPr/>
        </p:nvSpPr>
        <p:spPr>
          <a:xfrm>
            <a:off x="6467371" y="2754260"/>
            <a:ext cx="1375396" cy="430887"/>
          </a:xfrm>
          <a:prstGeom prst="rect">
            <a:avLst/>
          </a:prstGeom>
          <a:noFill/>
        </p:spPr>
        <p:txBody>
          <a:bodyPr wrap="square" rtlCol="0">
            <a:spAutoFit/>
          </a:bodyPr>
          <a:lstStyle/>
          <a:p>
            <a:r>
              <a:rPr lang="zh-CN" altLang="en-US" sz="2200" b="1" dirty="0">
                <a:solidFill>
                  <a:schemeClr val="bg1">
                    <a:lumMod val="95000"/>
                  </a:schemeClr>
                </a:solidFill>
                <a:latin typeface="微软雅黑" panose="020B0503020204020204" pitchFamily="34" charset="-122"/>
                <a:ea typeface="微软雅黑" panose="020B0503020204020204" pitchFamily="34" charset="-122"/>
              </a:rPr>
              <a:t>添加内容</a:t>
            </a:r>
          </a:p>
        </p:txBody>
      </p:sp>
      <p:sp>
        <p:nvSpPr>
          <p:cNvPr id="82" name="文本框 81"/>
          <p:cNvSpPr txBox="1"/>
          <p:nvPr/>
        </p:nvSpPr>
        <p:spPr>
          <a:xfrm>
            <a:off x="9715424" y="2754260"/>
            <a:ext cx="1375396" cy="430887"/>
          </a:xfrm>
          <a:prstGeom prst="rect">
            <a:avLst/>
          </a:prstGeom>
          <a:noFill/>
        </p:spPr>
        <p:txBody>
          <a:bodyPr wrap="square" rtlCol="0">
            <a:spAutoFit/>
          </a:bodyPr>
          <a:lstStyle/>
          <a:p>
            <a:r>
              <a:rPr lang="zh-CN" altLang="en-US" sz="2200" b="1" dirty="0">
                <a:solidFill>
                  <a:schemeClr val="bg1">
                    <a:lumMod val="95000"/>
                  </a:schemeClr>
                </a:solidFill>
                <a:latin typeface="微软雅黑" panose="020B0503020204020204" pitchFamily="34" charset="-122"/>
                <a:ea typeface="微软雅黑" panose="020B0503020204020204" pitchFamily="34" charset="-122"/>
              </a:rPr>
              <a:t>添加内容</a:t>
            </a:r>
          </a:p>
        </p:txBody>
      </p:sp>
      <p:grpSp>
        <p:nvGrpSpPr>
          <p:cNvPr id="83" name="组合 82"/>
          <p:cNvGrpSpPr/>
          <p:nvPr/>
        </p:nvGrpSpPr>
        <p:grpSpPr>
          <a:xfrm>
            <a:off x="5702064" y="4468768"/>
            <a:ext cx="2662991" cy="1538767"/>
            <a:chOff x="1687778" y="4584791"/>
            <a:chExt cx="2343898" cy="992595"/>
          </a:xfrm>
        </p:grpSpPr>
        <p:sp>
          <p:nvSpPr>
            <p:cNvPr id="84" name="文本框 83"/>
            <p:cNvSpPr txBox="1"/>
            <p:nvPr/>
          </p:nvSpPr>
          <p:spPr>
            <a:xfrm>
              <a:off x="1687778" y="4872230"/>
              <a:ext cx="2343898" cy="705156"/>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2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2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20204" pitchFamily="34" charset="0"/>
                <a:buNone/>
                <a:defRPr lang="zh-CN" sz="1600"/>
              </a:lvl6pPr>
              <a:lvl7pPr indent="0">
                <a:lnSpc>
                  <a:spcPct val="90000"/>
                </a:lnSpc>
                <a:spcBef>
                  <a:spcPct val="30000"/>
                </a:spcBef>
                <a:buFont typeface="Arial" panose="020B0604020202020204" pitchFamily="34" charset="0"/>
                <a:buNone/>
                <a:defRPr lang="zh-CN" sz="1600"/>
              </a:lvl7pPr>
              <a:lvl8pPr indent="0">
                <a:lnSpc>
                  <a:spcPct val="90000"/>
                </a:lnSpc>
                <a:spcBef>
                  <a:spcPct val="30000"/>
                </a:spcBef>
                <a:buFont typeface="Arial" panose="020B0604020202020204" pitchFamily="34" charset="0"/>
                <a:buNone/>
                <a:defRPr lang="zh-CN" sz="1600"/>
              </a:lvl8pPr>
              <a:lvl9pPr indent="0">
                <a:lnSpc>
                  <a:spcPct val="90000"/>
                </a:lnSpc>
                <a:spcBef>
                  <a:spcPct val="30000"/>
                </a:spcBef>
                <a:buFont typeface="Arial" panose="020B0604020202020204" pitchFamily="34" charset="0"/>
                <a:buNone/>
                <a:defRPr lang="zh-CN" sz="1600"/>
              </a:lvl9pPr>
            </a:lstStyle>
            <a:p>
              <a:pPr algn="ctr">
                <a:lnSpc>
                  <a:spcPct val="12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在此录入上述图表的综合描述说明，在此录入上述图表的综合描述说明，在此录入上述图表的综合描述说明。</a:t>
              </a:r>
            </a:p>
          </p:txBody>
        </p:sp>
        <p:sp>
          <p:nvSpPr>
            <p:cNvPr id="85" name="文本框 84"/>
            <p:cNvSpPr txBox="1"/>
            <p:nvPr/>
          </p:nvSpPr>
          <p:spPr>
            <a:xfrm>
              <a:off x="2298744" y="4584791"/>
              <a:ext cx="1121966" cy="369887"/>
            </a:xfrm>
            <a:prstGeom prst="rect">
              <a:avLst/>
            </a:prstGeom>
            <a:noFill/>
          </p:spPr>
          <p:txBody>
            <a:bodyPr wrap="none" rtlCol="0">
              <a:spAutoFit/>
            </a:bodyPr>
            <a:lstStyle/>
            <a:p>
              <a:pPr algn="ctr"/>
              <a:r>
                <a:rPr lang="zh-CN" altLang="en-US" sz="2131" b="1" dirty="0">
                  <a:solidFill>
                    <a:schemeClr val="tx1">
                      <a:lumMod val="75000"/>
                      <a:lumOff val="25000"/>
                    </a:schemeClr>
                  </a:solidFill>
                  <a:latin typeface="微软雅黑" panose="020B0503020204020204" pitchFamily="34" charset="-122"/>
                  <a:ea typeface="微软雅黑" panose="020B0503020204020204" pitchFamily="34" charset="-122"/>
                </a:rPr>
                <a:t>添加内容</a:t>
              </a:r>
            </a:p>
          </p:txBody>
        </p:sp>
      </p:grpSp>
      <p:grpSp>
        <p:nvGrpSpPr>
          <p:cNvPr id="86" name="组合 85"/>
          <p:cNvGrpSpPr/>
          <p:nvPr/>
        </p:nvGrpSpPr>
        <p:grpSpPr>
          <a:xfrm>
            <a:off x="8981283" y="4468768"/>
            <a:ext cx="2662991" cy="1538767"/>
            <a:chOff x="1687778" y="4584791"/>
            <a:chExt cx="2343898" cy="992595"/>
          </a:xfrm>
        </p:grpSpPr>
        <p:sp>
          <p:nvSpPr>
            <p:cNvPr id="87" name="文本框 86"/>
            <p:cNvSpPr txBox="1"/>
            <p:nvPr/>
          </p:nvSpPr>
          <p:spPr>
            <a:xfrm>
              <a:off x="1687778" y="4872230"/>
              <a:ext cx="2343898" cy="705156"/>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2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2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20204" pitchFamily="34" charset="0"/>
                <a:buNone/>
                <a:defRPr lang="zh-CN" sz="1600"/>
              </a:lvl6pPr>
              <a:lvl7pPr indent="0">
                <a:lnSpc>
                  <a:spcPct val="90000"/>
                </a:lnSpc>
                <a:spcBef>
                  <a:spcPct val="30000"/>
                </a:spcBef>
                <a:buFont typeface="Arial" panose="020B0604020202020204" pitchFamily="34" charset="0"/>
                <a:buNone/>
                <a:defRPr lang="zh-CN" sz="1600"/>
              </a:lvl7pPr>
              <a:lvl8pPr indent="0">
                <a:lnSpc>
                  <a:spcPct val="90000"/>
                </a:lnSpc>
                <a:spcBef>
                  <a:spcPct val="30000"/>
                </a:spcBef>
                <a:buFont typeface="Arial" panose="020B0604020202020204" pitchFamily="34" charset="0"/>
                <a:buNone/>
                <a:defRPr lang="zh-CN" sz="1600"/>
              </a:lvl8pPr>
              <a:lvl9pPr indent="0">
                <a:lnSpc>
                  <a:spcPct val="90000"/>
                </a:lnSpc>
                <a:spcBef>
                  <a:spcPct val="30000"/>
                </a:spcBef>
                <a:buFont typeface="Arial" panose="020B0604020202020204" pitchFamily="34" charset="0"/>
                <a:buNone/>
                <a:defRPr lang="zh-CN" sz="1600"/>
              </a:lvl9pPr>
            </a:lstStyle>
            <a:p>
              <a:pPr algn="ctr">
                <a:lnSpc>
                  <a:spcPct val="120000"/>
                </a:lnSpc>
                <a:spcBef>
                  <a:spcPct val="0"/>
                </a:spcBef>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在此录入上述图表的综合描述说明，在此录入上述图表的综合描述说明，在此录入上述图表的综合描述说明。</a:t>
              </a:r>
            </a:p>
          </p:txBody>
        </p:sp>
        <p:sp>
          <p:nvSpPr>
            <p:cNvPr id="88" name="文本框 87"/>
            <p:cNvSpPr txBox="1"/>
            <p:nvPr/>
          </p:nvSpPr>
          <p:spPr>
            <a:xfrm>
              <a:off x="2298744" y="4584791"/>
              <a:ext cx="1121966" cy="369887"/>
            </a:xfrm>
            <a:prstGeom prst="rect">
              <a:avLst/>
            </a:prstGeom>
            <a:noFill/>
          </p:spPr>
          <p:txBody>
            <a:bodyPr wrap="none" rtlCol="0">
              <a:spAutoFit/>
            </a:bodyPr>
            <a:lstStyle/>
            <a:p>
              <a:pPr algn="ctr"/>
              <a:r>
                <a:rPr lang="zh-CN" altLang="en-US" sz="2131" b="1" dirty="0">
                  <a:solidFill>
                    <a:schemeClr val="tx1">
                      <a:lumMod val="75000"/>
                      <a:lumOff val="25000"/>
                    </a:schemeClr>
                  </a:solidFill>
                  <a:latin typeface="微软雅黑" panose="020B0503020204020204" pitchFamily="34" charset="-122"/>
                  <a:ea typeface="微软雅黑" panose="020B0503020204020204" pitchFamily="34" charset="-122"/>
                </a:rPr>
                <a:t>添加内容</a:t>
              </a:r>
            </a:p>
          </p:txBody>
        </p:sp>
      </p:grpSp>
    </p:spTree>
    <p:extLst>
      <p:ext uri="{BB962C8B-B14F-4D97-AF65-F5344CB8AC3E}">
        <p14:creationId xmlns:p14="http://schemas.microsoft.com/office/powerpoint/2010/main" val="692793442"/>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62">
                                            <p:bg/>
                                          </p:spTgt>
                                        </p:tgtEl>
                                        <p:attrNameLst>
                                          <p:attrName>style.visibility</p:attrName>
                                        </p:attrNameLst>
                                      </p:cBhvr>
                                      <p:to>
                                        <p:strVal val="visible"/>
                                      </p:to>
                                    </p:set>
                                    <p:animEffect transition="in" filter="fade">
                                      <p:cBhvr>
                                        <p:cTn id="15" dur="750"/>
                                        <p:tgtEl>
                                          <p:spTgt spid="62">
                                            <p:bg/>
                                          </p:spTgt>
                                        </p:tgtEl>
                                      </p:cBhvr>
                                    </p:animEffect>
                                    <p:anim calcmode="lin" valueType="num">
                                      <p:cBhvr>
                                        <p:cTn id="16" dur="750" fill="hold"/>
                                        <p:tgtEl>
                                          <p:spTgt spid="62">
                                            <p:bg/>
                                          </p:spTgt>
                                        </p:tgtEl>
                                        <p:attrNameLst>
                                          <p:attrName>ppt_x</p:attrName>
                                        </p:attrNameLst>
                                      </p:cBhvr>
                                      <p:tavLst>
                                        <p:tav tm="0">
                                          <p:val>
                                            <p:strVal val="#ppt_x"/>
                                          </p:val>
                                        </p:tav>
                                        <p:tav tm="100000">
                                          <p:val>
                                            <p:strVal val="#ppt_x"/>
                                          </p:val>
                                        </p:tav>
                                      </p:tavLst>
                                    </p:anim>
                                    <p:anim calcmode="lin" valueType="num">
                                      <p:cBhvr>
                                        <p:cTn id="17" dur="750" fill="hold"/>
                                        <p:tgtEl>
                                          <p:spTgt spid="62">
                                            <p:bg/>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750"/>
                                        <p:tgtEl>
                                          <p:spTgt spid="65"/>
                                        </p:tgtEl>
                                      </p:cBhvr>
                                    </p:animEffect>
                                    <p:anim calcmode="lin" valueType="num">
                                      <p:cBhvr>
                                        <p:cTn id="21" dur="750" fill="hold"/>
                                        <p:tgtEl>
                                          <p:spTgt spid="65"/>
                                        </p:tgtEl>
                                        <p:attrNameLst>
                                          <p:attrName>ppt_x</p:attrName>
                                        </p:attrNameLst>
                                      </p:cBhvr>
                                      <p:tavLst>
                                        <p:tav tm="0">
                                          <p:val>
                                            <p:strVal val="#ppt_x"/>
                                          </p:val>
                                        </p:tav>
                                        <p:tav tm="100000">
                                          <p:val>
                                            <p:strVal val="#ppt_x"/>
                                          </p:val>
                                        </p:tav>
                                      </p:tavLst>
                                    </p:anim>
                                    <p:anim calcmode="lin" valueType="num">
                                      <p:cBhvr>
                                        <p:cTn id="22" dur="75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300"/>
                                        <p:tgtEl>
                                          <p:spTgt spid="80"/>
                                        </p:tgtEl>
                                      </p:cBhvr>
                                    </p:animEffect>
                                  </p:childTnLst>
                                </p:cTn>
                              </p:par>
                            </p:childTnLst>
                          </p:cTn>
                        </p:par>
                        <p:par>
                          <p:cTn id="27" fill="hold">
                            <p:stCondLst>
                              <p:cond delay="2050"/>
                            </p:stCondLst>
                            <p:childTnLst>
                              <p:par>
                                <p:cTn id="28" presetID="22" presetClass="entr" presetSubtype="1" fill="hold" nodeType="after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wipe(up)">
                                      <p:cBhvr>
                                        <p:cTn id="30" dur="500"/>
                                        <p:tgtEl>
                                          <p:spTgt spid="76"/>
                                        </p:tgtEl>
                                      </p:cBhvr>
                                    </p:animEffect>
                                  </p:childTnLst>
                                </p:cTn>
                              </p:par>
                            </p:childTnLst>
                          </p:cTn>
                        </p:par>
                        <p:par>
                          <p:cTn id="31" fill="hold">
                            <p:stCondLst>
                              <p:cond delay="2550"/>
                            </p:stCondLst>
                            <p:childTnLst>
                              <p:par>
                                <p:cTn id="32" presetID="42" presetClass="entr" presetSubtype="0" fill="hold" grpId="0" nodeType="afterEffect">
                                  <p:stCondLst>
                                    <p:cond delay="0"/>
                                  </p:stCondLst>
                                  <p:childTnLst>
                                    <p:set>
                                      <p:cBhvr>
                                        <p:cTn id="33" dur="1" fill="hold">
                                          <p:stCondLst>
                                            <p:cond delay="0"/>
                                          </p:stCondLst>
                                        </p:cTn>
                                        <p:tgtEl>
                                          <p:spTgt spid="63">
                                            <p:bg/>
                                          </p:spTgt>
                                        </p:tgtEl>
                                        <p:attrNameLst>
                                          <p:attrName>style.visibility</p:attrName>
                                        </p:attrNameLst>
                                      </p:cBhvr>
                                      <p:to>
                                        <p:strVal val="visible"/>
                                      </p:to>
                                    </p:set>
                                    <p:animEffect transition="in" filter="fade">
                                      <p:cBhvr>
                                        <p:cTn id="34" dur="750"/>
                                        <p:tgtEl>
                                          <p:spTgt spid="63">
                                            <p:bg/>
                                          </p:spTgt>
                                        </p:tgtEl>
                                      </p:cBhvr>
                                    </p:animEffect>
                                    <p:anim calcmode="lin" valueType="num">
                                      <p:cBhvr>
                                        <p:cTn id="35" dur="750" fill="hold"/>
                                        <p:tgtEl>
                                          <p:spTgt spid="63">
                                            <p:bg/>
                                          </p:spTgt>
                                        </p:tgtEl>
                                        <p:attrNameLst>
                                          <p:attrName>ppt_x</p:attrName>
                                        </p:attrNameLst>
                                      </p:cBhvr>
                                      <p:tavLst>
                                        <p:tav tm="0">
                                          <p:val>
                                            <p:strVal val="#ppt_x"/>
                                          </p:val>
                                        </p:tav>
                                        <p:tav tm="100000">
                                          <p:val>
                                            <p:strVal val="#ppt_x"/>
                                          </p:val>
                                        </p:tav>
                                      </p:tavLst>
                                    </p:anim>
                                    <p:anim calcmode="lin" valueType="num">
                                      <p:cBhvr>
                                        <p:cTn id="36" dur="750" fill="hold"/>
                                        <p:tgtEl>
                                          <p:spTgt spid="63">
                                            <p:bg/>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750"/>
                                        <p:tgtEl>
                                          <p:spTgt spid="66"/>
                                        </p:tgtEl>
                                      </p:cBhvr>
                                    </p:animEffect>
                                    <p:anim calcmode="lin" valueType="num">
                                      <p:cBhvr>
                                        <p:cTn id="40" dur="750" fill="hold"/>
                                        <p:tgtEl>
                                          <p:spTgt spid="66"/>
                                        </p:tgtEl>
                                        <p:attrNameLst>
                                          <p:attrName>ppt_x</p:attrName>
                                        </p:attrNameLst>
                                      </p:cBhvr>
                                      <p:tavLst>
                                        <p:tav tm="0">
                                          <p:val>
                                            <p:strVal val="#ppt_x"/>
                                          </p:val>
                                        </p:tav>
                                        <p:tav tm="100000">
                                          <p:val>
                                            <p:strVal val="#ppt_x"/>
                                          </p:val>
                                        </p:tav>
                                      </p:tavLst>
                                    </p:anim>
                                    <p:anim calcmode="lin" valueType="num">
                                      <p:cBhvr>
                                        <p:cTn id="41" dur="750" fill="hold"/>
                                        <p:tgtEl>
                                          <p:spTgt spid="66"/>
                                        </p:tgtEl>
                                        <p:attrNameLst>
                                          <p:attrName>ppt_y</p:attrName>
                                        </p:attrNameLst>
                                      </p:cBhvr>
                                      <p:tavLst>
                                        <p:tav tm="0">
                                          <p:val>
                                            <p:strVal val="#ppt_y+.1"/>
                                          </p:val>
                                        </p:tav>
                                        <p:tav tm="100000">
                                          <p:val>
                                            <p:strVal val="#ppt_y"/>
                                          </p:val>
                                        </p:tav>
                                      </p:tavLst>
                                    </p:anim>
                                  </p:childTnLst>
                                </p:cTn>
                              </p:par>
                            </p:childTnLst>
                          </p:cTn>
                        </p:par>
                        <p:par>
                          <p:cTn id="42" fill="hold">
                            <p:stCondLst>
                              <p:cond delay="3300"/>
                            </p:stCondLst>
                            <p:childTnLst>
                              <p:par>
                                <p:cTn id="43" presetID="10" presetClass="entr" presetSubtype="0" fill="hold" grpId="0" nodeType="after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300"/>
                                        <p:tgtEl>
                                          <p:spTgt spid="81"/>
                                        </p:tgtEl>
                                      </p:cBhvr>
                                    </p:animEffect>
                                  </p:childTnLst>
                                </p:cTn>
                              </p:par>
                            </p:childTnLst>
                          </p:cTn>
                        </p:par>
                        <p:par>
                          <p:cTn id="46" fill="hold">
                            <p:stCondLst>
                              <p:cond delay="3600"/>
                            </p:stCondLst>
                            <p:childTnLst>
                              <p:par>
                                <p:cTn id="47" presetID="22" presetClass="entr" presetSubtype="1" fill="hold" nodeType="afterEffect">
                                  <p:stCondLst>
                                    <p:cond delay="0"/>
                                  </p:stCondLst>
                                  <p:childTnLst>
                                    <p:set>
                                      <p:cBhvr>
                                        <p:cTn id="48" dur="1" fill="hold">
                                          <p:stCondLst>
                                            <p:cond delay="0"/>
                                          </p:stCondLst>
                                        </p:cTn>
                                        <p:tgtEl>
                                          <p:spTgt spid="83"/>
                                        </p:tgtEl>
                                        <p:attrNameLst>
                                          <p:attrName>style.visibility</p:attrName>
                                        </p:attrNameLst>
                                      </p:cBhvr>
                                      <p:to>
                                        <p:strVal val="visible"/>
                                      </p:to>
                                    </p:set>
                                    <p:animEffect transition="in" filter="wipe(up)">
                                      <p:cBhvr>
                                        <p:cTn id="49" dur="500"/>
                                        <p:tgtEl>
                                          <p:spTgt spid="83"/>
                                        </p:tgtEl>
                                      </p:cBhvr>
                                    </p:animEffect>
                                  </p:childTnLst>
                                </p:cTn>
                              </p:par>
                              <p:par>
                                <p:cTn id="50" presetID="47" presetClass="entr" presetSubtype="0" fill="hold" grpId="0" nodeType="withEffect">
                                  <p:stCondLst>
                                    <p:cond delay="250"/>
                                  </p:stCondLst>
                                  <p:childTnLst>
                                    <p:set>
                                      <p:cBhvr>
                                        <p:cTn id="51" dur="1" fill="hold">
                                          <p:stCondLst>
                                            <p:cond delay="0"/>
                                          </p:stCondLst>
                                        </p:cTn>
                                        <p:tgtEl>
                                          <p:spTgt spid="64">
                                            <p:bg/>
                                          </p:spTgt>
                                        </p:tgtEl>
                                        <p:attrNameLst>
                                          <p:attrName>style.visibility</p:attrName>
                                        </p:attrNameLst>
                                      </p:cBhvr>
                                      <p:to>
                                        <p:strVal val="visible"/>
                                      </p:to>
                                    </p:set>
                                    <p:animEffect transition="in" filter="fade">
                                      <p:cBhvr>
                                        <p:cTn id="52" dur="750"/>
                                        <p:tgtEl>
                                          <p:spTgt spid="64">
                                            <p:bg/>
                                          </p:spTgt>
                                        </p:tgtEl>
                                      </p:cBhvr>
                                    </p:animEffect>
                                    <p:anim calcmode="lin" valueType="num">
                                      <p:cBhvr>
                                        <p:cTn id="53" dur="750" fill="hold"/>
                                        <p:tgtEl>
                                          <p:spTgt spid="64">
                                            <p:bg/>
                                          </p:spTgt>
                                        </p:tgtEl>
                                        <p:attrNameLst>
                                          <p:attrName>ppt_x</p:attrName>
                                        </p:attrNameLst>
                                      </p:cBhvr>
                                      <p:tavLst>
                                        <p:tav tm="0">
                                          <p:val>
                                            <p:strVal val="#ppt_x"/>
                                          </p:val>
                                        </p:tav>
                                        <p:tav tm="100000">
                                          <p:val>
                                            <p:strVal val="#ppt_x"/>
                                          </p:val>
                                        </p:tav>
                                      </p:tavLst>
                                    </p:anim>
                                    <p:anim calcmode="lin" valueType="num">
                                      <p:cBhvr>
                                        <p:cTn id="54" dur="750" fill="hold"/>
                                        <p:tgtEl>
                                          <p:spTgt spid="64">
                                            <p:bg/>
                                          </p:spTgt>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25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750"/>
                                        <p:tgtEl>
                                          <p:spTgt spid="67"/>
                                        </p:tgtEl>
                                      </p:cBhvr>
                                    </p:animEffect>
                                    <p:anim calcmode="lin" valueType="num">
                                      <p:cBhvr>
                                        <p:cTn id="58" dur="750" fill="hold"/>
                                        <p:tgtEl>
                                          <p:spTgt spid="67"/>
                                        </p:tgtEl>
                                        <p:attrNameLst>
                                          <p:attrName>ppt_x</p:attrName>
                                        </p:attrNameLst>
                                      </p:cBhvr>
                                      <p:tavLst>
                                        <p:tav tm="0">
                                          <p:val>
                                            <p:strVal val="#ppt_x"/>
                                          </p:val>
                                        </p:tav>
                                        <p:tav tm="100000">
                                          <p:val>
                                            <p:strVal val="#ppt_x"/>
                                          </p:val>
                                        </p:tav>
                                      </p:tavLst>
                                    </p:anim>
                                    <p:anim calcmode="lin" valueType="num">
                                      <p:cBhvr>
                                        <p:cTn id="59" dur="750" fill="hold"/>
                                        <p:tgtEl>
                                          <p:spTgt spid="67"/>
                                        </p:tgtEl>
                                        <p:attrNameLst>
                                          <p:attrName>ppt_y</p:attrName>
                                        </p:attrNameLst>
                                      </p:cBhvr>
                                      <p:tavLst>
                                        <p:tav tm="0">
                                          <p:val>
                                            <p:strVal val="#ppt_y-.1"/>
                                          </p:val>
                                        </p:tav>
                                        <p:tav tm="100000">
                                          <p:val>
                                            <p:strVal val="#ppt_y"/>
                                          </p:val>
                                        </p:tav>
                                      </p:tavLst>
                                    </p:anim>
                                  </p:childTnLst>
                                </p:cTn>
                              </p:par>
                            </p:childTnLst>
                          </p:cTn>
                        </p:par>
                        <p:par>
                          <p:cTn id="60" fill="hold">
                            <p:stCondLst>
                              <p:cond delay="4600"/>
                            </p:stCondLst>
                            <p:childTnLst>
                              <p:par>
                                <p:cTn id="61" presetID="10" presetClass="entr" presetSubtype="0" fill="hold" grpId="0" nodeType="after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300"/>
                                        <p:tgtEl>
                                          <p:spTgt spid="82"/>
                                        </p:tgtEl>
                                      </p:cBhvr>
                                    </p:animEffect>
                                  </p:childTnLst>
                                </p:cTn>
                              </p:par>
                            </p:childTnLst>
                          </p:cTn>
                        </p:par>
                        <p:par>
                          <p:cTn id="64" fill="hold">
                            <p:stCondLst>
                              <p:cond delay="4900"/>
                            </p:stCondLst>
                            <p:childTnLst>
                              <p:par>
                                <p:cTn id="65" presetID="22" presetClass="entr" presetSubtype="1" fill="hold"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up)">
                                      <p:cBhvr>
                                        <p:cTn id="6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2" grpId="0" uiExpand="1" build="p" animBg="1"/>
      <p:bldP spid="63" grpId="0" uiExpand="1" build="p" animBg="1"/>
      <p:bldP spid="64" grpId="0" uiExpand="1" build="p" animBg="1"/>
      <p:bldP spid="65" grpId="0" animBg="1"/>
      <p:bldP spid="66" grpId="0" animBg="1"/>
      <p:bldP spid="67" grpId="0" animBg="1"/>
      <p:bldP spid="80" grpId="0"/>
      <p:bldP spid="81" grpId="0"/>
      <p:bldP spid="8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参考书籍</a:t>
            </a:r>
            <a:endParaRPr lang="en-US" altLang="zh-CN"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5" name="组合 14"/>
          <p:cNvGrpSpPr/>
          <p:nvPr/>
        </p:nvGrpSpPr>
        <p:grpSpPr>
          <a:xfrm>
            <a:off x="5334856" y="570216"/>
            <a:ext cx="263341" cy="395013"/>
            <a:chOff x="5284519" y="1508166"/>
            <a:chExt cx="213756" cy="427512"/>
          </a:xfrm>
        </p:grpSpPr>
        <p:cxnSp>
          <p:nvCxnSpPr>
            <p:cNvPr id="16" name="直接连接符 15"/>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2796224" y="4853707"/>
            <a:ext cx="838200" cy="838200"/>
            <a:chOff x="8799095" y="1876644"/>
            <a:chExt cx="838200" cy="838200"/>
          </a:xfrm>
        </p:grpSpPr>
        <p:sp>
          <p:nvSpPr>
            <p:cNvPr id="52" name="Rounded Rectangle 13"/>
            <p:cNvSpPr/>
            <p:nvPr/>
          </p:nvSpPr>
          <p:spPr>
            <a:xfrm>
              <a:off x="8799095" y="1876644"/>
              <a:ext cx="838200" cy="838200"/>
            </a:xfrm>
            <a:prstGeom prst="roundRect">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44"/>
            <p:cNvSpPr>
              <a:spLocks noEditPoints="1"/>
            </p:cNvSpPr>
            <p:nvPr/>
          </p:nvSpPr>
          <p:spPr bwMode="auto">
            <a:xfrm>
              <a:off x="9017284" y="2097329"/>
              <a:ext cx="401822" cy="396830"/>
            </a:xfrm>
            <a:custGeom>
              <a:avLst/>
              <a:gdLst>
                <a:gd name="T0" fmla="*/ 114 w 121"/>
                <a:gd name="T1" fmla="*/ 89 h 119"/>
                <a:gd name="T2" fmla="*/ 88 w 121"/>
                <a:gd name="T3" fmla="*/ 62 h 119"/>
                <a:gd name="T4" fmla="*/ 71 w 121"/>
                <a:gd name="T5" fmla="*/ 58 h 119"/>
                <a:gd name="T6" fmla="*/ 61 w 121"/>
                <a:gd name="T7" fmla="*/ 48 h 119"/>
                <a:gd name="T8" fmla="*/ 56 w 121"/>
                <a:gd name="T9" fmla="*/ 33 h 119"/>
                <a:gd name="T10" fmla="*/ 30 w 121"/>
                <a:gd name="T11" fmla="*/ 6 h 119"/>
                <a:gd name="T12" fmla="*/ 7 w 121"/>
                <a:gd name="T13" fmla="*/ 6 h 119"/>
                <a:gd name="T14" fmla="*/ 7 w 121"/>
                <a:gd name="T15" fmla="*/ 29 h 119"/>
                <a:gd name="T16" fmla="*/ 33 w 121"/>
                <a:gd name="T17" fmla="*/ 56 h 119"/>
                <a:gd name="T18" fmla="*/ 51 w 121"/>
                <a:gd name="T19" fmla="*/ 60 h 119"/>
                <a:gd name="T20" fmla="*/ 60 w 121"/>
                <a:gd name="T21" fmla="*/ 70 h 119"/>
                <a:gd name="T22" fmla="*/ 65 w 121"/>
                <a:gd name="T23" fmla="*/ 85 h 119"/>
                <a:gd name="T24" fmla="*/ 91 w 121"/>
                <a:gd name="T25" fmla="*/ 112 h 119"/>
                <a:gd name="T26" fmla="*/ 114 w 121"/>
                <a:gd name="T27" fmla="*/ 112 h 119"/>
                <a:gd name="T28" fmla="*/ 114 w 121"/>
                <a:gd name="T29" fmla="*/ 89 h 119"/>
                <a:gd name="T30" fmla="*/ 36 w 121"/>
                <a:gd name="T31" fmla="*/ 51 h 119"/>
                <a:gd name="T32" fmla="*/ 12 w 121"/>
                <a:gd name="T33" fmla="*/ 27 h 119"/>
                <a:gd name="T34" fmla="*/ 11 w 121"/>
                <a:gd name="T35" fmla="*/ 11 h 119"/>
                <a:gd name="T36" fmla="*/ 27 w 121"/>
                <a:gd name="T37" fmla="*/ 12 h 119"/>
                <a:gd name="T38" fmla="*/ 51 w 121"/>
                <a:gd name="T39" fmla="*/ 36 h 119"/>
                <a:gd name="T40" fmla="*/ 54 w 121"/>
                <a:gd name="T41" fmla="*/ 42 h 119"/>
                <a:gd name="T42" fmla="*/ 43 w 121"/>
                <a:gd name="T43" fmla="*/ 42 h 119"/>
                <a:gd name="T44" fmla="*/ 43 w 121"/>
                <a:gd name="T45" fmla="*/ 53 h 119"/>
                <a:gd name="T46" fmla="*/ 45 w 121"/>
                <a:gd name="T47" fmla="*/ 54 h 119"/>
                <a:gd name="T48" fmla="*/ 36 w 121"/>
                <a:gd name="T49" fmla="*/ 51 h 119"/>
                <a:gd name="T50" fmla="*/ 110 w 121"/>
                <a:gd name="T51" fmla="*/ 107 h 119"/>
                <a:gd name="T52" fmla="*/ 94 w 121"/>
                <a:gd name="T53" fmla="*/ 107 h 119"/>
                <a:gd name="T54" fmla="*/ 70 w 121"/>
                <a:gd name="T55" fmla="*/ 83 h 119"/>
                <a:gd name="T56" fmla="*/ 67 w 121"/>
                <a:gd name="T57" fmla="*/ 76 h 119"/>
                <a:gd name="T58" fmla="*/ 71 w 121"/>
                <a:gd name="T59" fmla="*/ 80 h 119"/>
                <a:gd name="T60" fmla="*/ 82 w 121"/>
                <a:gd name="T61" fmla="*/ 80 h 119"/>
                <a:gd name="T62" fmla="*/ 82 w 121"/>
                <a:gd name="T63" fmla="*/ 69 h 119"/>
                <a:gd name="T64" fmla="*/ 77 w 121"/>
                <a:gd name="T65" fmla="*/ 64 h 119"/>
                <a:gd name="T66" fmla="*/ 85 w 121"/>
                <a:gd name="T67" fmla="*/ 68 h 119"/>
                <a:gd name="T68" fmla="*/ 109 w 121"/>
                <a:gd name="T69" fmla="*/ 92 h 119"/>
                <a:gd name="T70" fmla="*/ 110 w 121"/>
                <a:gd name="T71"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组合 3"/>
          <p:cNvGrpSpPr/>
          <p:nvPr/>
        </p:nvGrpSpPr>
        <p:grpSpPr>
          <a:xfrm>
            <a:off x="7036513" y="1795986"/>
            <a:ext cx="838200" cy="838200"/>
            <a:chOff x="6226075" y="1876644"/>
            <a:chExt cx="838200" cy="838200"/>
          </a:xfrm>
        </p:grpSpPr>
        <p:sp>
          <p:nvSpPr>
            <p:cNvPr id="51" name="Rounded Rectangle 11"/>
            <p:cNvSpPr/>
            <p:nvPr/>
          </p:nvSpPr>
          <p:spPr>
            <a:xfrm>
              <a:off x="6226075" y="1876644"/>
              <a:ext cx="838200" cy="838200"/>
            </a:xfrm>
            <a:prstGeom prst="round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24"/>
            <p:cNvGrpSpPr/>
            <p:nvPr/>
          </p:nvGrpSpPr>
          <p:grpSpPr>
            <a:xfrm>
              <a:off x="6439272" y="2107312"/>
              <a:ext cx="411805" cy="376863"/>
              <a:chOff x="6726389" y="1486674"/>
              <a:chExt cx="411805" cy="376863"/>
            </a:xfrm>
            <a:solidFill>
              <a:schemeClr val="bg1"/>
            </a:solidFill>
          </p:grpSpPr>
          <p:sp>
            <p:nvSpPr>
              <p:cNvPr id="58" name="Oval 52"/>
              <p:cNvSpPr>
                <a:spLocks noChangeArrowheads="1"/>
              </p:cNvSpPr>
              <p:nvPr/>
            </p:nvSpPr>
            <p:spPr bwMode="auto">
              <a:xfrm>
                <a:off x="6773808" y="1786168"/>
                <a:ext cx="44924" cy="424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53"/>
              <p:cNvSpPr>
                <a:spLocks noChangeArrowheads="1"/>
              </p:cNvSpPr>
              <p:nvPr/>
            </p:nvSpPr>
            <p:spPr bwMode="auto">
              <a:xfrm>
                <a:off x="6748851" y="1836083"/>
                <a:ext cx="24958" cy="274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4"/>
              <p:cNvSpPr>
                <a:spLocks/>
              </p:cNvSpPr>
              <p:nvPr/>
            </p:nvSpPr>
            <p:spPr bwMode="auto">
              <a:xfrm>
                <a:off x="6726389" y="1486674"/>
                <a:ext cx="411805" cy="292007"/>
              </a:xfrm>
              <a:custGeom>
                <a:avLst/>
                <a:gdLst>
                  <a:gd name="T0" fmla="*/ 124 w 124"/>
                  <a:gd name="T1" fmla="*/ 34 h 88"/>
                  <a:gd name="T2" fmla="*/ 99 w 124"/>
                  <a:gd name="T3" fmla="*/ 9 h 88"/>
                  <a:gd name="T4" fmla="*/ 93 w 124"/>
                  <a:gd name="T5" fmla="*/ 10 h 88"/>
                  <a:gd name="T6" fmla="*/ 74 w 124"/>
                  <a:gd name="T7" fmla="*/ 0 h 88"/>
                  <a:gd name="T8" fmla="*/ 60 w 124"/>
                  <a:gd name="T9" fmla="*/ 5 h 88"/>
                  <a:gd name="T10" fmla="*/ 46 w 124"/>
                  <a:gd name="T11" fmla="*/ 0 h 88"/>
                  <a:gd name="T12" fmla="*/ 31 w 124"/>
                  <a:gd name="T13" fmla="*/ 5 h 88"/>
                  <a:gd name="T14" fmla="*/ 25 w 124"/>
                  <a:gd name="T15" fmla="*/ 5 h 88"/>
                  <a:gd name="T16" fmla="*/ 0 w 124"/>
                  <a:gd name="T17" fmla="*/ 30 h 88"/>
                  <a:gd name="T18" fmla="*/ 3 w 124"/>
                  <a:gd name="T19" fmla="*/ 43 h 88"/>
                  <a:gd name="T20" fmla="*/ 0 w 124"/>
                  <a:gd name="T21" fmla="*/ 55 h 88"/>
                  <a:gd name="T22" fmla="*/ 25 w 124"/>
                  <a:gd name="T23" fmla="*/ 80 h 88"/>
                  <a:gd name="T24" fmla="*/ 28 w 124"/>
                  <a:gd name="T25" fmla="*/ 80 h 88"/>
                  <a:gd name="T26" fmla="*/ 46 w 124"/>
                  <a:gd name="T27" fmla="*/ 88 h 88"/>
                  <a:gd name="T28" fmla="*/ 64 w 124"/>
                  <a:gd name="T29" fmla="*/ 80 h 88"/>
                  <a:gd name="T30" fmla="*/ 79 w 124"/>
                  <a:gd name="T31" fmla="*/ 85 h 88"/>
                  <a:gd name="T32" fmla="*/ 104 w 124"/>
                  <a:gd name="T33" fmla="*/ 60 h 88"/>
                  <a:gd name="T34" fmla="*/ 104 w 124"/>
                  <a:gd name="T35" fmla="*/ 59 h 88"/>
                  <a:gd name="T36" fmla="*/ 124 w 124"/>
                  <a:gd name="T3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4" y="34"/>
                    </a:moveTo>
                    <a:cubicBezTo>
                      <a:pt x="124" y="21"/>
                      <a:pt x="113" y="9"/>
                      <a:pt x="99" y="9"/>
                    </a:cubicBezTo>
                    <a:cubicBezTo>
                      <a:pt x="97" y="9"/>
                      <a:pt x="95" y="10"/>
                      <a:pt x="93" y="10"/>
                    </a:cubicBezTo>
                    <a:cubicBezTo>
                      <a:pt x="89" y="4"/>
                      <a:pt x="82" y="0"/>
                      <a:pt x="74" y="0"/>
                    </a:cubicBezTo>
                    <a:cubicBezTo>
                      <a:pt x="69" y="0"/>
                      <a:pt x="64" y="2"/>
                      <a:pt x="60" y="5"/>
                    </a:cubicBezTo>
                    <a:cubicBezTo>
                      <a:pt x="56" y="2"/>
                      <a:pt x="51" y="0"/>
                      <a:pt x="46" y="0"/>
                    </a:cubicBezTo>
                    <a:cubicBezTo>
                      <a:pt x="40" y="0"/>
                      <a:pt x="35" y="2"/>
                      <a:pt x="31" y="5"/>
                    </a:cubicBezTo>
                    <a:cubicBezTo>
                      <a:pt x="29" y="5"/>
                      <a:pt x="27" y="5"/>
                      <a:pt x="25" y="5"/>
                    </a:cubicBezTo>
                    <a:cubicBezTo>
                      <a:pt x="11" y="5"/>
                      <a:pt x="0" y="16"/>
                      <a:pt x="0" y="30"/>
                    </a:cubicBezTo>
                    <a:cubicBezTo>
                      <a:pt x="0" y="35"/>
                      <a:pt x="1" y="39"/>
                      <a:pt x="3" y="43"/>
                    </a:cubicBezTo>
                    <a:cubicBezTo>
                      <a:pt x="1" y="46"/>
                      <a:pt x="0" y="51"/>
                      <a:pt x="0" y="55"/>
                    </a:cubicBezTo>
                    <a:cubicBezTo>
                      <a:pt x="0" y="69"/>
                      <a:pt x="11" y="80"/>
                      <a:pt x="25" y="80"/>
                    </a:cubicBezTo>
                    <a:cubicBezTo>
                      <a:pt x="26" y="80"/>
                      <a:pt x="27" y="80"/>
                      <a:pt x="28" y="80"/>
                    </a:cubicBezTo>
                    <a:cubicBezTo>
                      <a:pt x="32" y="85"/>
                      <a:pt x="39" y="88"/>
                      <a:pt x="46" y="88"/>
                    </a:cubicBezTo>
                    <a:cubicBezTo>
                      <a:pt x="53" y="88"/>
                      <a:pt x="59" y="85"/>
                      <a:pt x="64" y="80"/>
                    </a:cubicBezTo>
                    <a:cubicBezTo>
                      <a:pt x="68" y="83"/>
                      <a:pt x="73" y="85"/>
                      <a:pt x="79" y="85"/>
                    </a:cubicBezTo>
                    <a:cubicBezTo>
                      <a:pt x="92" y="85"/>
                      <a:pt x="104" y="74"/>
                      <a:pt x="104" y="60"/>
                    </a:cubicBezTo>
                    <a:cubicBezTo>
                      <a:pt x="104" y="60"/>
                      <a:pt x="104" y="59"/>
                      <a:pt x="104" y="59"/>
                    </a:cubicBezTo>
                    <a:cubicBezTo>
                      <a:pt x="115" y="57"/>
                      <a:pt x="124" y="47"/>
                      <a:pt x="12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 name="组合 2"/>
          <p:cNvGrpSpPr/>
          <p:nvPr/>
        </p:nvGrpSpPr>
        <p:grpSpPr>
          <a:xfrm>
            <a:off x="2796224" y="3324846"/>
            <a:ext cx="838200" cy="838200"/>
            <a:chOff x="3693695" y="3225466"/>
            <a:chExt cx="838200" cy="838200"/>
          </a:xfrm>
        </p:grpSpPr>
        <p:sp>
          <p:nvSpPr>
            <p:cNvPr id="53" name="Rounded Rectangle 15"/>
            <p:cNvSpPr/>
            <p:nvPr/>
          </p:nvSpPr>
          <p:spPr>
            <a:xfrm>
              <a:off x="3693695" y="3225466"/>
              <a:ext cx="838200" cy="8382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55"/>
            <p:cNvSpPr>
              <a:spLocks noEditPoints="1"/>
            </p:cNvSpPr>
            <p:nvPr/>
          </p:nvSpPr>
          <p:spPr bwMode="auto">
            <a:xfrm>
              <a:off x="3898158" y="3419946"/>
              <a:ext cx="429274" cy="449241"/>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组合 4"/>
          <p:cNvGrpSpPr/>
          <p:nvPr/>
        </p:nvGrpSpPr>
        <p:grpSpPr>
          <a:xfrm>
            <a:off x="7036513" y="3324846"/>
            <a:ext cx="838200" cy="838200"/>
            <a:chOff x="6226075" y="3225466"/>
            <a:chExt cx="838200" cy="838200"/>
          </a:xfrm>
        </p:grpSpPr>
        <p:sp>
          <p:nvSpPr>
            <p:cNvPr id="54" name="Rounded Rectangle 17"/>
            <p:cNvSpPr/>
            <p:nvPr/>
          </p:nvSpPr>
          <p:spPr>
            <a:xfrm>
              <a:off x="6226075" y="3225466"/>
              <a:ext cx="838200" cy="838200"/>
            </a:xfrm>
            <a:prstGeom prst="round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29"/>
            <p:cNvGrpSpPr/>
            <p:nvPr/>
          </p:nvGrpSpPr>
          <p:grpSpPr>
            <a:xfrm>
              <a:off x="6482949" y="3448336"/>
              <a:ext cx="324452" cy="406813"/>
              <a:chOff x="5106627" y="2260366"/>
              <a:chExt cx="324452" cy="406813"/>
            </a:xfrm>
            <a:solidFill>
              <a:schemeClr val="bg1"/>
            </a:solidFill>
          </p:grpSpPr>
          <p:sp>
            <p:nvSpPr>
              <p:cNvPr id="75" name="Freeform 80"/>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81"/>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82"/>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 name="组合 6"/>
          <p:cNvGrpSpPr/>
          <p:nvPr/>
        </p:nvGrpSpPr>
        <p:grpSpPr>
          <a:xfrm>
            <a:off x="7036513" y="4853707"/>
            <a:ext cx="838200" cy="838200"/>
            <a:chOff x="8799095" y="3225466"/>
            <a:chExt cx="838200" cy="838200"/>
          </a:xfrm>
        </p:grpSpPr>
        <p:sp>
          <p:nvSpPr>
            <p:cNvPr id="55" name="Rounded Rectangle 19"/>
            <p:cNvSpPr/>
            <p:nvPr/>
          </p:nvSpPr>
          <p:spPr>
            <a:xfrm>
              <a:off x="8799095" y="3225466"/>
              <a:ext cx="838200" cy="838200"/>
            </a:xfrm>
            <a:prstGeom prst="roundRect">
              <a:avLst/>
            </a:prstGeom>
            <a:solidFill>
              <a:srgbClr val="B1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34"/>
            <p:cNvGrpSpPr/>
            <p:nvPr/>
          </p:nvGrpSpPr>
          <p:grpSpPr>
            <a:xfrm>
              <a:off x="9018533" y="3535999"/>
              <a:ext cx="399324" cy="217134"/>
              <a:chOff x="7682273" y="3211260"/>
              <a:chExt cx="399324" cy="217134"/>
            </a:xfrm>
            <a:solidFill>
              <a:schemeClr val="bg1"/>
            </a:solidFill>
          </p:grpSpPr>
          <p:sp>
            <p:nvSpPr>
              <p:cNvPr id="80" name="Freeform 98"/>
              <p:cNvSpPr>
                <a:spLocks noEditPoints="1"/>
              </p:cNvSpPr>
              <p:nvPr/>
            </p:nvSpPr>
            <p:spPr bwMode="auto">
              <a:xfrm>
                <a:off x="7682273" y="3211260"/>
                <a:ext cx="289511" cy="217134"/>
              </a:xfrm>
              <a:custGeom>
                <a:avLst/>
                <a:gdLst>
                  <a:gd name="T0" fmla="*/ 26 w 87"/>
                  <a:gd name="T1" fmla="*/ 23 h 65"/>
                  <a:gd name="T2" fmla="*/ 26 w 87"/>
                  <a:gd name="T3" fmla="*/ 33 h 65"/>
                  <a:gd name="T4" fmla="*/ 7 w 87"/>
                  <a:gd name="T5" fmla="*/ 17 h 65"/>
                  <a:gd name="T6" fmla="*/ 7 w 87"/>
                  <a:gd name="T7" fmla="*/ 0 h 65"/>
                  <a:gd name="T8" fmla="*/ 0 w 87"/>
                  <a:gd name="T9" fmla="*/ 0 h 65"/>
                  <a:gd name="T10" fmla="*/ 0 w 87"/>
                  <a:gd name="T11" fmla="*/ 17 h 65"/>
                  <a:gd name="T12" fmla="*/ 26 w 87"/>
                  <a:gd name="T13" fmla="*/ 42 h 65"/>
                  <a:gd name="T14" fmla="*/ 26 w 87"/>
                  <a:gd name="T15" fmla="*/ 42 h 65"/>
                  <a:gd name="T16" fmla="*/ 26 w 87"/>
                  <a:gd name="T17" fmla="*/ 49 h 65"/>
                  <a:gd name="T18" fmla="*/ 41 w 87"/>
                  <a:gd name="T19" fmla="*/ 65 h 65"/>
                  <a:gd name="T20" fmla="*/ 87 w 87"/>
                  <a:gd name="T21" fmla="*/ 65 h 65"/>
                  <a:gd name="T22" fmla="*/ 87 w 87"/>
                  <a:gd name="T23" fmla="*/ 9 h 65"/>
                  <a:gd name="T24" fmla="*/ 40 w 87"/>
                  <a:gd name="T25" fmla="*/ 9 h 65"/>
                  <a:gd name="T26" fmla="*/ 26 w 87"/>
                  <a:gd name="T27" fmla="*/ 23 h 65"/>
                  <a:gd name="T28" fmla="*/ 73 w 87"/>
                  <a:gd name="T29" fmla="*/ 19 h 65"/>
                  <a:gd name="T30" fmla="*/ 80 w 87"/>
                  <a:gd name="T31" fmla="*/ 19 h 65"/>
                  <a:gd name="T32" fmla="*/ 80 w 87"/>
                  <a:gd name="T33" fmla="*/ 56 h 65"/>
                  <a:gd name="T34" fmla="*/ 73 w 87"/>
                  <a:gd name="T35" fmla="*/ 56 h 65"/>
                  <a:gd name="T36" fmla="*/ 73 w 87"/>
                  <a:gd name="T3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65">
                    <a:moveTo>
                      <a:pt x="26" y="23"/>
                    </a:moveTo>
                    <a:cubicBezTo>
                      <a:pt x="26" y="33"/>
                      <a:pt x="26" y="33"/>
                      <a:pt x="26" y="33"/>
                    </a:cubicBezTo>
                    <a:cubicBezTo>
                      <a:pt x="6" y="33"/>
                      <a:pt x="7" y="17"/>
                      <a:pt x="7" y="17"/>
                    </a:cubicBezTo>
                    <a:cubicBezTo>
                      <a:pt x="7" y="0"/>
                      <a:pt x="7" y="0"/>
                      <a:pt x="7" y="0"/>
                    </a:cubicBezTo>
                    <a:cubicBezTo>
                      <a:pt x="0" y="0"/>
                      <a:pt x="0" y="0"/>
                      <a:pt x="0" y="0"/>
                    </a:cubicBezTo>
                    <a:cubicBezTo>
                      <a:pt x="0" y="17"/>
                      <a:pt x="0" y="17"/>
                      <a:pt x="0" y="17"/>
                    </a:cubicBezTo>
                    <a:cubicBezTo>
                      <a:pt x="0" y="43"/>
                      <a:pt x="26" y="42"/>
                      <a:pt x="26" y="42"/>
                    </a:cubicBezTo>
                    <a:cubicBezTo>
                      <a:pt x="26" y="42"/>
                      <a:pt x="26" y="42"/>
                      <a:pt x="26" y="42"/>
                    </a:cubicBezTo>
                    <a:cubicBezTo>
                      <a:pt x="26" y="49"/>
                      <a:pt x="26" y="49"/>
                      <a:pt x="26" y="49"/>
                    </a:cubicBezTo>
                    <a:cubicBezTo>
                      <a:pt x="26" y="49"/>
                      <a:pt x="25" y="65"/>
                      <a:pt x="41" y="65"/>
                    </a:cubicBezTo>
                    <a:cubicBezTo>
                      <a:pt x="60" y="65"/>
                      <a:pt x="87" y="65"/>
                      <a:pt x="87" y="65"/>
                    </a:cubicBezTo>
                    <a:cubicBezTo>
                      <a:pt x="87" y="9"/>
                      <a:pt x="87" y="9"/>
                      <a:pt x="87" y="9"/>
                    </a:cubicBezTo>
                    <a:cubicBezTo>
                      <a:pt x="87" y="9"/>
                      <a:pt x="60" y="9"/>
                      <a:pt x="40" y="9"/>
                    </a:cubicBezTo>
                    <a:cubicBezTo>
                      <a:pt x="25" y="9"/>
                      <a:pt x="26" y="23"/>
                      <a:pt x="26" y="23"/>
                    </a:cubicBezTo>
                    <a:close/>
                    <a:moveTo>
                      <a:pt x="73" y="19"/>
                    </a:moveTo>
                    <a:cubicBezTo>
                      <a:pt x="80" y="19"/>
                      <a:pt x="80" y="19"/>
                      <a:pt x="80" y="19"/>
                    </a:cubicBezTo>
                    <a:cubicBezTo>
                      <a:pt x="80" y="56"/>
                      <a:pt x="80" y="56"/>
                      <a:pt x="80" y="56"/>
                    </a:cubicBezTo>
                    <a:cubicBezTo>
                      <a:pt x="73" y="56"/>
                      <a:pt x="73" y="56"/>
                      <a:pt x="73" y="56"/>
                    </a:cubicBezTo>
                    <a:lnTo>
                      <a:pt x="73" y="19"/>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99"/>
              <p:cNvSpPr>
                <a:spLocks noEditPoints="1"/>
              </p:cNvSpPr>
              <p:nvPr/>
            </p:nvSpPr>
            <p:spPr bwMode="auto">
              <a:xfrm>
                <a:off x="7981766" y="3368493"/>
                <a:ext cx="99831" cy="32446"/>
              </a:xfrm>
              <a:custGeom>
                <a:avLst/>
                <a:gdLst>
                  <a:gd name="T0" fmla="*/ 0 w 30"/>
                  <a:gd name="T1" fmla="*/ 10 h 10"/>
                  <a:gd name="T2" fmla="*/ 30 w 30"/>
                  <a:gd name="T3" fmla="*/ 10 h 10"/>
                  <a:gd name="T4" fmla="*/ 30 w 30"/>
                  <a:gd name="T5" fmla="*/ 0 h 10"/>
                  <a:gd name="T6" fmla="*/ 0 w 30"/>
                  <a:gd name="T7" fmla="*/ 0 h 10"/>
                  <a:gd name="T8" fmla="*/ 0 w 30"/>
                  <a:gd name="T9" fmla="*/ 10 h 10"/>
                  <a:gd name="T10" fmla="*/ 25 w 30"/>
                  <a:gd name="T11" fmla="*/ 2 h 10"/>
                  <a:gd name="T12" fmla="*/ 28 w 30"/>
                  <a:gd name="T13" fmla="*/ 5 h 10"/>
                  <a:gd name="T14" fmla="*/ 25 w 30"/>
                  <a:gd name="T15" fmla="*/ 8 h 10"/>
                  <a:gd name="T16" fmla="*/ 22 w 30"/>
                  <a:gd name="T17" fmla="*/ 5 h 10"/>
                  <a:gd name="T18" fmla="*/ 25 w 30"/>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10"/>
                    </a:moveTo>
                    <a:cubicBezTo>
                      <a:pt x="30" y="10"/>
                      <a:pt x="30" y="10"/>
                      <a:pt x="30" y="10"/>
                    </a:cubicBezTo>
                    <a:cubicBezTo>
                      <a:pt x="30" y="0"/>
                      <a:pt x="30" y="0"/>
                      <a:pt x="30" y="0"/>
                    </a:cubicBezTo>
                    <a:cubicBezTo>
                      <a:pt x="0" y="0"/>
                      <a:pt x="0" y="0"/>
                      <a:pt x="0" y="0"/>
                    </a:cubicBezTo>
                    <a:lnTo>
                      <a:pt x="0" y="10"/>
                    </a:lnTo>
                    <a:close/>
                    <a:moveTo>
                      <a:pt x="25" y="2"/>
                    </a:moveTo>
                    <a:cubicBezTo>
                      <a:pt x="27" y="2"/>
                      <a:pt x="28" y="4"/>
                      <a:pt x="28" y="5"/>
                    </a:cubicBezTo>
                    <a:cubicBezTo>
                      <a:pt x="28" y="7"/>
                      <a:pt x="27" y="8"/>
                      <a:pt x="25" y="8"/>
                    </a:cubicBezTo>
                    <a:cubicBezTo>
                      <a:pt x="23" y="8"/>
                      <a:pt x="22" y="7"/>
                      <a:pt x="22" y="5"/>
                    </a:cubicBezTo>
                    <a:cubicBezTo>
                      <a:pt x="22" y="4"/>
                      <a:pt x="23" y="2"/>
                      <a:pt x="25"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00"/>
              <p:cNvSpPr>
                <a:spLocks noEditPoints="1"/>
              </p:cNvSpPr>
              <p:nvPr/>
            </p:nvSpPr>
            <p:spPr bwMode="auto">
              <a:xfrm>
                <a:off x="7981766" y="3276150"/>
                <a:ext cx="99831" cy="32446"/>
              </a:xfrm>
              <a:custGeom>
                <a:avLst/>
                <a:gdLst>
                  <a:gd name="T0" fmla="*/ 0 w 30"/>
                  <a:gd name="T1" fmla="*/ 0 h 10"/>
                  <a:gd name="T2" fmla="*/ 0 w 30"/>
                  <a:gd name="T3" fmla="*/ 10 h 10"/>
                  <a:gd name="T4" fmla="*/ 30 w 30"/>
                  <a:gd name="T5" fmla="*/ 10 h 10"/>
                  <a:gd name="T6" fmla="*/ 30 w 30"/>
                  <a:gd name="T7" fmla="*/ 0 h 10"/>
                  <a:gd name="T8" fmla="*/ 0 w 30"/>
                  <a:gd name="T9" fmla="*/ 0 h 10"/>
                  <a:gd name="T10" fmla="*/ 25 w 30"/>
                  <a:gd name="T11" fmla="*/ 8 h 10"/>
                  <a:gd name="T12" fmla="*/ 22 w 30"/>
                  <a:gd name="T13" fmla="*/ 5 h 10"/>
                  <a:gd name="T14" fmla="*/ 25 w 30"/>
                  <a:gd name="T15" fmla="*/ 3 h 10"/>
                  <a:gd name="T16" fmla="*/ 28 w 30"/>
                  <a:gd name="T17" fmla="*/ 5 h 10"/>
                  <a:gd name="T18" fmla="*/ 25 w 30"/>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0"/>
                    </a:moveTo>
                    <a:cubicBezTo>
                      <a:pt x="0" y="10"/>
                      <a:pt x="0" y="10"/>
                      <a:pt x="0" y="10"/>
                    </a:cubicBezTo>
                    <a:cubicBezTo>
                      <a:pt x="30" y="10"/>
                      <a:pt x="30" y="10"/>
                      <a:pt x="30" y="10"/>
                    </a:cubicBezTo>
                    <a:cubicBezTo>
                      <a:pt x="30" y="0"/>
                      <a:pt x="30" y="0"/>
                      <a:pt x="30" y="0"/>
                    </a:cubicBezTo>
                    <a:lnTo>
                      <a:pt x="0" y="0"/>
                    </a:lnTo>
                    <a:close/>
                    <a:moveTo>
                      <a:pt x="25" y="8"/>
                    </a:moveTo>
                    <a:cubicBezTo>
                      <a:pt x="23" y="8"/>
                      <a:pt x="22" y="7"/>
                      <a:pt x="22" y="5"/>
                    </a:cubicBezTo>
                    <a:cubicBezTo>
                      <a:pt x="22" y="4"/>
                      <a:pt x="23" y="3"/>
                      <a:pt x="25" y="3"/>
                    </a:cubicBezTo>
                    <a:cubicBezTo>
                      <a:pt x="27" y="3"/>
                      <a:pt x="28" y="4"/>
                      <a:pt x="28" y="5"/>
                    </a:cubicBezTo>
                    <a:cubicBezTo>
                      <a:pt x="28" y="7"/>
                      <a:pt x="27" y="8"/>
                      <a:pt x="25"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2" name="组合 1"/>
          <p:cNvGrpSpPr/>
          <p:nvPr/>
        </p:nvGrpSpPr>
        <p:grpSpPr>
          <a:xfrm>
            <a:off x="2796224" y="1795986"/>
            <a:ext cx="838200" cy="838200"/>
            <a:chOff x="3693695" y="1876644"/>
            <a:chExt cx="838200" cy="838200"/>
          </a:xfrm>
        </p:grpSpPr>
        <p:sp>
          <p:nvSpPr>
            <p:cNvPr id="50" name="Rounded Rectangle 5"/>
            <p:cNvSpPr/>
            <p:nvPr/>
          </p:nvSpPr>
          <p:spPr>
            <a:xfrm>
              <a:off x="3693695" y="1876644"/>
              <a:ext cx="838200" cy="838200"/>
            </a:xfrm>
            <a:prstGeom prst="roundRect">
              <a:avLst/>
            </a:prstGeom>
            <a:solidFill>
              <a:srgbClr val="5D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38"/>
            <p:cNvGrpSpPr/>
            <p:nvPr/>
          </p:nvGrpSpPr>
          <p:grpSpPr>
            <a:xfrm>
              <a:off x="3898158" y="2053653"/>
              <a:ext cx="429274" cy="484183"/>
              <a:chOff x="5513440" y="1766202"/>
              <a:chExt cx="429274" cy="484183"/>
            </a:xfrm>
            <a:solidFill>
              <a:schemeClr val="bg1"/>
            </a:solidFill>
          </p:grpSpPr>
          <p:sp>
            <p:nvSpPr>
              <p:cNvPr id="84" name="Freeform 147"/>
              <p:cNvSpPr>
                <a:spLocks/>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49"/>
              <p:cNvSpPr>
                <a:spLocks/>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8" name="文本框 7"/>
          <p:cNvSpPr txBox="1"/>
          <p:nvPr/>
        </p:nvSpPr>
        <p:spPr>
          <a:xfrm>
            <a:off x="3806620" y="1783808"/>
            <a:ext cx="1723549" cy="400110"/>
          </a:xfrm>
          <a:prstGeom prst="rect">
            <a:avLst/>
          </a:prstGeom>
          <a:noFill/>
        </p:spPr>
        <p:txBody>
          <a:bodyPr wrap="none" rtlCol="0">
            <a:spAutoFit/>
          </a:bodyPr>
          <a:lstStyle/>
          <a:p>
            <a:r>
              <a:rPr lang="zh-CN" altLang="en-US" sz="2000" b="1" dirty="0">
                <a:solidFill>
                  <a:srgbClr val="333333"/>
                </a:solidFill>
                <a:latin typeface="微软雅黑" panose="020B0503020204020204" pitchFamily="34" charset="-122"/>
                <a:ea typeface="微软雅黑" panose="020B0503020204020204" pitchFamily="34" charset="-122"/>
              </a:rPr>
              <a:t>点击输入书名</a:t>
            </a:r>
          </a:p>
        </p:txBody>
      </p:sp>
      <p:sp>
        <p:nvSpPr>
          <p:cNvPr id="9" name="文本框 8"/>
          <p:cNvSpPr txBox="1"/>
          <p:nvPr/>
        </p:nvSpPr>
        <p:spPr>
          <a:xfrm>
            <a:off x="3800379" y="2149179"/>
            <a:ext cx="2717251" cy="738664"/>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作者：王二</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主要内容：</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a:t>
            </a:r>
          </a:p>
        </p:txBody>
      </p:sp>
      <p:sp>
        <p:nvSpPr>
          <p:cNvPr id="89" name="文本框 88"/>
          <p:cNvSpPr txBox="1"/>
          <p:nvPr/>
        </p:nvSpPr>
        <p:spPr>
          <a:xfrm>
            <a:off x="3806620" y="3315944"/>
            <a:ext cx="1723549" cy="400110"/>
          </a:xfrm>
          <a:prstGeom prst="rect">
            <a:avLst/>
          </a:prstGeom>
          <a:noFill/>
        </p:spPr>
        <p:txBody>
          <a:bodyPr wrap="none" rtlCol="0">
            <a:spAutoFit/>
          </a:bodyPr>
          <a:lstStyle/>
          <a:p>
            <a:r>
              <a:rPr lang="zh-CN" altLang="en-US" sz="2000" b="1" dirty="0">
                <a:solidFill>
                  <a:srgbClr val="333333"/>
                </a:solidFill>
                <a:latin typeface="微软雅黑" panose="020B0503020204020204" pitchFamily="34" charset="-122"/>
                <a:ea typeface="微软雅黑" panose="020B0503020204020204" pitchFamily="34" charset="-122"/>
              </a:rPr>
              <a:t>点击输入书名</a:t>
            </a:r>
          </a:p>
        </p:txBody>
      </p:sp>
      <p:sp>
        <p:nvSpPr>
          <p:cNvPr id="90" name="文本框 89"/>
          <p:cNvSpPr txBox="1"/>
          <p:nvPr/>
        </p:nvSpPr>
        <p:spPr>
          <a:xfrm>
            <a:off x="3800379" y="3681315"/>
            <a:ext cx="2717251" cy="954107"/>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作者：王二</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主要内容：</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a:t>
            </a:r>
          </a:p>
        </p:txBody>
      </p:sp>
      <p:sp>
        <p:nvSpPr>
          <p:cNvPr id="91" name="文本框 90"/>
          <p:cNvSpPr txBox="1"/>
          <p:nvPr/>
        </p:nvSpPr>
        <p:spPr>
          <a:xfrm>
            <a:off x="3806620" y="4848079"/>
            <a:ext cx="1723549" cy="400110"/>
          </a:xfrm>
          <a:prstGeom prst="rect">
            <a:avLst/>
          </a:prstGeom>
          <a:noFill/>
        </p:spPr>
        <p:txBody>
          <a:bodyPr wrap="none" rtlCol="0">
            <a:spAutoFit/>
          </a:bodyPr>
          <a:lstStyle/>
          <a:p>
            <a:r>
              <a:rPr lang="zh-CN" altLang="en-US" sz="2000" b="1" dirty="0">
                <a:solidFill>
                  <a:srgbClr val="333333"/>
                </a:solidFill>
                <a:latin typeface="微软雅黑" panose="020B0503020204020204" pitchFamily="34" charset="-122"/>
                <a:ea typeface="微软雅黑" panose="020B0503020204020204" pitchFamily="34" charset="-122"/>
              </a:rPr>
              <a:t>点击输入书名</a:t>
            </a:r>
          </a:p>
        </p:txBody>
      </p:sp>
      <p:sp>
        <p:nvSpPr>
          <p:cNvPr id="92" name="文本框 91"/>
          <p:cNvSpPr txBox="1"/>
          <p:nvPr/>
        </p:nvSpPr>
        <p:spPr>
          <a:xfrm>
            <a:off x="3800379" y="5213450"/>
            <a:ext cx="2717251" cy="954107"/>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作者：王二</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主要内容：</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a:t>
            </a:r>
          </a:p>
        </p:txBody>
      </p:sp>
      <p:sp>
        <p:nvSpPr>
          <p:cNvPr id="93" name="文本框 92"/>
          <p:cNvSpPr txBox="1"/>
          <p:nvPr/>
        </p:nvSpPr>
        <p:spPr>
          <a:xfrm>
            <a:off x="8113760" y="1783808"/>
            <a:ext cx="1723549" cy="400110"/>
          </a:xfrm>
          <a:prstGeom prst="rect">
            <a:avLst/>
          </a:prstGeom>
          <a:noFill/>
        </p:spPr>
        <p:txBody>
          <a:bodyPr wrap="none" rtlCol="0">
            <a:spAutoFit/>
          </a:bodyPr>
          <a:lstStyle/>
          <a:p>
            <a:r>
              <a:rPr lang="zh-CN" altLang="en-US" sz="2000" b="1" dirty="0">
                <a:solidFill>
                  <a:srgbClr val="333333"/>
                </a:solidFill>
                <a:latin typeface="微软雅黑" panose="020B0503020204020204" pitchFamily="34" charset="-122"/>
                <a:ea typeface="微软雅黑" panose="020B0503020204020204" pitchFamily="34" charset="-122"/>
              </a:rPr>
              <a:t>点击输入书名</a:t>
            </a:r>
          </a:p>
        </p:txBody>
      </p:sp>
      <p:sp>
        <p:nvSpPr>
          <p:cNvPr id="94" name="文本框 93"/>
          <p:cNvSpPr txBox="1"/>
          <p:nvPr/>
        </p:nvSpPr>
        <p:spPr>
          <a:xfrm>
            <a:off x="8107519" y="2149179"/>
            <a:ext cx="2717251" cy="954107"/>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作者：王二</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主要内容：</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a:t>
            </a:r>
          </a:p>
        </p:txBody>
      </p:sp>
      <p:sp>
        <p:nvSpPr>
          <p:cNvPr id="95" name="文本框 94"/>
          <p:cNvSpPr txBox="1"/>
          <p:nvPr/>
        </p:nvSpPr>
        <p:spPr>
          <a:xfrm>
            <a:off x="8113760" y="3315944"/>
            <a:ext cx="1723549" cy="400110"/>
          </a:xfrm>
          <a:prstGeom prst="rect">
            <a:avLst/>
          </a:prstGeom>
          <a:noFill/>
        </p:spPr>
        <p:txBody>
          <a:bodyPr wrap="none" rtlCol="0">
            <a:spAutoFit/>
          </a:bodyPr>
          <a:lstStyle/>
          <a:p>
            <a:r>
              <a:rPr lang="zh-CN" altLang="en-US" sz="2000" b="1" dirty="0">
                <a:solidFill>
                  <a:srgbClr val="333333"/>
                </a:solidFill>
                <a:latin typeface="微软雅黑" panose="020B0503020204020204" pitchFamily="34" charset="-122"/>
                <a:ea typeface="微软雅黑" panose="020B0503020204020204" pitchFamily="34" charset="-122"/>
              </a:rPr>
              <a:t>点击输入书名</a:t>
            </a:r>
          </a:p>
        </p:txBody>
      </p:sp>
      <p:sp>
        <p:nvSpPr>
          <p:cNvPr id="96" name="文本框 95"/>
          <p:cNvSpPr txBox="1"/>
          <p:nvPr/>
        </p:nvSpPr>
        <p:spPr>
          <a:xfrm>
            <a:off x="8107519" y="3681315"/>
            <a:ext cx="2717251" cy="738664"/>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作者：王二</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主要内容：</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a:t>
            </a:r>
          </a:p>
        </p:txBody>
      </p:sp>
      <p:sp>
        <p:nvSpPr>
          <p:cNvPr id="97" name="文本框 96"/>
          <p:cNvSpPr txBox="1"/>
          <p:nvPr/>
        </p:nvSpPr>
        <p:spPr>
          <a:xfrm>
            <a:off x="8113760" y="4848079"/>
            <a:ext cx="1723549" cy="400110"/>
          </a:xfrm>
          <a:prstGeom prst="rect">
            <a:avLst/>
          </a:prstGeom>
          <a:noFill/>
        </p:spPr>
        <p:txBody>
          <a:bodyPr wrap="none" rtlCol="0">
            <a:spAutoFit/>
          </a:bodyPr>
          <a:lstStyle/>
          <a:p>
            <a:r>
              <a:rPr lang="zh-CN" altLang="en-US" sz="2000" b="1" dirty="0">
                <a:solidFill>
                  <a:srgbClr val="333333"/>
                </a:solidFill>
                <a:latin typeface="微软雅黑" panose="020B0503020204020204" pitchFamily="34" charset="-122"/>
                <a:ea typeface="微软雅黑" panose="020B0503020204020204" pitchFamily="34" charset="-122"/>
              </a:rPr>
              <a:t>点击输入书名</a:t>
            </a:r>
          </a:p>
        </p:txBody>
      </p:sp>
      <p:sp>
        <p:nvSpPr>
          <p:cNvPr id="98" name="文本框 97"/>
          <p:cNvSpPr txBox="1"/>
          <p:nvPr/>
        </p:nvSpPr>
        <p:spPr>
          <a:xfrm>
            <a:off x="8107519" y="5213450"/>
            <a:ext cx="2717251" cy="954107"/>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作者：王二</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主要内容：</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a:t>
            </a:r>
          </a:p>
        </p:txBody>
      </p:sp>
    </p:spTree>
    <p:extLst>
      <p:ext uri="{BB962C8B-B14F-4D97-AF65-F5344CB8AC3E}">
        <p14:creationId xmlns:p14="http://schemas.microsoft.com/office/powerpoint/2010/main" val="22016900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250"/>
                                        <p:tgtEl>
                                          <p:spTgt spid="2"/>
                                        </p:tgtEl>
                                        <p:attrNameLst>
                                          <p:attrName>ppt_x</p:attrName>
                                        </p:attrNameLst>
                                      </p:cBhvr>
                                      <p:tavLst>
                                        <p:tav tm="0">
                                          <p:val>
                                            <p:strVal val="#ppt_x-#ppt_w*1.125000"/>
                                          </p:val>
                                        </p:tav>
                                        <p:tav tm="100000">
                                          <p:val>
                                            <p:strVal val="#ppt_x"/>
                                          </p:val>
                                        </p:tav>
                                      </p:tavLst>
                                    </p:anim>
                                    <p:animEffect transition="in" filter="wipe(right)">
                                      <p:cBhvr>
                                        <p:cTn id="16" dur="250"/>
                                        <p:tgtEl>
                                          <p:spTgt spid="2"/>
                                        </p:tgtEl>
                                      </p:cBhvr>
                                    </p:animEffect>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1750"/>
                            </p:stCondLst>
                            <p:childTnLst>
                              <p:par>
                                <p:cTn id="25" presetID="1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250"/>
                                        <p:tgtEl>
                                          <p:spTgt spid="3"/>
                                        </p:tgtEl>
                                        <p:attrNameLst>
                                          <p:attrName>ppt_x</p:attrName>
                                        </p:attrNameLst>
                                      </p:cBhvr>
                                      <p:tavLst>
                                        <p:tav tm="0">
                                          <p:val>
                                            <p:strVal val="#ppt_x-#ppt_w*1.125000"/>
                                          </p:val>
                                        </p:tav>
                                        <p:tav tm="100000">
                                          <p:val>
                                            <p:strVal val="#ppt_x"/>
                                          </p:val>
                                        </p:tav>
                                      </p:tavLst>
                                    </p:anim>
                                    <p:animEffect transition="in" filter="wipe(right)">
                                      <p:cBhvr>
                                        <p:cTn id="28" dur="250"/>
                                        <p:tgtEl>
                                          <p:spTgt spid="3"/>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wipe(left)">
                                      <p:cBhvr>
                                        <p:cTn id="32" dur="500"/>
                                        <p:tgtEl>
                                          <p:spTgt spid="8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wipe(left)">
                                      <p:cBhvr>
                                        <p:cTn id="35" dur="500"/>
                                        <p:tgtEl>
                                          <p:spTgt spid="90"/>
                                        </p:tgtEl>
                                      </p:cBhvr>
                                    </p:animEffect>
                                  </p:childTnLst>
                                </p:cTn>
                              </p:par>
                            </p:childTnLst>
                          </p:cTn>
                        </p:par>
                        <p:par>
                          <p:cTn id="36" fill="hold">
                            <p:stCondLst>
                              <p:cond delay="2500"/>
                            </p:stCondLst>
                            <p:childTnLst>
                              <p:par>
                                <p:cTn id="37" presetID="1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250"/>
                                        <p:tgtEl>
                                          <p:spTgt spid="6"/>
                                        </p:tgtEl>
                                        <p:attrNameLst>
                                          <p:attrName>ppt_x</p:attrName>
                                        </p:attrNameLst>
                                      </p:cBhvr>
                                      <p:tavLst>
                                        <p:tav tm="0">
                                          <p:val>
                                            <p:strVal val="#ppt_x-#ppt_w*1.125000"/>
                                          </p:val>
                                        </p:tav>
                                        <p:tav tm="100000">
                                          <p:val>
                                            <p:strVal val="#ppt_x"/>
                                          </p:val>
                                        </p:tav>
                                      </p:tavLst>
                                    </p:anim>
                                    <p:animEffect transition="in" filter="wipe(right)">
                                      <p:cBhvr>
                                        <p:cTn id="40" dur="250"/>
                                        <p:tgtEl>
                                          <p:spTgt spid="6"/>
                                        </p:tgtEl>
                                      </p:cBhvr>
                                    </p:animEffect>
                                  </p:childTnLst>
                                </p:cTn>
                              </p:par>
                            </p:childTnLst>
                          </p:cTn>
                        </p:par>
                        <p:par>
                          <p:cTn id="41" fill="hold">
                            <p:stCondLst>
                              <p:cond delay="2750"/>
                            </p:stCondLst>
                            <p:childTnLst>
                              <p:par>
                                <p:cTn id="42" presetID="22" presetClass="entr" presetSubtype="8" fill="hold" grpId="0" nodeType="after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wipe(left)">
                                      <p:cBhvr>
                                        <p:cTn id="44" dur="500"/>
                                        <p:tgtEl>
                                          <p:spTgt spid="9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wipe(left)">
                                      <p:cBhvr>
                                        <p:cTn id="47" dur="500"/>
                                        <p:tgtEl>
                                          <p:spTgt spid="92"/>
                                        </p:tgtEl>
                                      </p:cBhvr>
                                    </p:animEffect>
                                  </p:childTnLst>
                                </p:cTn>
                              </p:par>
                            </p:childTnLst>
                          </p:cTn>
                        </p:par>
                        <p:par>
                          <p:cTn id="48" fill="hold">
                            <p:stCondLst>
                              <p:cond delay="3250"/>
                            </p:stCondLst>
                            <p:childTnLst>
                              <p:par>
                                <p:cTn id="49" presetID="12" presetClass="entr" presetSubtype="8"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250"/>
                                        <p:tgtEl>
                                          <p:spTgt spid="4"/>
                                        </p:tgtEl>
                                        <p:attrNameLst>
                                          <p:attrName>ppt_x</p:attrName>
                                        </p:attrNameLst>
                                      </p:cBhvr>
                                      <p:tavLst>
                                        <p:tav tm="0">
                                          <p:val>
                                            <p:strVal val="#ppt_x-#ppt_w*1.125000"/>
                                          </p:val>
                                        </p:tav>
                                        <p:tav tm="100000">
                                          <p:val>
                                            <p:strVal val="#ppt_x"/>
                                          </p:val>
                                        </p:tav>
                                      </p:tavLst>
                                    </p:anim>
                                    <p:animEffect transition="in" filter="wipe(right)">
                                      <p:cBhvr>
                                        <p:cTn id="52" dur="250"/>
                                        <p:tgtEl>
                                          <p:spTgt spid="4"/>
                                        </p:tgtEl>
                                      </p:cBhvr>
                                    </p:animEffect>
                                  </p:childTnLst>
                                </p:cTn>
                              </p:par>
                            </p:childTnLst>
                          </p:cTn>
                        </p:par>
                        <p:par>
                          <p:cTn id="53" fill="hold">
                            <p:stCondLst>
                              <p:cond delay="3500"/>
                            </p:stCondLst>
                            <p:childTnLst>
                              <p:par>
                                <p:cTn id="54" presetID="22" presetClass="entr" presetSubtype="8" fill="hold" grpId="0" nodeType="afterEffect">
                                  <p:stCondLst>
                                    <p:cond delay="0"/>
                                  </p:stCondLst>
                                  <p:childTnLst>
                                    <p:set>
                                      <p:cBhvr>
                                        <p:cTn id="55" dur="1" fill="hold">
                                          <p:stCondLst>
                                            <p:cond delay="0"/>
                                          </p:stCondLst>
                                        </p:cTn>
                                        <p:tgtEl>
                                          <p:spTgt spid="93"/>
                                        </p:tgtEl>
                                        <p:attrNameLst>
                                          <p:attrName>style.visibility</p:attrName>
                                        </p:attrNameLst>
                                      </p:cBhvr>
                                      <p:to>
                                        <p:strVal val="visible"/>
                                      </p:to>
                                    </p:set>
                                    <p:animEffect transition="in" filter="wipe(left)">
                                      <p:cBhvr>
                                        <p:cTn id="56" dur="500"/>
                                        <p:tgtEl>
                                          <p:spTgt spid="9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wipe(left)">
                                      <p:cBhvr>
                                        <p:cTn id="59" dur="500"/>
                                        <p:tgtEl>
                                          <p:spTgt spid="94"/>
                                        </p:tgtEl>
                                      </p:cBhvr>
                                    </p:animEffect>
                                  </p:childTnLst>
                                </p:cTn>
                              </p:par>
                            </p:childTnLst>
                          </p:cTn>
                        </p:par>
                        <p:par>
                          <p:cTn id="60" fill="hold">
                            <p:stCondLst>
                              <p:cond delay="4000"/>
                            </p:stCondLst>
                            <p:childTnLst>
                              <p:par>
                                <p:cTn id="61" presetID="12" presetClass="entr" presetSubtype="8"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250"/>
                                        <p:tgtEl>
                                          <p:spTgt spid="5"/>
                                        </p:tgtEl>
                                        <p:attrNameLst>
                                          <p:attrName>ppt_x</p:attrName>
                                        </p:attrNameLst>
                                      </p:cBhvr>
                                      <p:tavLst>
                                        <p:tav tm="0">
                                          <p:val>
                                            <p:strVal val="#ppt_x-#ppt_w*1.125000"/>
                                          </p:val>
                                        </p:tav>
                                        <p:tav tm="100000">
                                          <p:val>
                                            <p:strVal val="#ppt_x"/>
                                          </p:val>
                                        </p:tav>
                                      </p:tavLst>
                                    </p:anim>
                                    <p:animEffect transition="in" filter="wipe(right)">
                                      <p:cBhvr>
                                        <p:cTn id="64" dur="250"/>
                                        <p:tgtEl>
                                          <p:spTgt spid="5"/>
                                        </p:tgtEl>
                                      </p:cBhvr>
                                    </p:animEffect>
                                  </p:childTnLst>
                                </p:cTn>
                              </p:par>
                            </p:childTnLst>
                          </p:cTn>
                        </p:par>
                        <p:par>
                          <p:cTn id="65" fill="hold">
                            <p:stCondLst>
                              <p:cond delay="4250"/>
                            </p:stCondLst>
                            <p:childTnLst>
                              <p:par>
                                <p:cTn id="66" presetID="22" presetClass="entr" presetSubtype="8" fill="hold" grpId="0" nodeType="afterEffect">
                                  <p:stCondLst>
                                    <p:cond delay="0"/>
                                  </p:stCondLst>
                                  <p:childTnLst>
                                    <p:set>
                                      <p:cBhvr>
                                        <p:cTn id="67" dur="1" fill="hold">
                                          <p:stCondLst>
                                            <p:cond delay="0"/>
                                          </p:stCondLst>
                                        </p:cTn>
                                        <p:tgtEl>
                                          <p:spTgt spid="95"/>
                                        </p:tgtEl>
                                        <p:attrNameLst>
                                          <p:attrName>style.visibility</p:attrName>
                                        </p:attrNameLst>
                                      </p:cBhvr>
                                      <p:to>
                                        <p:strVal val="visible"/>
                                      </p:to>
                                    </p:set>
                                    <p:animEffect transition="in" filter="wipe(left)">
                                      <p:cBhvr>
                                        <p:cTn id="68" dur="500"/>
                                        <p:tgtEl>
                                          <p:spTgt spid="95"/>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96"/>
                                        </p:tgtEl>
                                        <p:attrNameLst>
                                          <p:attrName>style.visibility</p:attrName>
                                        </p:attrNameLst>
                                      </p:cBhvr>
                                      <p:to>
                                        <p:strVal val="visible"/>
                                      </p:to>
                                    </p:set>
                                    <p:animEffect transition="in" filter="wipe(left)">
                                      <p:cBhvr>
                                        <p:cTn id="71" dur="500"/>
                                        <p:tgtEl>
                                          <p:spTgt spid="96"/>
                                        </p:tgtEl>
                                      </p:cBhvr>
                                    </p:animEffect>
                                  </p:childTnLst>
                                </p:cTn>
                              </p:par>
                            </p:childTnLst>
                          </p:cTn>
                        </p:par>
                        <p:par>
                          <p:cTn id="72" fill="hold">
                            <p:stCondLst>
                              <p:cond delay="4750"/>
                            </p:stCondLst>
                            <p:childTnLst>
                              <p:par>
                                <p:cTn id="73" presetID="12" presetClass="entr" presetSubtype="8" fill="hold" nodeType="after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250"/>
                                        <p:tgtEl>
                                          <p:spTgt spid="7"/>
                                        </p:tgtEl>
                                        <p:attrNameLst>
                                          <p:attrName>ppt_x</p:attrName>
                                        </p:attrNameLst>
                                      </p:cBhvr>
                                      <p:tavLst>
                                        <p:tav tm="0">
                                          <p:val>
                                            <p:strVal val="#ppt_x-#ppt_w*1.125000"/>
                                          </p:val>
                                        </p:tav>
                                        <p:tav tm="100000">
                                          <p:val>
                                            <p:strVal val="#ppt_x"/>
                                          </p:val>
                                        </p:tav>
                                      </p:tavLst>
                                    </p:anim>
                                    <p:animEffect transition="in" filter="wipe(right)">
                                      <p:cBhvr>
                                        <p:cTn id="76" dur="250"/>
                                        <p:tgtEl>
                                          <p:spTgt spid="7"/>
                                        </p:tgtEl>
                                      </p:cBhvr>
                                    </p:animEffect>
                                  </p:childTnLst>
                                </p:cTn>
                              </p:par>
                            </p:childTnLst>
                          </p:cTn>
                        </p:par>
                        <p:par>
                          <p:cTn id="77" fill="hold">
                            <p:stCondLst>
                              <p:cond delay="5000"/>
                            </p:stCondLst>
                            <p:childTnLst>
                              <p:par>
                                <p:cTn id="78" presetID="22" presetClass="entr" presetSubtype="8" fill="hold" grpId="0" nodeType="afterEffect">
                                  <p:stCondLst>
                                    <p:cond delay="0"/>
                                  </p:stCondLst>
                                  <p:childTnLst>
                                    <p:set>
                                      <p:cBhvr>
                                        <p:cTn id="79" dur="1" fill="hold">
                                          <p:stCondLst>
                                            <p:cond delay="0"/>
                                          </p:stCondLst>
                                        </p:cTn>
                                        <p:tgtEl>
                                          <p:spTgt spid="97"/>
                                        </p:tgtEl>
                                        <p:attrNameLst>
                                          <p:attrName>style.visibility</p:attrName>
                                        </p:attrNameLst>
                                      </p:cBhvr>
                                      <p:to>
                                        <p:strVal val="visible"/>
                                      </p:to>
                                    </p:set>
                                    <p:animEffect transition="in" filter="wipe(left)">
                                      <p:cBhvr>
                                        <p:cTn id="80" dur="500"/>
                                        <p:tgtEl>
                                          <p:spTgt spid="97"/>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98"/>
                                        </p:tgtEl>
                                        <p:attrNameLst>
                                          <p:attrName>style.visibility</p:attrName>
                                        </p:attrNameLst>
                                      </p:cBhvr>
                                      <p:to>
                                        <p:strVal val="visible"/>
                                      </p:to>
                                    </p:set>
                                    <p:animEffect transition="in" filter="wipe(left)">
                                      <p:cBhvr>
                                        <p:cTn id="8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9" grpId="0"/>
      <p:bldP spid="89" grpId="0"/>
      <p:bldP spid="90" grpId="0"/>
      <p:bldP spid="91" grpId="0"/>
      <p:bldP spid="92" grpId="0"/>
      <p:bldP spid="93" grpId="0"/>
      <p:bldP spid="94" grpId="0"/>
      <p:bldP spid="95" grpId="0"/>
      <p:bldP spid="96" grpId="0"/>
      <p:bldP spid="97" grpId="0"/>
      <p:bldP spid="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031884" y="4204904"/>
            <a:ext cx="4224234" cy="630942"/>
          </a:xfrm>
          <a:prstGeom prst="rect">
            <a:avLst/>
          </a:prstGeom>
          <a:noFill/>
        </p:spPr>
        <p:txBody>
          <a:bodyPr wrap="none" rtlCol="0">
            <a:spAutoFit/>
          </a:bodyPr>
          <a:lstStyle/>
          <a:p>
            <a:pPr algn="ctr">
              <a:spcAft>
                <a:spcPts val="0"/>
              </a:spcAft>
              <a:defRPr/>
            </a:pPr>
            <a:r>
              <a:rPr lang="zh-CN" altLang="en-US" sz="35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研究背景与现状分析</a:t>
            </a:r>
            <a:endParaRPr lang="zh-CN" altLang="zh-CN" sz="35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第一部分</a:t>
            </a:r>
          </a:p>
        </p:txBody>
      </p:sp>
      <p:grpSp>
        <p:nvGrpSpPr>
          <p:cNvPr id="44" name="组合 43"/>
          <p:cNvGrpSpPr/>
          <p:nvPr/>
        </p:nvGrpSpPr>
        <p:grpSpPr>
          <a:xfrm>
            <a:off x="8125599" y="1434035"/>
            <a:ext cx="2036802" cy="2036802"/>
            <a:chOff x="8077074" y="845254"/>
            <a:chExt cx="2036802" cy="2036802"/>
          </a:xfrm>
        </p:grpSpPr>
        <p:sp>
          <p:nvSpPr>
            <p:cNvPr id="43" name="椭圆 42"/>
            <p:cNvSpPr/>
            <p:nvPr/>
          </p:nvSpPr>
          <p:spPr>
            <a:xfrm>
              <a:off x="8077074" y="845254"/>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18" name="等腰三角形 17"/>
          <p:cNvSpPr/>
          <p:nvPr/>
        </p:nvSpPr>
        <p:spPr>
          <a:xfrm>
            <a:off x="1019105" y="158934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a:off x="4408145" y="1298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2341082" y="4493530"/>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2124332" y="2151720"/>
            <a:ext cx="1952785" cy="16834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595666" y="3138203"/>
            <a:ext cx="1616929" cy="1393904"/>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832010" y="477800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408823" y="5497340"/>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a:off x="2509964" y="354952"/>
            <a:ext cx="1810312" cy="15606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1422212" y="86340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3137503" y="1245807"/>
            <a:ext cx="1810312" cy="156061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3600000">
            <a:off x="4451831" y="1898701"/>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478068" y="4493531"/>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a:off x="617406" y="4652966"/>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2491821" y="3108033"/>
            <a:ext cx="1210589"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研究不足</a:t>
            </a:r>
            <a:endParaRPr lang="zh-CN" altLang="en-US" sz="2000" b="0" dirty="0">
              <a:solidFill>
                <a:schemeClr val="bg1">
                  <a:lumMod val="95000"/>
                </a:schemeClr>
              </a:solidFill>
            </a:endParaRPr>
          </a:p>
        </p:txBody>
      </p:sp>
      <p:sp>
        <p:nvSpPr>
          <p:cNvPr id="31" name="等腰三角形 30"/>
          <p:cNvSpPr/>
          <p:nvPr/>
        </p:nvSpPr>
        <p:spPr>
          <a:xfrm>
            <a:off x="1492183" y="229898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flipV="1">
            <a:off x="1492183" y="3043928"/>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3600000">
            <a:off x="3999240" y="263839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8000000" flipV="1">
            <a:off x="2598204" y="5577552"/>
            <a:ext cx="1689284" cy="145627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4625924" y="444908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flipV="1">
            <a:off x="2608723" y="3916452"/>
            <a:ext cx="1965030" cy="169399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2809826" y="1171212"/>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选题背景</a:t>
            </a:r>
          </a:p>
        </p:txBody>
      </p:sp>
      <p:sp>
        <p:nvSpPr>
          <p:cNvPr id="58" name="文本框 57"/>
          <p:cNvSpPr txBox="1"/>
          <p:nvPr/>
        </p:nvSpPr>
        <p:spPr>
          <a:xfrm>
            <a:off x="3227710" y="169969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研究意义</a:t>
            </a:r>
          </a:p>
        </p:txBody>
      </p:sp>
      <p:sp>
        <p:nvSpPr>
          <p:cNvPr id="60" name="文本框 59"/>
          <p:cNvSpPr txBox="1"/>
          <p:nvPr/>
        </p:nvSpPr>
        <p:spPr>
          <a:xfrm>
            <a:off x="2867763" y="3972548"/>
            <a:ext cx="1467068" cy="707886"/>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研究理论与</a:t>
            </a:r>
            <a:endParaRPr lang="en-US" altLang="zh-CN" sz="2000" b="0" dirty="0">
              <a:solidFill>
                <a:schemeClr val="bg1">
                  <a:lumMod val="95000"/>
                </a:schemeClr>
              </a:solidFill>
            </a:endParaRPr>
          </a:p>
          <a:p>
            <a:r>
              <a:rPr lang="zh-CN" altLang="en-US" sz="2000" b="0" dirty="0">
                <a:solidFill>
                  <a:schemeClr val="bg1">
                    <a:lumMod val="95000"/>
                  </a:schemeClr>
                </a:solidFill>
              </a:rPr>
              <a:t>文献综述</a:t>
            </a:r>
          </a:p>
        </p:txBody>
      </p:sp>
      <p:sp>
        <p:nvSpPr>
          <p:cNvPr id="61" name="文本框 60"/>
          <p:cNvSpPr txBox="1"/>
          <p:nvPr/>
        </p:nvSpPr>
        <p:spPr>
          <a:xfrm>
            <a:off x="2613486" y="618912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主要创新</a:t>
            </a:r>
          </a:p>
        </p:txBody>
      </p:sp>
      <p:sp>
        <p:nvSpPr>
          <p:cNvPr id="36" name="等腰三角形 35"/>
          <p:cNvSpPr/>
          <p:nvPr/>
        </p:nvSpPr>
        <p:spPr>
          <a:xfrm>
            <a:off x="3711894" y="510960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21215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600" decel="100000"/>
                                        <p:tgtEl>
                                          <p:spTgt spid="44"/>
                                        </p:tgtEl>
                                      </p:cBhvr>
                                    </p:animEffect>
                                    <p:anim calcmode="lin" valueType="num">
                                      <p:cBhvr>
                                        <p:cTn id="8" dur="600" decel="100000" fill="hold"/>
                                        <p:tgtEl>
                                          <p:spTgt spid="44"/>
                                        </p:tgtEl>
                                        <p:attrNameLst>
                                          <p:attrName>style.rotation</p:attrName>
                                        </p:attrNameLst>
                                      </p:cBhvr>
                                      <p:tavLst>
                                        <p:tav tm="0">
                                          <p:val>
                                            <p:fltVal val="-90"/>
                                          </p:val>
                                        </p:tav>
                                        <p:tav tm="100000">
                                          <p:val>
                                            <p:fltVal val="0"/>
                                          </p:val>
                                        </p:tav>
                                      </p:tavLst>
                                    </p:anim>
                                    <p:anim calcmode="lin" valueType="num">
                                      <p:cBhvr>
                                        <p:cTn id="9" dur="600" decel="100000" fill="hold"/>
                                        <p:tgtEl>
                                          <p:spTgt spid="44"/>
                                        </p:tgtEl>
                                        <p:attrNameLst>
                                          <p:attrName>ppt_x</p:attrName>
                                        </p:attrNameLst>
                                      </p:cBhvr>
                                      <p:tavLst>
                                        <p:tav tm="0">
                                          <p:val>
                                            <p:strVal val="#ppt_x+0.4"/>
                                          </p:val>
                                        </p:tav>
                                        <p:tav tm="100000">
                                          <p:val>
                                            <p:strVal val="#ppt_x-0.05"/>
                                          </p:val>
                                        </p:tav>
                                      </p:tavLst>
                                    </p:anim>
                                    <p:anim calcmode="lin" valueType="num">
                                      <p:cBhvr>
                                        <p:cTn id="10" dur="600" decel="100000" fill="hold"/>
                                        <p:tgtEl>
                                          <p:spTgt spid="44"/>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4"/>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125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25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750"/>
                            </p:stCondLst>
                            <p:childTnLst>
                              <p:par>
                                <p:cTn id="25" presetID="49" presetClass="entr" presetSubtype="0" decel="10000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 calcmode="lin" valueType="num">
                                      <p:cBhvr>
                                        <p:cTn id="29" dur="500" fill="hold"/>
                                        <p:tgtEl>
                                          <p:spTgt spid="45"/>
                                        </p:tgtEl>
                                        <p:attrNameLst>
                                          <p:attrName>style.rotation</p:attrName>
                                        </p:attrNameLst>
                                      </p:cBhvr>
                                      <p:tavLst>
                                        <p:tav tm="0">
                                          <p:val>
                                            <p:fltVal val="360"/>
                                          </p:val>
                                        </p:tav>
                                        <p:tav tm="100000">
                                          <p:val>
                                            <p:fltVal val="0"/>
                                          </p:val>
                                        </p:tav>
                                      </p:tavLst>
                                    </p:anim>
                                    <p:animEffect transition="in" filter="fade">
                                      <p:cBhvr>
                                        <p:cTn id="30" dur="500"/>
                                        <p:tgtEl>
                                          <p:spTgt spid="45"/>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p:cTn id="33" dur="500" fill="hold"/>
                                        <p:tgtEl>
                                          <p:spTgt spid="57"/>
                                        </p:tgtEl>
                                        <p:attrNameLst>
                                          <p:attrName>ppt_w</p:attrName>
                                        </p:attrNameLst>
                                      </p:cBhvr>
                                      <p:tavLst>
                                        <p:tav tm="0">
                                          <p:val>
                                            <p:fltVal val="0"/>
                                          </p:val>
                                        </p:tav>
                                        <p:tav tm="100000">
                                          <p:val>
                                            <p:strVal val="#ppt_w"/>
                                          </p:val>
                                        </p:tav>
                                      </p:tavLst>
                                    </p:anim>
                                    <p:anim calcmode="lin" valueType="num">
                                      <p:cBhvr>
                                        <p:cTn id="34" dur="500" fill="hold"/>
                                        <p:tgtEl>
                                          <p:spTgt spid="57"/>
                                        </p:tgtEl>
                                        <p:attrNameLst>
                                          <p:attrName>ppt_h</p:attrName>
                                        </p:attrNameLst>
                                      </p:cBhvr>
                                      <p:tavLst>
                                        <p:tav tm="0">
                                          <p:val>
                                            <p:fltVal val="0"/>
                                          </p:val>
                                        </p:tav>
                                        <p:tav tm="100000">
                                          <p:val>
                                            <p:strVal val="#ppt_h"/>
                                          </p:val>
                                        </p:tav>
                                      </p:tavLst>
                                    </p:anim>
                                    <p:anim calcmode="lin" valueType="num">
                                      <p:cBhvr>
                                        <p:cTn id="35" dur="500" fill="hold"/>
                                        <p:tgtEl>
                                          <p:spTgt spid="57"/>
                                        </p:tgtEl>
                                        <p:attrNameLst>
                                          <p:attrName>style.rotation</p:attrName>
                                        </p:attrNameLst>
                                      </p:cBhvr>
                                      <p:tavLst>
                                        <p:tav tm="0">
                                          <p:val>
                                            <p:fltVal val="360"/>
                                          </p:val>
                                        </p:tav>
                                        <p:tav tm="100000">
                                          <p:val>
                                            <p:fltVal val="0"/>
                                          </p:val>
                                        </p:tav>
                                      </p:tavLst>
                                    </p:anim>
                                    <p:animEffect transition="in" filter="fade">
                                      <p:cBhvr>
                                        <p:cTn id="36" dur="500"/>
                                        <p:tgtEl>
                                          <p:spTgt spid="57"/>
                                        </p:tgtEl>
                                      </p:cBhvr>
                                    </p:animEffect>
                                  </p:childTnLst>
                                </p:cTn>
                              </p:par>
                            </p:childTnLst>
                          </p:cTn>
                        </p:par>
                        <p:par>
                          <p:cTn id="37" fill="hold">
                            <p:stCondLst>
                              <p:cond delay="3250"/>
                            </p:stCondLst>
                            <p:childTnLst>
                              <p:par>
                                <p:cTn id="38" presetID="49" presetClass="entr" presetSubtype="0" decel="10000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p:cTn id="40" dur="500" fill="hold"/>
                                        <p:tgtEl>
                                          <p:spTgt spid="58"/>
                                        </p:tgtEl>
                                        <p:attrNameLst>
                                          <p:attrName>ppt_w</p:attrName>
                                        </p:attrNameLst>
                                      </p:cBhvr>
                                      <p:tavLst>
                                        <p:tav tm="0">
                                          <p:val>
                                            <p:fltVal val="0"/>
                                          </p:val>
                                        </p:tav>
                                        <p:tav tm="100000">
                                          <p:val>
                                            <p:strVal val="#ppt_w"/>
                                          </p:val>
                                        </p:tav>
                                      </p:tavLst>
                                    </p:anim>
                                    <p:anim calcmode="lin" valueType="num">
                                      <p:cBhvr>
                                        <p:cTn id="41" dur="500" fill="hold"/>
                                        <p:tgtEl>
                                          <p:spTgt spid="58"/>
                                        </p:tgtEl>
                                        <p:attrNameLst>
                                          <p:attrName>ppt_h</p:attrName>
                                        </p:attrNameLst>
                                      </p:cBhvr>
                                      <p:tavLst>
                                        <p:tav tm="0">
                                          <p:val>
                                            <p:fltVal val="0"/>
                                          </p:val>
                                        </p:tav>
                                        <p:tav tm="100000">
                                          <p:val>
                                            <p:strVal val="#ppt_h"/>
                                          </p:val>
                                        </p:tav>
                                      </p:tavLst>
                                    </p:anim>
                                    <p:anim calcmode="lin" valueType="num">
                                      <p:cBhvr>
                                        <p:cTn id="42" dur="500" fill="hold"/>
                                        <p:tgtEl>
                                          <p:spTgt spid="58"/>
                                        </p:tgtEl>
                                        <p:attrNameLst>
                                          <p:attrName>style.rotation</p:attrName>
                                        </p:attrNameLst>
                                      </p:cBhvr>
                                      <p:tavLst>
                                        <p:tav tm="0">
                                          <p:val>
                                            <p:fltVal val="360"/>
                                          </p:val>
                                        </p:tav>
                                        <p:tav tm="100000">
                                          <p:val>
                                            <p:fltVal val="0"/>
                                          </p:val>
                                        </p:tav>
                                      </p:tavLst>
                                    </p:anim>
                                    <p:animEffect transition="in" filter="fade">
                                      <p:cBhvr>
                                        <p:cTn id="43" dur="500"/>
                                        <p:tgtEl>
                                          <p:spTgt spid="58"/>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 calcmode="lin" valueType="num">
                                      <p:cBhvr>
                                        <p:cTn id="48" dur="500" fill="hold"/>
                                        <p:tgtEl>
                                          <p:spTgt spid="47"/>
                                        </p:tgtEl>
                                        <p:attrNameLst>
                                          <p:attrName>style.rotation</p:attrName>
                                        </p:attrNameLst>
                                      </p:cBhvr>
                                      <p:tavLst>
                                        <p:tav tm="0">
                                          <p:val>
                                            <p:fltVal val="360"/>
                                          </p:val>
                                        </p:tav>
                                        <p:tav tm="100000">
                                          <p:val>
                                            <p:fltVal val="0"/>
                                          </p:val>
                                        </p:tav>
                                      </p:tavLst>
                                    </p:anim>
                                    <p:animEffect transition="in" filter="fade">
                                      <p:cBhvr>
                                        <p:cTn id="49" dur="500"/>
                                        <p:tgtEl>
                                          <p:spTgt spid="47"/>
                                        </p:tgtEl>
                                      </p:cBhvr>
                                    </p:animEffect>
                                  </p:childTnLst>
                                </p:cTn>
                              </p:par>
                            </p:childTnLst>
                          </p:cTn>
                        </p:par>
                        <p:par>
                          <p:cTn id="50" fill="hold">
                            <p:stCondLst>
                              <p:cond delay="3750"/>
                            </p:stCondLst>
                            <p:childTnLst>
                              <p:par>
                                <p:cTn id="51" presetID="49" presetClass="entr" presetSubtype="0" decel="10000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fltVal val="0"/>
                                          </p:val>
                                        </p:tav>
                                        <p:tav tm="100000">
                                          <p:val>
                                            <p:strVal val="#ppt_h"/>
                                          </p:val>
                                        </p:tav>
                                      </p:tavLst>
                                    </p:anim>
                                    <p:anim calcmode="lin" valueType="num">
                                      <p:cBhvr>
                                        <p:cTn id="55" dur="500" fill="hold"/>
                                        <p:tgtEl>
                                          <p:spTgt spid="59"/>
                                        </p:tgtEl>
                                        <p:attrNameLst>
                                          <p:attrName>style.rotation</p:attrName>
                                        </p:attrNameLst>
                                      </p:cBhvr>
                                      <p:tavLst>
                                        <p:tav tm="0">
                                          <p:val>
                                            <p:fltVal val="360"/>
                                          </p:val>
                                        </p:tav>
                                        <p:tav tm="100000">
                                          <p:val>
                                            <p:fltVal val="0"/>
                                          </p:val>
                                        </p:tav>
                                      </p:tavLst>
                                    </p:anim>
                                    <p:animEffect transition="in" filter="fade">
                                      <p:cBhvr>
                                        <p:cTn id="56" dur="500"/>
                                        <p:tgtEl>
                                          <p:spTgt spid="59"/>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 calcmode="lin" valueType="num">
                                      <p:cBhvr>
                                        <p:cTn id="61" dur="500" fill="hold"/>
                                        <p:tgtEl>
                                          <p:spTgt spid="24"/>
                                        </p:tgtEl>
                                        <p:attrNameLst>
                                          <p:attrName>style.rotation</p:attrName>
                                        </p:attrNameLst>
                                      </p:cBhvr>
                                      <p:tavLst>
                                        <p:tav tm="0">
                                          <p:val>
                                            <p:fltVal val="360"/>
                                          </p:val>
                                        </p:tav>
                                        <p:tav tm="100000">
                                          <p:val>
                                            <p:fltVal val="0"/>
                                          </p:val>
                                        </p:tav>
                                      </p:tavLst>
                                    </p:anim>
                                    <p:animEffect transition="in" filter="fade">
                                      <p:cBhvr>
                                        <p:cTn id="62" dur="500"/>
                                        <p:tgtEl>
                                          <p:spTgt spid="24"/>
                                        </p:tgtEl>
                                      </p:cBhvr>
                                    </p:animEffect>
                                  </p:childTnLst>
                                </p:cTn>
                              </p:par>
                            </p:childTnLst>
                          </p:cTn>
                        </p:par>
                        <p:par>
                          <p:cTn id="63" fill="hold">
                            <p:stCondLst>
                              <p:cond delay="4250"/>
                            </p:stCondLst>
                            <p:childTnLst>
                              <p:par>
                                <p:cTn id="64" presetID="49" presetClass="entr" presetSubtype="0" decel="10000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 calcmode="lin" valueType="num">
                                      <p:cBhvr>
                                        <p:cTn id="66" dur="500" fill="hold"/>
                                        <p:tgtEl>
                                          <p:spTgt spid="60"/>
                                        </p:tgtEl>
                                        <p:attrNameLst>
                                          <p:attrName>ppt_w</p:attrName>
                                        </p:attrNameLst>
                                      </p:cBhvr>
                                      <p:tavLst>
                                        <p:tav tm="0">
                                          <p:val>
                                            <p:fltVal val="0"/>
                                          </p:val>
                                        </p:tav>
                                        <p:tav tm="100000">
                                          <p:val>
                                            <p:strVal val="#ppt_w"/>
                                          </p:val>
                                        </p:tav>
                                      </p:tavLst>
                                    </p:anim>
                                    <p:anim calcmode="lin" valueType="num">
                                      <p:cBhvr>
                                        <p:cTn id="67" dur="500" fill="hold"/>
                                        <p:tgtEl>
                                          <p:spTgt spid="60"/>
                                        </p:tgtEl>
                                        <p:attrNameLst>
                                          <p:attrName>ppt_h</p:attrName>
                                        </p:attrNameLst>
                                      </p:cBhvr>
                                      <p:tavLst>
                                        <p:tav tm="0">
                                          <p:val>
                                            <p:fltVal val="0"/>
                                          </p:val>
                                        </p:tav>
                                        <p:tav tm="100000">
                                          <p:val>
                                            <p:strVal val="#ppt_h"/>
                                          </p:val>
                                        </p:tav>
                                      </p:tavLst>
                                    </p:anim>
                                    <p:anim calcmode="lin" valueType="num">
                                      <p:cBhvr>
                                        <p:cTn id="68" dur="500" fill="hold"/>
                                        <p:tgtEl>
                                          <p:spTgt spid="60"/>
                                        </p:tgtEl>
                                        <p:attrNameLst>
                                          <p:attrName>style.rotation</p:attrName>
                                        </p:attrNameLst>
                                      </p:cBhvr>
                                      <p:tavLst>
                                        <p:tav tm="0">
                                          <p:val>
                                            <p:fltVal val="360"/>
                                          </p:val>
                                        </p:tav>
                                        <p:tav tm="100000">
                                          <p:val>
                                            <p:fltVal val="0"/>
                                          </p:val>
                                        </p:tav>
                                      </p:tavLst>
                                    </p:anim>
                                    <p:animEffect transition="in" filter="fade">
                                      <p:cBhvr>
                                        <p:cTn id="69" dur="500"/>
                                        <p:tgtEl>
                                          <p:spTgt spid="60"/>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p:cTn id="72" dur="500" fill="hold"/>
                                        <p:tgtEl>
                                          <p:spTgt spid="37"/>
                                        </p:tgtEl>
                                        <p:attrNameLst>
                                          <p:attrName>ppt_w</p:attrName>
                                        </p:attrNameLst>
                                      </p:cBhvr>
                                      <p:tavLst>
                                        <p:tav tm="0">
                                          <p:val>
                                            <p:fltVal val="0"/>
                                          </p:val>
                                        </p:tav>
                                        <p:tav tm="100000">
                                          <p:val>
                                            <p:strVal val="#ppt_w"/>
                                          </p:val>
                                        </p:tav>
                                      </p:tavLst>
                                    </p:anim>
                                    <p:anim calcmode="lin" valueType="num">
                                      <p:cBhvr>
                                        <p:cTn id="73" dur="500" fill="hold"/>
                                        <p:tgtEl>
                                          <p:spTgt spid="37"/>
                                        </p:tgtEl>
                                        <p:attrNameLst>
                                          <p:attrName>ppt_h</p:attrName>
                                        </p:attrNameLst>
                                      </p:cBhvr>
                                      <p:tavLst>
                                        <p:tav tm="0">
                                          <p:val>
                                            <p:fltVal val="0"/>
                                          </p:val>
                                        </p:tav>
                                        <p:tav tm="100000">
                                          <p:val>
                                            <p:strVal val="#ppt_h"/>
                                          </p:val>
                                        </p:tav>
                                      </p:tavLst>
                                    </p:anim>
                                    <p:anim calcmode="lin" valueType="num">
                                      <p:cBhvr>
                                        <p:cTn id="74" dur="500" fill="hold"/>
                                        <p:tgtEl>
                                          <p:spTgt spid="37"/>
                                        </p:tgtEl>
                                        <p:attrNameLst>
                                          <p:attrName>style.rotation</p:attrName>
                                        </p:attrNameLst>
                                      </p:cBhvr>
                                      <p:tavLst>
                                        <p:tav tm="0">
                                          <p:val>
                                            <p:fltVal val="360"/>
                                          </p:val>
                                        </p:tav>
                                        <p:tav tm="100000">
                                          <p:val>
                                            <p:fltVal val="0"/>
                                          </p:val>
                                        </p:tav>
                                      </p:tavLst>
                                    </p:anim>
                                    <p:animEffect transition="in" filter="fade">
                                      <p:cBhvr>
                                        <p:cTn id="75" dur="500"/>
                                        <p:tgtEl>
                                          <p:spTgt spid="37"/>
                                        </p:tgtEl>
                                      </p:cBhvr>
                                    </p:animEffect>
                                  </p:childTnLst>
                                </p:cTn>
                              </p:par>
                            </p:childTnLst>
                          </p:cTn>
                        </p:par>
                        <p:par>
                          <p:cTn id="76" fill="hold">
                            <p:stCondLst>
                              <p:cond delay="4750"/>
                            </p:stCondLst>
                            <p:childTnLst>
                              <p:par>
                                <p:cTn id="77" presetID="49" presetClass="entr" presetSubtype="0" decel="10000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500" fill="hold"/>
                                        <p:tgtEl>
                                          <p:spTgt spid="61"/>
                                        </p:tgtEl>
                                        <p:attrNameLst>
                                          <p:attrName>ppt_w</p:attrName>
                                        </p:attrNameLst>
                                      </p:cBhvr>
                                      <p:tavLst>
                                        <p:tav tm="0">
                                          <p:val>
                                            <p:fltVal val="0"/>
                                          </p:val>
                                        </p:tav>
                                        <p:tav tm="100000">
                                          <p:val>
                                            <p:strVal val="#ppt_w"/>
                                          </p:val>
                                        </p:tav>
                                      </p:tavLst>
                                    </p:anim>
                                    <p:anim calcmode="lin" valueType="num">
                                      <p:cBhvr>
                                        <p:cTn id="80" dur="500" fill="hold"/>
                                        <p:tgtEl>
                                          <p:spTgt spid="61"/>
                                        </p:tgtEl>
                                        <p:attrNameLst>
                                          <p:attrName>ppt_h</p:attrName>
                                        </p:attrNameLst>
                                      </p:cBhvr>
                                      <p:tavLst>
                                        <p:tav tm="0">
                                          <p:val>
                                            <p:fltVal val="0"/>
                                          </p:val>
                                        </p:tav>
                                        <p:tav tm="100000">
                                          <p:val>
                                            <p:strVal val="#ppt_h"/>
                                          </p:val>
                                        </p:tav>
                                      </p:tavLst>
                                    </p:anim>
                                    <p:anim calcmode="lin" valueType="num">
                                      <p:cBhvr>
                                        <p:cTn id="81" dur="500" fill="hold"/>
                                        <p:tgtEl>
                                          <p:spTgt spid="61"/>
                                        </p:tgtEl>
                                        <p:attrNameLst>
                                          <p:attrName>style.rotation</p:attrName>
                                        </p:attrNameLst>
                                      </p:cBhvr>
                                      <p:tavLst>
                                        <p:tav tm="0">
                                          <p:val>
                                            <p:fltVal val="360"/>
                                          </p:val>
                                        </p:tav>
                                        <p:tav tm="100000">
                                          <p:val>
                                            <p:fltVal val="0"/>
                                          </p:val>
                                        </p:tav>
                                      </p:tavLst>
                                    </p:anim>
                                    <p:animEffect transition="in" filter="fade">
                                      <p:cBhvr>
                                        <p:cTn id="82" dur="500"/>
                                        <p:tgtEl>
                                          <p:spTgt spid="61"/>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 calcmode="lin" valueType="num">
                                      <p:cBhvr>
                                        <p:cTn id="87" dur="500" fill="hold"/>
                                        <p:tgtEl>
                                          <p:spTgt spid="34"/>
                                        </p:tgtEl>
                                        <p:attrNameLst>
                                          <p:attrName>style.rotation</p:attrName>
                                        </p:attrNameLst>
                                      </p:cBhvr>
                                      <p:tavLst>
                                        <p:tav tm="0">
                                          <p:val>
                                            <p:fltVal val="360"/>
                                          </p:val>
                                        </p:tav>
                                        <p:tav tm="100000">
                                          <p:val>
                                            <p:fltVal val="0"/>
                                          </p:val>
                                        </p:tav>
                                      </p:tavLst>
                                    </p:anim>
                                    <p:animEffect transition="in" filter="fade">
                                      <p:cBhvr>
                                        <p:cTn id="88" dur="500"/>
                                        <p:tgtEl>
                                          <p:spTgt spid="34"/>
                                        </p:tgtEl>
                                      </p:cBhvr>
                                    </p:animEffect>
                                  </p:childTnLst>
                                </p:cTn>
                              </p:par>
                            </p:childTnLst>
                          </p:cTn>
                        </p:par>
                        <p:par>
                          <p:cTn id="89" fill="hold">
                            <p:stCondLst>
                              <p:cond delay="5250"/>
                            </p:stCondLst>
                            <p:childTnLst>
                              <p:par>
                                <p:cTn id="90" presetID="49" presetClass="entr" presetSubtype="0" decel="100000"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p:cTn id="92" dur="500" fill="hold"/>
                                        <p:tgtEl>
                                          <p:spTgt spid="18"/>
                                        </p:tgtEl>
                                        <p:attrNameLst>
                                          <p:attrName>ppt_w</p:attrName>
                                        </p:attrNameLst>
                                      </p:cBhvr>
                                      <p:tavLst>
                                        <p:tav tm="0">
                                          <p:val>
                                            <p:fltVal val="0"/>
                                          </p:val>
                                        </p:tav>
                                        <p:tav tm="100000">
                                          <p:val>
                                            <p:strVal val="#ppt_w"/>
                                          </p:val>
                                        </p:tav>
                                      </p:tavLst>
                                    </p:anim>
                                    <p:anim calcmode="lin" valueType="num">
                                      <p:cBhvr>
                                        <p:cTn id="93" dur="500" fill="hold"/>
                                        <p:tgtEl>
                                          <p:spTgt spid="18"/>
                                        </p:tgtEl>
                                        <p:attrNameLst>
                                          <p:attrName>ppt_h</p:attrName>
                                        </p:attrNameLst>
                                      </p:cBhvr>
                                      <p:tavLst>
                                        <p:tav tm="0">
                                          <p:val>
                                            <p:fltVal val="0"/>
                                          </p:val>
                                        </p:tav>
                                        <p:tav tm="100000">
                                          <p:val>
                                            <p:strVal val="#ppt_h"/>
                                          </p:val>
                                        </p:tav>
                                      </p:tavLst>
                                    </p:anim>
                                    <p:anim calcmode="lin" valueType="num">
                                      <p:cBhvr>
                                        <p:cTn id="94" dur="500" fill="hold"/>
                                        <p:tgtEl>
                                          <p:spTgt spid="18"/>
                                        </p:tgtEl>
                                        <p:attrNameLst>
                                          <p:attrName>style.rotation</p:attrName>
                                        </p:attrNameLst>
                                      </p:cBhvr>
                                      <p:tavLst>
                                        <p:tav tm="0">
                                          <p:val>
                                            <p:fltVal val="360"/>
                                          </p:val>
                                        </p:tav>
                                        <p:tav tm="100000">
                                          <p:val>
                                            <p:fltVal val="0"/>
                                          </p:val>
                                        </p:tav>
                                      </p:tavLst>
                                    </p:anim>
                                    <p:animEffect transition="in" filter="fade">
                                      <p:cBhvr>
                                        <p:cTn id="95" dur="500"/>
                                        <p:tgtEl>
                                          <p:spTgt spid="18"/>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p:cTn id="98" dur="500" fill="hold"/>
                                        <p:tgtEl>
                                          <p:spTgt spid="22"/>
                                        </p:tgtEl>
                                        <p:attrNameLst>
                                          <p:attrName>ppt_w</p:attrName>
                                        </p:attrNameLst>
                                      </p:cBhvr>
                                      <p:tavLst>
                                        <p:tav tm="0">
                                          <p:val>
                                            <p:fltVal val="0"/>
                                          </p:val>
                                        </p:tav>
                                        <p:tav tm="100000">
                                          <p:val>
                                            <p:strVal val="#ppt_w"/>
                                          </p:val>
                                        </p:tav>
                                      </p:tavLst>
                                    </p:anim>
                                    <p:anim calcmode="lin" valueType="num">
                                      <p:cBhvr>
                                        <p:cTn id="99" dur="500" fill="hold"/>
                                        <p:tgtEl>
                                          <p:spTgt spid="22"/>
                                        </p:tgtEl>
                                        <p:attrNameLst>
                                          <p:attrName>ppt_h</p:attrName>
                                        </p:attrNameLst>
                                      </p:cBhvr>
                                      <p:tavLst>
                                        <p:tav tm="0">
                                          <p:val>
                                            <p:fltVal val="0"/>
                                          </p:val>
                                        </p:tav>
                                        <p:tav tm="100000">
                                          <p:val>
                                            <p:strVal val="#ppt_h"/>
                                          </p:val>
                                        </p:tav>
                                      </p:tavLst>
                                    </p:anim>
                                    <p:anim calcmode="lin" valueType="num">
                                      <p:cBhvr>
                                        <p:cTn id="100" dur="500" fill="hold"/>
                                        <p:tgtEl>
                                          <p:spTgt spid="22"/>
                                        </p:tgtEl>
                                        <p:attrNameLst>
                                          <p:attrName>style.rotation</p:attrName>
                                        </p:attrNameLst>
                                      </p:cBhvr>
                                      <p:tavLst>
                                        <p:tav tm="0">
                                          <p:val>
                                            <p:fltVal val="360"/>
                                          </p:val>
                                        </p:tav>
                                        <p:tav tm="100000">
                                          <p:val>
                                            <p:fltVal val="0"/>
                                          </p:val>
                                        </p:tav>
                                      </p:tavLst>
                                    </p:anim>
                                    <p:animEffect transition="in" filter="fade">
                                      <p:cBhvr>
                                        <p:cTn id="101" dur="500"/>
                                        <p:tgtEl>
                                          <p:spTgt spid="22"/>
                                        </p:tgtEl>
                                      </p:cBhvr>
                                    </p:animEffect>
                                  </p:childTnLst>
                                </p:cTn>
                              </p:par>
                              <p:par>
                                <p:cTn id="102" presetID="49" presetClass="entr" presetSubtype="0" decel="100000"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anim calcmode="lin" valueType="num">
                                      <p:cBhvr>
                                        <p:cTn id="106" dur="500" fill="hold"/>
                                        <p:tgtEl>
                                          <p:spTgt spid="46"/>
                                        </p:tgtEl>
                                        <p:attrNameLst>
                                          <p:attrName>style.rotation</p:attrName>
                                        </p:attrNameLst>
                                      </p:cBhvr>
                                      <p:tavLst>
                                        <p:tav tm="0">
                                          <p:val>
                                            <p:fltVal val="360"/>
                                          </p:val>
                                        </p:tav>
                                        <p:tav tm="100000">
                                          <p:val>
                                            <p:fltVal val="0"/>
                                          </p:val>
                                        </p:tav>
                                      </p:tavLst>
                                    </p:anim>
                                    <p:animEffect transition="in" filter="fade">
                                      <p:cBhvr>
                                        <p:cTn id="107" dur="500"/>
                                        <p:tgtEl>
                                          <p:spTgt spid="46"/>
                                        </p:tgtEl>
                                      </p:cBhvr>
                                    </p:animEffect>
                                  </p:childTnLst>
                                </p:cTn>
                              </p:par>
                              <p:par>
                                <p:cTn id="108" presetID="49" presetClass="entr" presetSubtype="0" decel="100000"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 calcmode="lin" valueType="num">
                                      <p:cBhvr>
                                        <p:cTn id="110" dur="500" fill="hold"/>
                                        <p:tgtEl>
                                          <p:spTgt spid="48"/>
                                        </p:tgtEl>
                                        <p:attrNameLst>
                                          <p:attrName>ppt_w</p:attrName>
                                        </p:attrNameLst>
                                      </p:cBhvr>
                                      <p:tavLst>
                                        <p:tav tm="0">
                                          <p:val>
                                            <p:fltVal val="0"/>
                                          </p:val>
                                        </p:tav>
                                        <p:tav tm="100000">
                                          <p:val>
                                            <p:strVal val="#ppt_w"/>
                                          </p:val>
                                        </p:tav>
                                      </p:tavLst>
                                    </p:anim>
                                    <p:anim calcmode="lin" valueType="num">
                                      <p:cBhvr>
                                        <p:cTn id="111" dur="500" fill="hold"/>
                                        <p:tgtEl>
                                          <p:spTgt spid="48"/>
                                        </p:tgtEl>
                                        <p:attrNameLst>
                                          <p:attrName>ppt_h</p:attrName>
                                        </p:attrNameLst>
                                      </p:cBhvr>
                                      <p:tavLst>
                                        <p:tav tm="0">
                                          <p:val>
                                            <p:fltVal val="0"/>
                                          </p:val>
                                        </p:tav>
                                        <p:tav tm="100000">
                                          <p:val>
                                            <p:strVal val="#ppt_h"/>
                                          </p:val>
                                        </p:tav>
                                      </p:tavLst>
                                    </p:anim>
                                    <p:anim calcmode="lin" valueType="num">
                                      <p:cBhvr>
                                        <p:cTn id="112" dur="500" fill="hold"/>
                                        <p:tgtEl>
                                          <p:spTgt spid="48"/>
                                        </p:tgtEl>
                                        <p:attrNameLst>
                                          <p:attrName>style.rotation</p:attrName>
                                        </p:attrNameLst>
                                      </p:cBhvr>
                                      <p:tavLst>
                                        <p:tav tm="0">
                                          <p:val>
                                            <p:fltVal val="360"/>
                                          </p:val>
                                        </p:tav>
                                        <p:tav tm="100000">
                                          <p:val>
                                            <p:fltVal val="0"/>
                                          </p:val>
                                        </p:tav>
                                      </p:tavLst>
                                    </p:anim>
                                    <p:animEffect transition="in" filter="fade">
                                      <p:cBhvr>
                                        <p:cTn id="113" dur="500"/>
                                        <p:tgtEl>
                                          <p:spTgt spid="48"/>
                                        </p:tgtEl>
                                      </p:cBhvr>
                                    </p:animEffect>
                                  </p:childTnLst>
                                </p:cTn>
                              </p:par>
                              <p:par>
                                <p:cTn id="114" presetID="49" presetClass="entr" presetSubtype="0"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p:cTn id="116" dur="500" fill="hold"/>
                                        <p:tgtEl>
                                          <p:spTgt spid="30"/>
                                        </p:tgtEl>
                                        <p:attrNameLst>
                                          <p:attrName>ppt_w</p:attrName>
                                        </p:attrNameLst>
                                      </p:cBhvr>
                                      <p:tavLst>
                                        <p:tav tm="0">
                                          <p:val>
                                            <p:fltVal val="0"/>
                                          </p:val>
                                        </p:tav>
                                        <p:tav tm="100000">
                                          <p:val>
                                            <p:strVal val="#ppt_w"/>
                                          </p:val>
                                        </p:tav>
                                      </p:tavLst>
                                    </p:anim>
                                    <p:anim calcmode="lin" valueType="num">
                                      <p:cBhvr>
                                        <p:cTn id="117" dur="500" fill="hold"/>
                                        <p:tgtEl>
                                          <p:spTgt spid="30"/>
                                        </p:tgtEl>
                                        <p:attrNameLst>
                                          <p:attrName>ppt_h</p:attrName>
                                        </p:attrNameLst>
                                      </p:cBhvr>
                                      <p:tavLst>
                                        <p:tav tm="0">
                                          <p:val>
                                            <p:fltVal val="0"/>
                                          </p:val>
                                        </p:tav>
                                        <p:tav tm="100000">
                                          <p:val>
                                            <p:strVal val="#ppt_h"/>
                                          </p:val>
                                        </p:tav>
                                      </p:tavLst>
                                    </p:anim>
                                    <p:anim calcmode="lin" valueType="num">
                                      <p:cBhvr>
                                        <p:cTn id="118" dur="500" fill="hold"/>
                                        <p:tgtEl>
                                          <p:spTgt spid="30"/>
                                        </p:tgtEl>
                                        <p:attrNameLst>
                                          <p:attrName>style.rotation</p:attrName>
                                        </p:attrNameLst>
                                      </p:cBhvr>
                                      <p:tavLst>
                                        <p:tav tm="0">
                                          <p:val>
                                            <p:fltVal val="360"/>
                                          </p:val>
                                        </p:tav>
                                        <p:tav tm="100000">
                                          <p:val>
                                            <p:fltVal val="0"/>
                                          </p:val>
                                        </p:tav>
                                      </p:tavLst>
                                    </p:anim>
                                    <p:animEffect transition="in" filter="fade">
                                      <p:cBhvr>
                                        <p:cTn id="119" dur="500"/>
                                        <p:tgtEl>
                                          <p:spTgt spid="30"/>
                                        </p:tgtEl>
                                      </p:cBhvr>
                                    </p:animEffect>
                                  </p:childTnLst>
                                </p:cTn>
                              </p:par>
                              <p:par>
                                <p:cTn id="120" presetID="49" presetClass="entr" presetSubtype="0" decel="100000" fill="hold" grpId="0" nodeType="withEffect">
                                  <p:stCondLst>
                                    <p:cond delay="0"/>
                                  </p:stCondLst>
                                  <p:childTnLst>
                                    <p:set>
                                      <p:cBhvr>
                                        <p:cTn id="121" dur="1" fill="hold">
                                          <p:stCondLst>
                                            <p:cond delay="0"/>
                                          </p:stCondLst>
                                        </p:cTn>
                                        <p:tgtEl>
                                          <p:spTgt spid="31"/>
                                        </p:tgtEl>
                                        <p:attrNameLst>
                                          <p:attrName>style.visibility</p:attrName>
                                        </p:attrNameLst>
                                      </p:cBhvr>
                                      <p:to>
                                        <p:strVal val="visible"/>
                                      </p:to>
                                    </p:set>
                                    <p:anim calcmode="lin" valueType="num">
                                      <p:cBhvr>
                                        <p:cTn id="122" dur="500" fill="hold"/>
                                        <p:tgtEl>
                                          <p:spTgt spid="31"/>
                                        </p:tgtEl>
                                        <p:attrNameLst>
                                          <p:attrName>ppt_w</p:attrName>
                                        </p:attrNameLst>
                                      </p:cBhvr>
                                      <p:tavLst>
                                        <p:tav tm="0">
                                          <p:val>
                                            <p:fltVal val="0"/>
                                          </p:val>
                                        </p:tav>
                                        <p:tav tm="100000">
                                          <p:val>
                                            <p:strVal val="#ppt_w"/>
                                          </p:val>
                                        </p:tav>
                                      </p:tavLst>
                                    </p:anim>
                                    <p:anim calcmode="lin" valueType="num">
                                      <p:cBhvr>
                                        <p:cTn id="123" dur="500" fill="hold"/>
                                        <p:tgtEl>
                                          <p:spTgt spid="31"/>
                                        </p:tgtEl>
                                        <p:attrNameLst>
                                          <p:attrName>ppt_h</p:attrName>
                                        </p:attrNameLst>
                                      </p:cBhvr>
                                      <p:tavLst>
                                        <p:tav tm="0">
                                          <p:val>
                                            <p:fltVal val="0"/>
                                          </p:val>
                                        </p:tav>
                                        <p:tav tm="100000">
                                          <p:val>
                                            <p:strVal val="#ppt_h"/>
                                          </p:val>
                                        </p:tav>
                                      </p:tavLst>
                                    </p:anim>
                                    <p:anim calcmode="lin" valueType="num">
                                      <p:cBhvr>
                                        <p:cTn id="124" dur="500" fill="hold"/>
                                        <p:tgtEl>
                                          <p:spTgt spid="31"/>
                                        </p:tgtEl>
                                        <p:attrNameLst>
                                          <p:attrName>style.rotation</p:attrName>
                                        </p:attrNameLst>
                                      </p:cBhvr>
                                      <p:tavLst>
                                        <p:tav tm="0">
                                          <p:val>
                                            <p:fltVal val="360"/>
                                          </p:val>
                                        </p:tav>
                                        <p:tav tm="100000">
                                          <p:val>
                                            <p:fltVal val="0"/>
                                          </p:val>
                                        </p:tav>
                                      </p:tavLst>
                                    </p:anim>
                                    <p:animEffect transition="in" filter="fade">
                                      <p:cBhvr>
                                        <p:cTn id="125" dur="500"/>
                                        <p:tgtEl>
                                          <p:spTgt spid="31"/>
                                        </p:tgtEl>
                                      </p:cBhvr>
                                    </p:animEffect>
                                  </p:childTnLst>
                                </p:cTn>
                              </p:par>
                              <p:par>
                                <p:cTn id="126" presetID="49" presetClass="entr" presetSubtype="0" decel="100000" fill="hold" grpId="0" nodeType="withEffect">
                                  <p:stCondLst>
                                    <p:cond delay="0"/>
                                  </p:stCondLst>
                                  <p:childTnLst>
                                    <p:set>
                                      <p:cBhvr>
                                        <p:cTn id="127" dur="1" fill="hold">
                                          <p:stCondLst>
                                            <p:cond delay="0"/>
                                          </p:stCondLst>
                                        </p:cTn>
                                        <p:tgtEl>
                                          <p:spTgt spid="32"/>
                                        </p:tgtEl>
                                        <p:attrNameLst>
                                          <p:attrName>style.visibility</p:attrName>
                                        </p:attrNameLst>
                                      </p:cBhvr>
                                      <p:to>
                                        <p:strVal val="visible"/>
                                      </p:to>
                                    </p:set>
                                    <p:anim calcmode="lin" valueType="num">
                                      <p:cBhvr>
                                        <p:cTn id="128" dur="500" fill="hold"/>
                                        <p:tgtEl>
                                          <p:spTgt spid="32"/>
                                        </p:tgtEl>
                                        <p:attrNameLst>
                                          <p:attrName>ppt_w</p:attrName>
                                        </p:attrNameLst>
                                      </p:cBhvr>
                                      <p:tavLst>
                                        <p:tav tm="0">
                                          <p:val>
                                            <p:fltVal val="0"/>
                                          </p:val>
                                        </p:tav>
                                        <p:tav tm="100000">
                                          <p:val>
                                            <p:strVal val="#ppt_w"/>
                                          </p:val>
                                        </p:tav>
                                      </p:tavLst>
                                    </p:anim>
                                    <p:anim calcmode="lin" valueType="num">
                                      <p:cBhvr>
                                        <p:cTn id="129" dur="500" fill="hold"/>
                                        <p:tgtEl>
                                          <p:spTgt spid="32"/>
                                        </p:tgtEl>
                                        <p:attrNameLst>
                                          <p:attrName>ppt_h</p:attrName>
                                        </p:attrNameLst>
                                      </p:cBhvr>
                                      <p:tavLst>
                                        <p:tav tm="0">
                                          <p:val>
                                            <p:fltVal val="0"/>
                                          </p:val>
                                        </p:tav>
                                        <p:tav tm="100000">
                                          <p:val>
                                            <p:strVal val="#ppt_h"/>
                                          </p:val>
                                        </p:tav>
                                      </p:tavLst>
                                    </p:anim>
                                    <p:anim calcmode="lin" valueType="num">
                                      <p:cBhvr>
                                        <p:cTn id="130" dur="500" fill="hold"/>
                                        <p:tgtEl>
                                          <p:spTgt spid="32"/>
                                        </p:tgtEl>
                                        <p:attrNameLst>
                                          <p:attrName>style.rotation</p:attrName>
                                        </p:attrNameLst>
                                      </p:cBhvr>
                                      <p:tavLst>
                                        <p:tav tm="0">
                                          <p:val>
                                            <p:fltVal val="360"/>
                                          </p:val>
                                        </p:tav>
                                        <p:tav tm="100000">
                                          <p:val>
                                            <p:fltVal val="0"/>
                                          </p:val>
                                        </p:tav>
                                      </p:tavLst>
                                    </p:anim>
                                    <p:animEffect transition="in" filter="fade">
                                      <p:cBhvr>
                                        <p:cTn id="131" dur="500"/>
                                        <p:tgtEl>
                                          <p:spTgt spid="32"/>
                                        </p:tgtEl>
                                      </p:cBhvr>
                                    </p:animEffect>
                                  </p:childTnLst>
                                </p:cTn>
                              </p:par>
                              <p:par>
                                <p:cTn id="132" presetID="49" presetClass="entr" presetSubtype="0" decel="10000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 calcmode="lin" valueType="num">
                                      <p:cBhvr>
                                        <p:cTn id="134" dur="500" fill="hold"/>
                                        <p:tgtEl>
                                          <p:spTgt spid="33"/>
                                        </p:tgtEl>
                                        <p:attrNameLst>
                                          <p:attrName>ppt_w</p:attrName>
                                        </p:attrNameLst>
                                      </p:cBhvr>
                                      <p:tavLst>
                                        <p:tav tm="0">
                                          <p:val>
                                            <p:fltVal val="0"/>
                                          </p:val>
                                        </p:tav>
                                        <p:tav tm="100000">
                                          <p:val>
                                            <p:strVal val="#ppt_w"/>
                                          </p:val>
                                        </p:tav>
                                      </p:tavLst>
                                    </p:anim>
                                    <p:anim calcmode="lin" valueType="num">
                                      <p:cBhvr>
                                        <p:cTn id="135" dur="500" fill="hold"/>
                                        <p:tgtEl>
                                          <p:spTgt spid="33"/>
                                        </p:tgtEl>
                                        <p:attrNameLst>
                                          <p:attrName>ppt_h</p:attrName>
                                        </p:attrNameLst>
                                      </p:cBhvr>
                                      <p:tavLst>
                                        <p:tav tm="0">
                                          <p:val>
                                            <p:fltVal val="0"/>
                                          </p:val>
                                        </p:tav>
                                        <p:tav tm="100000">
                                          <p:val>
                                            <p:strVal val="#ppt_h"/>
                                          </p:val>
                                        </p:tav>
                                      </p:tavLst>
                                    </p:anim>
                                    <p:anim calcmode="lin" valueType="num">
                                      <p:cBhvr>
                                        <p:cTn id="136" dur="500" fill="hold"/>
                                        <p:tgtEl>
                                          <p:spTgt spid="33"/>
                                        </p:tgtEl>
                                        <p:attrNameLst>
                                          <p:attrName>style.rotation</p:attrName>
                                        </p:attrNameLst>
                                      </p:cBhvr>
                                      <p:tavLst>
                                        <p:tav tm="0">
                                          <p:val>
                                            <p:fltVal val="360"/>
                                          </p:val>
                                        </p:tav>
                                        <p:tav tm="100000">
                                          <p:val>
                                            <p:fltVal val="0"/>
                                          </p:val>
                                        </p:tav>
                                      </p:tavLst>
                                    </p:anim>
                                    <p:animEffect transition="in" filter="fade">
                                      <p:cBhvr>
                                        <p:cTn id="137" dur="500"/>
                                        <p:tgtEl>
                                          <p:spTgt spid="33"/>
                                        </p:tgtEl>
                                      </p:cBhvr>
                                    </p:animEffect>
                                  </p:childTnLst>
                                </p:cTn>
                              </p:par>
                              <p:par>
                                <p:cTn id="138" presetID="49" presetClass="entr" presetSubtype="0" decel="100000" fill="hold" grpId="0" nodeType="withEffect">
                                  <p:stCondLst>
                                    <p:cond delay="250"/>
                                  </p:stCondLst>
                                  <p:childTnLst>
                                    <p:set>
                                      <p:cBhvr>
                                        <p:cTn id="139" dur="1" fill="hold">
                                          <p:stCondLst>
                                            <p:cond delay="0"/>
                                          </p:stCondLst>
                                        </p:cTn>
                                        <p:tgtEl>
                                          <p:spTgt spid="26"/>
                                        </p:tgtEl>
                                        <p:attrNameLst>
                                          <p:attrName>style.visibility</p:attrName>
                                        </p:attrNameLst>
                                      </p:cBhvr>
                                      <p:to>
                                        <p:strVal val="visible"/>
                                      </p:to>
                                    </p:set>
                                    <p:anim calcmode="lin" valueType="num">
                                      <p:cBhvr>
                                        <p:cTn id="140" dur="500" fill="hold"/>
                                        <p:tgtEl>
                                          <p:spTgt spid="26"/>
                                        </p:tgtEl>
                                        <p:attrNameLst>
                                          <p:attrName>ppt_w</p:attrName>
                                        </p:attrNameLst>
                                      </p:cBhvr>
                                      <p:tavLst>
                                        <p:tav tm="0">
                                          <p:val>
                                            <p:fltVal val="0"/>
                                          </p:val>
                                        </p:tav>
                                        <p:tav tm="100000">
                                          <p:val>
                                            <p:strVal val="#ppt_w"/>
                                          </p:val>
                                        </p:tav>
                                      </p:tavLst>
                                    </p:anim>
                                    <p:anim calcmode="lin" valueType="num">
                                      <p:cBhvr>
                                        <p:cTn id="141" dur="500" fill="hold"/>
                                        <p:tgtEl>
                                          <p:spTgt spid="26"/>
                                        </p:tgtEl>
                                        <p:attrNameLst>
                                          <p:attrName>ppt_h</p:attrName>
                                        </p:attrNameLst>
                                      </p:cBhvr>
                                      <p:tavLst>
                                        <p:tav tm="0">
                                          <p:val>
                                            <p:fltVal val="0"/>
                                          </p:val>
                                        </p:tav>
                                        <p:tav tm="100000">
                                          <p:val>
                                            <p:strVal val="#ppt_h"/>
                                          </p:val>
                                        </p:tav>
                                      </p:tavLst>
                                    </p:anim>
                                    <p:anim calcmode="lin" valueType="num">
                                      <p:cBhvr>
                                        <p:cTn id="142" dur="500" fill="hold"/>
                                        <p:tgtEl>
                                          <p:spTgt spid="26"/>
                                        </p:tgtEl>
                                        <p:attrNameLst>
                                          <p:attrName>style.rotation</p:attrName>
                                        </p:attrNameLst>
                                      </p:cBhvr>
                                      <p:tavLst>
                                        <p:tav tm="0">
                                          <p:val>
                                            <p:fltVal val="360"/>
                                          </p:val>
                                        </p:tav>
                                        <p:tav tm="100000">
                                          <p:val>
                                            <p:fltVal val="0"/>
                                          </p:val>
                                        </p:tav>
                                      </p:tavLst>
                                    </p:anim>
                                    <p:animEffect transition="in" filter="fade">
                                      <p:cBhvr>
                                        <p:cTn id="143" dur="500"/>
                                        <p:tgtEl>
                                          <p:spTgt spid="26"/>
                                        </p:tgtEl>
                                      </p:cBhvr>
                                    </p:animEffect>
                                  </p:childTnLst>
                                </p:cTn>
                              </p:par>
                              <p:par>
                                <p:cTn id="144" presetID="49" presetClass="entr" presetSubtype="0" decel="100000" fill="hold" grpId="0" nodeType="withEffect">
                                  <p:stCondLst>
                                    <p:cond delay="0"/>
                                  </p:stCondLst>
                                  <p:childTnLst>
                                    <p:set>
                                      <p:cBhvr>
                                        <p:cTn id="145" dur="1" fill="hold">
                                          <p:stCondLst>
                                            <p:cond delay="0"/>
                                          </p:stCondLst>
                                        </p:cTn>
                                        <p:tgtEl>
                                          <p:spTgt spid="55"/>
                                        </p:tgtEl>
                                        <p:attrNameLst>
                                          <p:attrName>style.visibility</p:attrName>
                                        </p:attrNameLst>
                                      </p:cBhvr>
                                      <p:to>
                                        <p:strVal val="visible"/>
                                      </p:to>
                                    </p:set>
                                    <p:anim calcmode="lin" valueType="num">
                                      <p:cBhvr>
                                        <p:cTn id="146" dur="500" fill="hold"/>
                                        <p:tgtEl>
                                          <p:spTgt spid="55"/>
                                        </p:tgtEl>
                                        <p:attrNameLst>
                                          <p:attrName>ppt_w</p:attrName>
                                        </p:attrNameLst>
                                      </p:cBhvr>
                                      <p:tavLst>
                                        <p:tav tm="0">
                                          <p:val>
                                            <p:fltVal val="0"/>
                                          </p:val>
                                        </p:tav>
                                        <p:tav tm="100000">
                                          <p:val>
                                            <p:strVal val="#ppt_w"/>
                                          </p:val>
                                        </p:tav>
                                      </p:tavLst>
                                    </p:anim>
                                    <p:anim calcmode="lin" valueType="num">
                                      <p:cBhvr>
                                        <p:cTn id="147" dur="500" fill="hold"/>
                                        <p:tgtEl>
                                          <p:spTgt spid="55"/>
                                        </p:tgtEl>
                                        <p:attrNameLst>
                                          <p:attrName>ppt_h</p:attrName>
                                        </p:attrNameLst>
                                      </p:cBhvr>
                                      <p:tavLst>
                                        <p:tav tm="0">
                                          <p:val>
                                            <p:fltVal val="0"/>
                                          </p:val>
                                        </p:tav>
                                        <p:tav tm="100000">
                                          <p:val>
                                            <p:strVal val="#ppt_h"/>
                                          </p:val>
                                        </p:tav>
                                      </p:tavLst>
                                    </p:anim>
                                    <p:anim calcmode="lin" valueType="num">
                                      <p:cBhvr>
                                        <p:cTn id="148" dur="500" fill="hold"/>
                                        <p:tgtEl>
                                          <p:spTgt spid="55"/>
                                        </p:tgtEl>
                                        <p:attrNameLst>
                                          <p:attrName>style.rotation</p:attrName>
                                        </p:attrNameLst>
                                      </p:cBhvr>
                                      <p:tavLst>
                                        <p:tav tm="0">
                                          <p:val>
                                            <p:fltVal val="360"/>
                                          </p:val>
                                        </p:tav>
                                        <p:tav tm="100000">
                                          <p:val>
                                            <p:fltVal val="0"/>
                                          </p:val>
                                        </p:tav>
                                      </p:tavLst>
                                    </p:anim>
                                    <p:animEffect transition="in" filter="fade">
                                      <p:cBhvr>
                                        <p:cTn id="149" dur="500"/>
                                        <p:tgtEl>
                                          <p:spTgt spid="55"/>
                                        </p:tgtEl>
                                      </p:cBhvr>
                                    </p:animEffect>
                                  </p:childTnLst>
                                </p:cTn>
                              </p:par>
                              <p:par>
                                <p:cTn id="150" presetID="49" presetClass="entr" presetSubtype="0" decel="100000" fill="hold" grpId="0" nodeType="withEffect">
                                  <p:stCondLst>
                                    <p:cond delay="0"/>
                                  </p:stCondLst>
                                  <p:childTnLst>
                                    <p:set>
                                      <p:cBhvr>
                                        <p:cTn id="151" dur="1" fill="hold">
                                          <p:stCondLst>
                                            <p:cond delay="0"/>
                                          </p:stCondLst>
                                        </p:cTn>
                                        <p:tgtEl>
                                          <p:spTgt spid="35"/>
                                        </p:tgtEl>
                                        <p:attrNameLst>
                                          <p:attrName>style.visibility</p:attrName>
                                        </p:attrNameLst>
                                      </p:cBhvr>
                                      <p:to>
                                        <p:strVal val="visible"/>
                                      </p:to>
                                    </p:set>
                                    <p:anim calcmode="lin" valueType="num">
                                      <p:cBhvr>
                                        <p:cTn id="152" dur="500" fill="hold"/>
                                        <p:tgtEl>
                                          <p:spTgt spid="35"/>
                                        </p:tgtEl>
                                        <p:attrNameLst>
                                          <p:attrName>ppt_w</p:attrName>
                                        </p:attrNameLst>
                                      </p:cBhvr>
                                      <p:tavLst>
                                        <p:tav tm="0">
                                          <p:val>
                                            <p:fltVal val="0"/>
                                          </p:val>
                                        </p:tav>
                                        <p:tav tm="100000">
                                          <p:val>
                                            <p:strVal val="#ppt_w"/>
                                          </p:val>
                                        </p:tav>
                                      </p:tavLst>
                                    </p:anim>
                                    <p:anim calcmode="lin" valueType="num">
                                      <p:cBhvr>
                                        <p:cTn id="153" dur="500" fill="hold"/>
                                        <p:tgtEl>
                                          <p:spTgt spid="35"/>
                                        </p:tgtEl>
                                        <p:attrNameLst>
                                          <p:attrName>ppt_h</p:attrName>
                                        </p:attrNameLst>
                                      </p:cBhvr>
                                      <p:tavLst>
                                        <p:tav tm="0">
                                          <p:val>
                                            <p:fltVal val="0"/>
                                          </p:val>
                                        </p:tav>
                                        <p:tav tm="100000">
                                          <p:val>
                                            <p:strVal val="#ppt_h"/>
                                          </p:val>
                                        </p:tav>
                                      </p:tavLst>
                                    </p:anim>
                                    <p:anim calcmode="lin" valueType="num">
                                      <p:cBhvr>
                                        <p:cTn id="154" dur="500" fill="hold"/>
                                        <p:tgtEl>
                                          <p:spTgt spid="35"/>
                                        </p:tgtEl>
                                        <p:attrNameLst>
                                          <p:attrName>style.rotation</p:attrName>
                                        </p:attrNameLst>
                                      </p:cBhvr>
                                      <p:tavLst>
                                        <p:tav tm="0">
                                          <p:val>
                                            <p:fltVal val="360"/>
                                          </p:val>
                                        </p:tav>
                                        <p:tav tm="100000">
                                          <p:val>
                                            <p:fltVal val="0"/>
                                          </p:val>
                                        </p:tav>
                                      </p:tavLst>
                                    </p:anim>
                                    <p:animEffect transition="in" filter="fade">
                                      <p:cBhvr>
                                        <p:cTn id="155" dur="500"/>
                                        <p:tgtEl>
                                          <p:spTgt spid="35"/>
                                        </p:tgtEl>
                                      </p:cBhvr>
                                    </p:animEffect>
                                  </p:childTnLst>
                                </p:cTn>
                              </p:par>
                              <p:par>
                                <p:cTn id="156" presetID="49" presetClass="entr" presetSubtype="0" decel="10000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 calcmode="lin" valueType="num">
                                      <p:cBhvr>
                                        <p:cTn id="158" dur="500" fill="hold"/>
                                        <p:tgtEl>
                                          <p:spTgt spid="36"/>
                                        </p:tgtEl>
                                        <p:attrNameLst>
                                          <p:attrName>ppt_w</p:attrName>
                                        </p:attrNameLst>
                                      </p:cBhvr>
                                      <p:tavLst>
                                        <p:tav tm="0">
                                          <p:val>
                                            <p:fltVal val="0"/>
                                          </p:val>
                                        </p:tav>
                                        <p:tav tm="100000">
                                          <p:val>
                                            <p:strVal val="#ppt_w"/>
                                          </p:val>
                                        </p:tav>
                                      </p:tavLst>
                                    </p:anim>
                                    <p:anim calcmode="lin" valueType="num">
                                      <p:cBhvr>
                                        <p:cTn id="159" dur="500" fill="hold"/>
                                        <p:tgtEl>
                                          <p:spTgt spid="36"/>
                                        </p:tgtEl>
                                        <p:attrNameLst>
                                          <p:attrName>ppt_h</p:attrName>
                                        </p:attrNameLst>
                                      </p:cBhvr>
                                      <p:tavLst>
                                        <p:tav tm="0">
                                          <p:val>
                                            <p:fltVal val="0"/>
                                          </p:val>
                                        </p:tav>
                                        <p:tav tm="100000">
                                          <p:val>
                                            <p:strVal val="#ppt_h"/>
                                          </p:val>
                                        </p:tav>
                                      </p:tavLst>
                                    </p:anim>
                                    <p:anim calcmode="lin" valueType="num">
                                      <p:cBhvr>
                                        <p:cTn id="160" dur="500" fill="hold"/>
                                        <p:tgtEl>
                                          <p:spTgt spid="36"/>
                                        </p:tgtEl>
                                        <p:attrNameLst>
                                          <p:attrName>style.rotation</p:attrName>
                                        </p:attrNameLst>
                                      </p:cBhvr>
                                      <p:tavLst>
                                        <p:tav tm="0">
                                          <p:val>
                                            <p:fltVal val="360"/>
                                          </p:val>
                                        </p:tav>
                                        <p:tav tm="100000">
                                          <p:val>
                                            <p:fltVal val="0"/>
                                          </p:val>
                                        </p:tav>
                                      </p:tavLst>
                                    </p:anim>
                                    <p:animEffect transition="in" filter="fade">
                                      <p:cBhvr>
                                        <p:cTn id="161" dur="500"/>
                                        <p:tgtEl>
                                          <p:spTgt spid="36"/>
                                        </p:tgtEl>
                                      </p:cBhvr>
                                    </p:animEffect>
                                  </p:childTnLst>
                                </p:cTn>
                              </p:par>
                              <p:par>
                                <p:cTn id="162" presetID="49" presetClass="entr" presetSubtype="0" decel="100000" fill="hold" grpId="0" nodeType="withEffect">
                                  <p:stCondLst>
                                    <p:cond delay="0"/>
                                  </p:stCondLst>
                                  <p:childTnLst>
                                    <p:set>
                                      <p:cBhvr>
                                        <p:cTn id="163" dur="1" fill="hold">
                                          <p:stCondLst>
                                            <p:cond delay="0"/>
                                          </p:stCondLst>
                                        </p:cTn>
                                        <p:tgtEl>
                                          <p:spTgt spid="23"/>
                                        </p:tgtEl>
                                        <p:attrNameLst>
                                          <p:attrName>style.visibility</p:attrName>
                                        </p:attrNameLst>
                                      </p:cBhvr>
                                      <p:to>
                                        <p:strVal val="visible"/>
                                      </p:to>
                                    </p:set>
                                    <p:anim calcmode="lin" valueType="num">
                                      <p:cBhvr>
                                        <p:cTn id="164" dur="500" fill="hold"/>
                                        <p:tgtEl>
                                          <p:spTgt spid="23"/>
                                        </p:tgtEl>
                                        <p:attrNameLst>
                                          <p:attrName>ppt_w</p:attrName>
                                        </p:attrNameLst>
                                      </p:cBhvr>
                                      <p:tavLst>
                                        <p:tav tm="0">
                                          <p:val>
                                            <p:fltVal val="0"/>
                                          </p:val>
                                        </p:tav>
                                        <p:tav tm="100000">
                                          <p:val>
                                            <p:strVal val="#ppt_w"/>
                                          </p:val>
                                        </p:tav>
                                      </p:tavLst>
                                    </p:anim>
                                    <p:anim calcmode="lin" valueType="num">
                                      <p:cBhvr>
                                        <p:cTn id="165" dur="500" fill="hold"/>
                                        <p:tgtEl>
                                          <p:spTgt spid="23"/>
                                        </p:tgtEl>
                                        <p:attrNameLst>
                                          <p:attrName>ppt_h</p:attrName>
                                        </p:attrNameLst>
                                      </p:cBhvr>
                                      <p:tavLst>
                                        <p:tav tm="0">
                                          <p:val>
                                            <p:fltVal val="0"/>
                                          </p:val>
                                        </p:tav>
                                        <p:tav tm="100000">
                                          <p:val>
                                            <p:strVal val="#ppt_h"/>
                                          </p:val>
                                        </p:tav>
                                      </p:tavLst>
                                    </p:anim>
                                    <p:anim calcmode="lin" valueType="num">
                                      <p:cBhvr>
                                        <p:cTn id="166" dur="500" fill="hold"/>
                                        <p:tgtEl>
                                          <p:spTgt spid="23"/>
                                        </p:tgtEl>
                                        <p:attrNameLst>
                                          <p:attrName>style.rotation</p:attrName>
                                        </p:attrNameLst>
                                      </p:cBhvr>
                                      <p:tavLst>
                                        <p:tav tm="0">
                                          <p:val>
                                            <p:fltVal val="360"/>
                                          </p:val>
                                        </p:tav>
                                        <p:tav tm="100000">
                                          <p:val>
                                            <p:fltVal val="0"/>
                                          </p:val>
                                        </p:tav>
                                      </p:tavLst>
                                    </p:anim>
                                    <p:animEffect transition="in" filter="fade">
                                      <p:cBhvr>
                                        <p:cTn id="167" dur="500"/>
                                        <p:tgtEl>
                                          <p:spTgt spid="23"/>
                                        </p:tgtEl>
                                      </p:cBhvr>
                                    </p:animEffect>
                                  </p:childTnLst>
                                </p:cTn>
                              </p:par>
                              <p:par>
                                <p:cTn id="168" presetID="49" presetClass="entr" presetSubtype="0" decel="100000" fill="hold" grpId="0" nodeType="withEffect">
                                  <p:stCondLst>
                                    <p:cond delay="0"/>
                                  </p:stCondLst>
                                  <p:childTnLst>
                                    <p:set>
                                      <p:cBhvr>
                                        <p:cTn id="169" dur="1" fill="hold">
                                          <p:stCondLst>
                                            <p:cond delay="0"/>
                                          </p:stCondLst>
                                        </p:cTn>
                                        <p:tgtEl>
                                          <p:spTgt spid="29"/>
                                        </p:tgtEl>
                                        <p:attrNameLst>
                                          <p:attrName>style.visibility</p:attrName>
                                        </p:attrNameLst>
                                      </p:cBhvr>
                                      <p:to>
                                        <p:strVal val="visible"/>
                                      </p:to>
                                    </p:set>
                                    <p:anim calcmode="lin" valueType="num">
                                      <p:cBhvr>
                                        <p:cTn id="170" dur="500" fill="hold"/>
                                        <p:tgtEl>
                                          <p:spTgt spid="29"/>
                                        </p:tgtEl>
                                        <p:attrNameLst>
                                          <p:attrName>ppt_w</p:attrName>
                                        </p:attrNameLst>
                                      </p:cBhvr>
                                      <p:tavLst>
                                        <p:tav tm="0">
                                          <p:val>
                                            <p:fltVal val="0"/>
                                          </p:val>
                                        </p:tav>
                                        <p:tav tm="100000">
                                          <p:val>
                                            <p:strVal val="#ppt_w"/>
                                          </p:val>
                                        </p:tav>
                                      </p:tavLst>
                                    </p:anim>
                                    <p:anim calcmode="lin" valueType="num">
                                      <p:cBhvr>
                                        <p:cTn id="171" dur="500" fill="hold"/>
                                        <p:tgtEl>
                                          <p:spTgt spid="29"/>
                                        </p:tgtEl>
                                        <p:attrNameLst>
                                          <p:attrName>ppt_h</p:attrName>
                                        </p:attrNameLst>
                                      </p:cBhvr>
                                      <p:tavLst>
                                        <p:tav tm="0">
                                          <p:val>
                                            <p:fltVal val="0"/>
                                          </p:val>
                                        </p:tav>
                                        <p:tav tm="100000">
                                          <p:val>
                                            <p:strVal val="#ppt_h"/>
                                          </p:val>
                                        </p:tav>
                                      </p:tavLst>
                                    </p:anim>
                                    <p:anim calcmode="lin" valueType="num">
                                      <p:cBhvr>
                                        <p:cTn id="172" dur="500" fill="hold"/>
                                        <p:tgtEl>
                                          <p:spTgt spid="29"/>
                                        </p:tgtEl>
                                        <p:attrNameLst>
                                          <p:attrName>style.rotation</p:attrName>
                                        </p:attrNameLst>
                                      </p:cBhvr>
                                      <p:tavLst>
                                        <p:tav tm="0">
                                          <p:val>
                                            <p:fltVal val="360"/>
                                          </p:val>
                                        </p:tav>
                                        <p:tav tm="100000">
                                          <p:val>
                                            <p:fltVal val="0"/>
                                          </p:val>
                                        </p:tav>
                                      </p:tavLst>
                                    </p:anim>
                                    <p:animEffect transition="in" filter="fade">
                                      <p:cBhvr>
                                        <p:cTn id="173" dur="500"/>
                                        <p:tgtEl>
                                          <p:spTgt spid="29"/>
                                        </p:tgtEl>
                                      </p:cBhvr>
                                    </p:animEffect>
                                  </p:childTnLst>
                                </p:cTn>
                              </p:par>
                              <p:par>
                                <p:cTn id="174" presetID="49" presetClass="entr" presetSubtype="0" decel="100000" fill="hold" grpId="0" nodeType="withEffect">
                                  <p:stCondLst>
                                    <p:cond delay="0"/>
                                  </p:stCondLst>
                                  <p:childTnLst>
                                    <p:set>
                                      <p:cBhvr>
                                        <p:cTn id="175" dur="1" fill="hold">
                                          <p:stCondLst>
                                            <p:cond delay="0"/>
                                          </p:stCondLst>
                                        </p:cTn>
                                        <p:tgtEl>
                                          <p:spTgt spid="49"/>
                                        </p:tgtEl>
                                        <p:attrNameLst>
                                          <p:attrName>style.visibility</p:attrName>
                                        </p:attrNameLst>
                                      </p:cBhvr>
                                      <p:to>
                                        <p:strVal val="visible"/>
                                      </p:to>
                                    </p:set>
                                    <p:anim calcmode="lin" valueType="num">
                                      <p:cBhvr>
                                        <p:cTn id="176" dur="500" fill="hold"/>
                                        <p:tgtEl>
                                          <p:spTgt spid="49"/>
                                        </p:tgtEl>
                                        <p:attrNameLst>
                                          <p:attrName>ppt_w</p:attrName>
                                        </p:attrNameLst>
                                      </p:cBhvr>
                                      <p:tavLst>
                                        <p:tav tm="0">
                                          <p:val>
                                            <p:fltVal val="0"/>
                                          </p:val>
                                        </p:tav>
                                        <p:tav tm="100000">
                                          <p:val>
                                            <p:strVal val="#ppt_w"/>
                                          </p:val>
                                        </p:tav>
                                      </p:tavLst>
                                    </p:anim>
                                    <p:anim calcmode="lin" valueType="num">
                                      <p:cBhvr>
                                        <p:cTn id="177" dur="500" fill="hold"/>
                                        <p:tgtEl>
                                          <p:spTgt spid="49"/>
                                        </p:tgtEl>
                                        <p:attrNameLst>
                                          <p:attrName>ppt_h</p:attrName>
                                        </p:attrNameLst>
                                      </p:cBhvr>
                                      <p:tavLst>
                                        <p:tav tm="0">
                                          <p:val>
                                            <p:fltVal val="0"/>
                                          </p:val>
                                        </p:tav>
                                        <p:tav tm="100000">
                                          <p:val>
                                            <p:strVal val="#ppt_h"/>
                                          </p:val>
                                        </p:tav>
                                      </p:tavLst>
                                    </p:anim>
                                    <p:anim calcmode="lin" valueType="num">
                                      <p:cBhvr>
                                        <p:cTn id="178" dur="500" fill="hold"/>
                                        <p:tgtEl>
                                          <p:spTgt spid="49"/>
                                        </p:tgtEl>
                                        <p:attrNameLst>
                                          <p:attrName>style.rotation</p:attrName>
                                        </p:attrNameLst>
                                      </p:cBhvr>
                                      <p:tavLst>
                                        <p:tav tm="0">
                                          <p:val>
                                            <p:fltVal val="360"/>
                                          </p:val>
                                        </p:tav>
                                        <p:tav tm="100000">
                                          <p:val>
                                            <p:fltVal val="0"/>
                                          </p:val>
                                        </p:tav>
                                      </p:tavLst>
                                    </p:anim>
                                    <p:animEffect transition="in" filter="fade">
                                      <p:cBhvr>
                                        <p:cTn id="1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8" grpId="0" animBg="1"/>
      <p:bldP spid="22" grpId="0" animBg="1"/>
      <p:bldP spid="23" grpId="0" animBg="1"/>
      <p:bldP spid="24" grpId="0" animBg="1"/>
      <p:bldP spid="26" grpId="0" animBg="1"/>
      <p:bldP spid="29" grpId="0" animBg="1"/>
      <p:bldP spid="30" grpId="0" animBg="1"/>
      <p:bldP spid="45" grpId="0" animBg="1"/>
      <p:bldP spid="46" grpId="0" animBg="1"/>
      <p:bldP spid="47" grpId="0" animBg="1"/>
      <p:bldP spid="48" grpId="0" animBg="1"/>
      <p:bldP spid="49" grpId="0" animBg="1"/>
      <p:bldP spid="55" grpId="0" animBg="1"/>
      <p:bldP spid="59" grpId="0"/>
      <p:bldP spid="31" grpId="0" animBg="1"/>
      <p:bldP spid="32" grpId="0" animBg="1"/>
      <p:bldP spid="33" grpId="0" animBg="1"/>
      <p:bldP spid="34" grpId="0" animBg="1"/>
      <p:bldP spid="35" grpId="0" animBg="1"/>
      <p:bldP spid="37" grpId="0" animBg="1"/>
      <p:bldP spid="57" grpId="0"/>
      <p:bldP spid="58" grpId="0"/>
      <p:bldP spid="60" grpId="0"/>
      <p:bldP spid="61" grpId="0"/>
      <p:bldP spid="3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873647" y="981238"/>
            <a:ext cx="4444706" cy="1107988"/>
          </a:xfrm>
          <a:prstGeom prst="rect">
            <a:avLst/>
          </a:prstGeom>
        </p:spPr>
        <p:txBody>
          <a:bodyPr wrap="square" lIns="91432" tIns="45716" rIns="91432" bIns="45716" anchor="t">
            <a:spAutoFit/>
          </a:bodyPr>
          <a:lstStyle/>
          <a:p>
            <a:pPr algn="ctr" fontAlgn="ctr"/>
            <a:r>
              <a:rPr lang="zh-CN" altLang="en-US" sz="6600" b="1" spc="800" dirty="0">
                <a:solidFill>
                  <a:srgbClr val="152F47"/>
                </a:solidFill>
                <a:latin typeface="微软雅黑" panose="020B0503020204020204" pitchFamily="34" charset="-122"/>
                <a:ea typeface="微软雅黑" panose="020B0503020204020204" pitchFamily="34" charset="-122"/>
              </a:rPr>
              <a:t>谢谢观看</a:t>
            </a:r>
          </a:p>
        </p:txBody>
      </p:sp>
      <p:sp>
        <p:nvSpPr>
          <p:cNvPr id="26" name="矩形 25"/>
          <p:cNvSpPr/>
          <p:nvPr/>
        </p:nvSpPr>
        <p:spPr>
          <a:xfrm>
            <a:off x="2877229" y="2392893"/>
            <a:ext cx="6437542" cy="1772707"/>
          </a:xfrm>
          <a:prstGeom prst="rect">
            <a:avLst/>
          </a:prstGeom>
        </p:spPr>
        <p:txBody>
          <a:bodyPr wrap="square" lIns="91432" tIns="45716" rIns="91432" bIns="45716">
            <a:spAutoFit/>
          </a:bodyPr>
          <a:lstStyle/>
          <a:p>
            <a:pPr algn="ctr">
              <a:lnSpc>
                <a:spcPct val="150000"/>
              </a:lnSpc>
              <a:defRPr/>
            </a:pPr>
            <a:r>
              <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rPr>
              <a:t>大学生活即将结束，在此，我要感谢所有教导我的老师和一齐成长的同学，他们在我的大学生涯给予了很大的帮助。本论文能够顺利完成，要特别感谢我的导师</a:t>
            </a:r>
            <a:r>
              <a:rPr lang="en-US" altLang="zh-CN" kern="0" dirty="0">
                <a:solidFill>
                  <a:schemeClr val="tx1">
                    <a:lumMod val="75000"/>
                    <a:lumOff val="25000"/>
                  </a:schemeClr>
                </a:solidFill>
                <a:latin typeface="微软雅黑" panose="020B0503020204020204" pitchFamily="34" charset="-122"/>
                <a:ea typeface="微软雅黑" panose="020B0503020204020204" pitchFamily="34" charset="-122"/>
              </a:rPr>
              <a:t>XXX</a:t>
            </a:r>
            <a:r>
              <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rPr>
              <a:t>老师，感谢各位老师的关心和帮助！</a:t>
            </a:r>
          </a:p>
        </p:txBody>
      </p:sp>
      <p:sp>
        <p:nvSpPr>
          <p:cNvPr id="27" name="矩形 26"/>
          <p:cNvSpPr/>
          <p:nvPr/>
        </p:nvSpPr>
        <p:spPr>
          <a:xfrm>
            <a:off x="4571802" y="4915922"/>
            <a:ext cx="3048396" cy="499616"/>
          </a:xfrm>
          <a:prstGeom prst="rect">
            <a:avLst/>
          </a:prstGeom>
        </p:spPr>
        <p:txBody>
          <a:bodyPr wrap="square" lIns="91432" tIns="45716" rIns="91432" bIns="45716">
            <a:spAutoFit/>
          </a:bodyPr>
          <a:lstStyle/>
          <a:p>
            <a:pPr>
              <a:lnSpc>
                <a:spcPct val="150000"/>
              </a:lnSpc>
            </a:pPr>
            <a:r>
              <a:rPr lang="zh-CN" altLang="en-US" sz="2000" dirty="0">
                <a:solidFill>
                  <a:schemeClr val="bg1">
                    <a:lumMod val="95000"/>
                  </a:schemeClr>
                </a:solidFill>
                <a:latin typeface="微软雅黑" panose="020B0503020204020204" pitchFamily="34" charset="-122"/>
                <a:ea typeface="微软雅黑" panose="020B0503020204020204" pitchFamily="34" charset="-122"/>
              </a:rPr>
              <a:t>恳请各位老师批评指正！</a:t>
            </a:r>
          </a:p>
        </p:txBody>
      </p:sp>
      <p:sp>
        <p:nvSpPr>
          <p:cNvPr id="9" name="等腰三角形 8"/>
          <p:cNvSpPr/>
          <p:nvPr/>
        </p:nvSpPr>
        <p:spPr>
          <a:xfrm>
            <a:off x="949560" y="374620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a:off x="9903177" y="3857222"/>
            <a:ext cx="706166" cy="60876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等腰三角形 11"/>
          <p:cNvSpPr/>
          <p:nvPr/>
        </p:nvSpPr>
        <p:spPr>
          <a:xfrm>
            <a:off x="-1" y="2862140"/>
            <a:ext cx="995083" cy="160384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等腰三角形 12"/>
          <p:cNvSpPr/>
          <p:nvPr/>
        </p:nvSpPr>
        <p:spPr>
          <a:xfrm>
            <a:off x="1784512" y="4034039"/>
            <a:ext cx="417476" cy="43194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等腰三角形 13"/>
          <p:cNvSpPr/>
          <p:nvPr/>
        </p:nvSpPr>
        <p:spPr>
          <a:xfrm>
            <a:off x="10609343" y="3746200"/>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等腰三角形 14"/>
          <p:cNvSpPr/>
          <p:nvPr/>
        </p:nvSpPr>
        <p:spPr>
          <a:xfrm>
            <a:off x="11357048" y="2956269"/>
            <a:ext cx="834952" cy="150971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任意多边形 15"/>
          <p:cNvSpPr/>
          <p:nvPr/>
        </p:nvSpPr>
        <p:spPr>
          <a:xfrm flipH="1">
            <a:off x="4323653" y="5603783"/>
            <a:ext cx="3361450" cy="407363"/>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25"/>
          <p:cNvSpPr txBox="1"/>
          <p:nvPr/>
        </p:nvSpPr>
        <p:spPr>
          <a:xfrm>
            <a:off x="4276753" y="5633955"/>
            <a:ext cx="3638495" cy="338554"/>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pPr algn="ctr"/>
            <a:r>
              <a:rPr lang="zh-CN" altLang="en-US" sz="1600" dirty="0"/>
              <a:t>导师：李雷      答辩人：韩梅梅</a:t>
            </a:r>
          </a:p>
        </p:txBody>
      </p:sp>
    </p:spTree>
    <p:extLst>
      <p:ext uri="{BB962C8B-B14F-4D97-AF65-F5344CB8AC3E}">
        <p14:creationId xmlns:p14="http://schemas.microsoft.com/office/powerpoint/2010/main" val="348101550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0"/>
                                  </p:iterate>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26"/>
                                        </p:tgtEl>
                                        <p:attrNameLst>
                                          <p:attrName>style.visibility</p:attrName>
                                        </p:attrNameLst>
                                      </p:cBhvr>
                                      <p:to>
                                        <p:strVal val="visible"/>
                                      </p:to>
                                    </p:set>
                                    <p:animEffect transition="in" filter="wipe(left)">
                                      <p:cBhvr>
                                        <p:cTn id="11" dur="300"/>
                                        <p:tgtEl>
                                          <p:spTgt spid="26"/>
                                        </p:tgtEl>
                                      </p:cBhvr>
                                    </p:animEffect>
                                  </p:childTnLst>
                                </p:cTn>
                              </p:par>
                              <p:par>
                                <p:cTn id="12" presetID="36" presetClass="emph" presetSubtype="0" fill="hold" grpId="1" nodeType="withEffect">
                                  <p:stCondLst>
                                    <p:cond delay="0"/>
                                  </p:stCondLst>
                                  <p:iterate type="lt">
                                    <p:tmPct val="30000"/>
                                  </p:iterate>
                                  <p:childTnLst>
                                    <p:animScale>
                                      <p:cBhvr>
                                        <p:cTn id="13" dur="150" autoRev="1" fill="hold">
                                          <p:stCondLst>
                                            <p:cond delay="0"/>
                                          </p:stCondLst>
                                        </p:cTn>
                                        <p:tgtEl>
                                          <p:spTgt spid="26"/>
                                        </p:tgtEl>
                                      </p:cBhvr>
                                      <p:to x="80000" y="100000"/>
                                    </p:animScale>
                                    <p:anim by="(#ppt_w*0.10)" calcmode="lin" valueType="num">
                                      <p:cBhvr>
                                        <p:cTn id="14" dur="150" autoRev="1" fill="hold">
                                          <p:stCondLst>
                                            <p:cond delay="0"/>
                                          </p:stCondLst>
                                        </p:cTn>
                                        <p:tgtEl>
                                          <p:spTgt spid="26"/>
                                        </p:tgtEl>
                                        <p:attrNameLst>
                                          <p:attrName>ppt_x</p:attrName>
                                        </p:attrNameLst>
                                      </p:cBhvr>
                                    </p:anim>
                                    <p:anim by="(-#ppt_w*0.10)" calcmode="lin" valueType="num">
                                      <p:cBhvr>
                                        <p:cTn id="15" dur="150" autoRev="1" fill="hold">
                                          <p:stCondLst>
                                            <p:cond delay="0"/>
                                          </p:stCondLst>
                                        </p:cTn>
                                        <p:tgtEl>
                                          <p:spTgt spid="26"/>
                                        </p:tgtEl>
                                        <p:attrNameLst>
                                          <p:attrName>ppt_y</p:attrName>
                                        </p:attrNameLst>
                                      </p:cBhvr>
                                    </p:anim>
                                    <p:animRot by="-480000">
                                      <p:cBhvr>
                                        <p:cTn id="16" dur="150" autoRev="1" fill="hold">
                                          <p:stCondLst>
                                            <p:cond delay="0"/>
                                          </p:stCondLst>
                                        </p:cTn>
                                        <p:tgtEl>
                                          <p:spTgt spid="26"/>
                                        </p:tgtEl>
                                        <p:attrNameLst>
                                          <p:attrName>r</p:attrName>
                                        </p:attrNameLst>
                                      </p:cBhvr>
                                    </p:animRot>
                                  </p:childTnLst>
                                </p:cTn>
                              </p:par>
                            </p:childTnLst>
                          </p:cTn>
                        </p:par>
                        <p:par>
                          <p:cTn id="17" fill="hold">
                            <p:stCondLst>
                              <p:cond delay="8720"/>
                            </p:stCondLst>
                            <p:childTnLst>
                              <p:par>
                                <p:cTn id="18" presetID="42"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1000"/>
                                        <p:tgtEl>
                                          <p:spTgt spid="27"/>
                                        </p:tgtEl>
                                      </p:cBhvr>
                                    </p:animEffect>
                                    <p:anim calcmode="lin" valueType="num">
                                      <p:cBhvr>
                                        <p:cTn id="21" dur="1000" fill="hold"/>
                                        <p:tgtEl>
                                          <p:spTgt spid="27"/>
                                        </p:tgtEl>
                                        <p:attrNameLst>
                                          <p:attrName>ppt_x</p:attrName>
                                        </p:attrNameLst>
                                      </p:cBhvr>
                                      <p:tavLst>
                                        <p:tav tm="0">
                                          <p:val>
                                            <p:strVal val="#ppt_x"/>
                                          </p:val>
                                        </p:tav>
                                        <p:tav tm="100000">
                                          <p:val>
                                            <p:strVal val="#ppt_x"/>
                                          </p:val>
                                        </p:tav>
                                      </p:tavLst>
                                    </p:anim>
                                    <p:anim calcmode="lin" valueType="num">
                                      <p:cBhvr>
                                        <p:cTn id="22" dur="10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9720"/>
                            </p:stCondLst>
                            <p:childTnLst>
                              <p:par>
                                <p:cTn id="24" presetID="49" presetClass="entr" presetSubtype="0" decel="10000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 calcmode="lin" valueType="num">
                                      <p:cBhvr>
                                        <p:cTn id="28" dur="500" fill="hold"/>
                                        <p:tgtEl>
                                          <p:spTgt spid="17"/>
                                        </p:tgtEl>
                                        <p:attrNameLst>
                                          <p:attrName>style.rotation</p:attrName>
                                        </p:attrNameLst>
                                      </p:cBhvr>
                                      <p:tavLst>
                                        <p:tav tm="0">
                                          <p:val>
                                            <p:fltVal val="360"/>
                                          </p:val>
                                        </p:tav>
                                        <p:tav tm="100000">
                                          <p:val>
                                            <p:fltVal val="0"/>
                                          </p:val>
                                        </p:tav>
                                      </p:tavLst>
                                    </p:anim>
                                    <p:animEffect transition="in" filter="fade">
                                      <p:cBhvr>
                                        <p:cTn id="29" dur="500"/>
                                        <p:tgtEl>
                                          <p:spTgt spid="1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 calcmode="lin" valueType="num">
                                      <p:cBhvr>
                                        <p:cTn id="34" dur="500" fill="hold"/>
                                        <p:tgtEl>
                                          <p:spTgt spid="16"/>
                                        </p:tgtEl>
                                        <p:attrNameLst>
                                          <p:attrName>style.rotation</p:attrName>
                                        </p:attrNameLst>
                                      </p:cBhvr>
                                      <p:tavLst>
                                        <p:tav tm="0">
                                          <p:val>
                                            <p:fltVal val="360"/>
                                          </p:val>
                                        </p:tav>
                                        <p:tav tm="100000">
                                          <p:val>
                                            <p:fltVal val="0"/>
                                          </p:val>
                                        </p:tav>
                                      </p:tavLst>
                                    </p:anim>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P spid="27" grpId="0"/>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39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a:spLocks noChangeArrowheads="1"/>
          </p:cNvSpPr>
          <p:nvPr/>
        </p:nvSpPr>
        <p:spPr bwMode="auto">
          <a:xfrm>
            <a:off x="2728653" y="1678417"/>
            <a:ext cx="8460430"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spcBef>
                <a:spcPct val="0"/>
              </a:spcBef>
              <a:buNone/>
            </a:pPr>
            <a:r>
              <a:rPr lang="zh-CN" altLang="en-US" sz="1400" dirty="0" smtClean="0">
                <a:solidFill>
                  <a:schemeClr val="tx1">
                    <a:lumMod val="75000"/>
                    <a:lumOff val="25000"/>
                  </a:schemeClr>
                </a:solidFill>
                <a:latin typeface="微软雅黑" pitchFamily="34" charset="-122"/>
                <a:ea typeface="微软雅黑" pitchFamily="34" charset="-122"/>
                <a:sym typeface="微软雅黑" pitchFamily="34" charset="-122"/>
              </a:rPr>
              <a:t>自动问答一直是自然语言处理领域一个十分热门的研究方向，它综合运用了各种自然语言处理技术。自动问答在学术界得到了广泛关注，很多成果也被用于工业界中。在人工智能迅速发展的背景下，自动问答也不再局限于传统的基于搜索、匹配的方法，机器学习的最新技术正进一步推动自动问答技术的发展。</a:t>
            </a:r>
            <a:endPar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42"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sym typeface="Impact" pitchFamily="34" charset="0"/>
              </a:rPr>
              <a:t>选题背景</a:t>
            </a:r>
            <a:endParaRPr lang="zh-CN" altLang="en-US" sz="2933" b="1" dirty="0">
              <a:solidFill>
                <a:schemeClr val="tx1">
                  <a:lumMod val="75000"/>
                  <a:lumOff val="25000"/>
                </a:schemeClr>
              </a:solidFill>
              <a:latin typeface="Arial" panose="020B0604020202020204" pitchFamily="34" charset="0"/>
              <a:ea typeface="宋体"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6" name="矩形 47"/>
          <p:cNvSpPr>
            <a:spLocks noChangeArrowheads="1"/>
          </p:cNvSpPr>
          <p:nvPr/>
        </p:nvSpPr>
        <p:spPr bwMode="auto">
          <a:xfrm>
            <a:off x="6834451" y="3148764"/>
            <a:ext cx="4897765" cy="11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285750" indent="-285750">
              <a:lnSpc>
                <a:spcPct val="130000"/>
              </a:lnSpc>
              <a:spcBef>
                <a:spcPct val="0"/>
              </a:spcBef>
              <a:buFont typeface="Arial" panose="020B0604020202020204" pitchFamily="34" charset="0"/>
              <a:buChar char="•"/>
            </a:pPr>
            <a:r>
              <a:rPr lang="en-US" altLang="zh-CN" sz="1400" dirty="0" smtClean="0">
                <a:solidFill>
                  <a:schemeClr val="tx1">
                    <a:lumMod val="75000"/>
                    <a:lumOff val="25000"/>
                  </a:schemeClr>
                </a:solidFill>
                <a:latin typeface="微软雅黑" pitchFamily="34" charset="-122"/>
                <a:ea typeface="微软雅黑" pitchFamily="34" charset="-122"/>
                <a:sym typeface="微软雅黑" pitchFamily="34" charset="-122"/>
              </a:rPr>
              <a:t>IBM Watson</a:t>
            </a:r>
            <a:r>
              <a:rPr lang="zh-CN" altLang="en-US" sz="1400" dirty="0" smtClean="0">
                <a:solidFill>
                  <a:schemeClr val="tx1">
                    <a:lumMod val="75000"/>
                    <a:lumOff val="25000"/>
                  </a:schemeClr>
                </a:solidFill>
                <a:latin typeface="微软雅黑" pitchFamily="34" charset="-122"/>
                <a:ea typeface="微软雅黑" pitchFamily="34" charset="-122"/>
                <a:sym typeface="微软雅黑" pitchFamily="34" charset="-122"/>
              </a:rPr>
              <a:t>、</a:t>
            </a:r>
            <a:r>
              <a:rPr lang="en-US" altLang="zh-CN" sz="1400" dirty="0">
                <a:solidFill>
                  <a:schemeClr val="tx1">
                    <a:lumMod val="75000"/>
                    <a:lumOff val="25000"/>
                  </a:schemeClr>
                </a:solidFill>
                <a:latin typeface="微软雅黑" pitchFamily="34" charset="-122"/>
                <a:ea typeface="微软雅黑" pitchFamily="34" charset="-122"/>
                <a:sym typeface="微软雅黑" pitchFamily="34" charset="-122"/>
              </a:rPr>
              <a:t>Apple </a:t>
            </a:r>
            <a:r>
              <a:rPr lang="en-US" altLang="zh-CN" sz="1400" dirty="0" smtClean="0">
                <a:solidFill>
                  <a:schemeClr val="tx1">
                    <a:lumMod val="75000"/>
                    <a:lumOff val="25000"/>
                  </a:schemeClr>
                </a:solidFill>
                <a:latin typeface="微软雅黑" pitchFamily="34" charset="-122"/>
                <a:ea typeface="微软雅黑" pitchFamily="34" charset="-122"/>
                <a:sym typeface="微软雅黑" pitchFamily="34" charset="-122"/>
              </a:rPr>
              <a:t>SIRI</a:t>
            </a:r>
            <a:r>
              <a:rPr lang="zh-CN" altLang="en-US" sz="1400" dirty="0" smtClean="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rPr>
              <a:t>微软二代小</a:t>
            </a:r>
            <a:r>
              <a:rPr lang="zh-CN" altLang="en-US" sz="1400" dirty="0" smtClean="0">
                <a:solidFill>
                  <a:schemeClr val="tx1">
                    <a:lumMod val="75000"/>
                    <a:lumOff val="25000"/>
                  </a:schemeClr>
                </a:solidFill>
                <a:latin typeface="微软雅黑" pitchFamily="34" charset="-122"/>
                <a:ea typeface="微软雅黑" pitchFamily="34" charset="-122"/>
                <a:sym typeface="微软雅黑" pitchFamily="34" charset="-122"/>
              </a:rPr>
              <a:t>冰、</a:t>
            </a:r>
            <a:r>
              <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rPr>
              <a:t>京东</a:t>
            </a:r>
            <a:r>
              <a:rPr lang="en-US" altLang="zh-CN" sz="1400" dirty="0">
                <a:solidFill>
                  <a:schemeClr val="tx1">
                    <a:lumMod val="75000"/>
                    <a:lumOff val="25000"/>
                  </a:schemeClr>
                </a:solidFill>
                <a:latin typeface="微软雅黑" pitchFamily="34" charset="-122"/>
                <a:ea typeface="微软雅黑" pitchFamily="34" charset="-122"/>
                <a:sym typeface="微软雅黑" pitchFamily="34" charset="-122"/>
              </a:rPr>
              <a:t>JIMI</a:t>
            </a:r>
          </a:p>
          <a:p>
            <a:pPr marL="285750" indent="-285750">
              <a:lnSpc>
                <a:spcPct val="130000"/>
              </a:lnSpc>
              <a:spcBef>
                <a:spcPct val="0"/>
              </a:spcBef>
              <a:buFont typeface="Arial" panose="020B0604020202020204" pitchFamily="34" charset="0"/>
              <a:buChar char="•"/>
            </a:pPr>
            <a:r>
              <a:rPr lang="en-US" altLang="zh-CN" sz="1400" dirty="0" smtClean="0">
                <a:solidFill>
                  <a:schemeClr val="tx1">
                    <a:lumMod val="75000"/>
                    <a:lumOff val="25000"/>
                  </a:schemeClr>
                </a:solidFill>
                <a:latin typeface="微软雅黑" pitchFamily="34" charset="-122"/>
                <a:ea typeface="微软雅黑" pitchFamily="34" charset="-122"/>
                <a:sym typeface="微软雅黑" pitchFamily="34" charset="-122"/>
              </a:rPr>
              <a:t>FAQ</a:t>
            </a:r>
            <a:r>
              <a:rPr lang="zh-CN" altLang="en-US" sz="1400" dirty="0" smtClean="0">
                <a:solidFill>
                  <a:schemeClr val="tx1">
                    <a:lumMod val="75000"/>
                    <a:lumOff val="25000"/>
                  </a:schemeClr>
                </a:solidFill>
                <a:latin typeface="微软雅黑" pitchFamily="34" charset="-122"/>
                <a:ea typeface="微软雅黑" pitchFamily="34" charset="-122"/>
                <a:sym typeface="微软雅黑" pitchFamily="34" charset="-122"/>
              </a:rPr>
              <a:t>模式</a:t>
            </a:r>
            <a:r>
              <a:rPr lang="en-US" altLang="zh-CN" sz="1400" dirty="0" smtClean="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400" dirty="0" smtClean="0">
                <a:solidFill>
                  <a:schemeClr val="tx1">
                    <a:lumMod val="75000"/>
                    <a:lumOff val="25000"/>
                  </a:schemeClr>
                </a:solidFill>
                <a:latin typeface="微软雅黑" pitchFamily="34" charset="-122"/>
                <a:ea typeface="微软雅黑" pitchFamily="34" charset="-122"/>
                <a:sym typeface="微软雅黑" pitchFamily="34" charset="-122"/>
              </a:rPr>
              <a:t>客服机器人</a:t>
            </a:r>
            <a:endParaRPr lang="en-US" altLang="zh-CN" sz="1400" dirty="0" smtClean="0">
              <a:solidFill>
                <a:schemeClr val="tx1">
                  <a:lumMod val="75000"/>
                  <a:lumOff val="25000"/>
                </a:schemeClr>
              </a:solidFill>
              <a:latin typeface="微软雅黑" pitchFamily="34" charset="-122"/>
              <a:ea typeface="微软雅黑" pitchFamily="34" charset="-122"/>
              <a:sym typeface="微软雅黑" pitchFamily="34" charset="-122"/>
            </a:endParaRPr>
          </a:p>
          <a:p>
            <a:pPr marL="285750" indent="-285750">
              <a:lnSpc>
                <a:spcPct val="130000"/>
              </a:lnSpc>
              <a:spcBef>
                <a:spcPct val="0"/>
              </a:spcBef>
              <a:buFont typeface="Arial" panose="020B0604020202020204" pitchFamily="34" charset="0"/>
              <a:buChar char="•"/>
            </a:pPr>
            <a:r>
              <a:rPr lang="zh-CN" altLang="en-US" sz="1400" smtClean="0">
                <a:solidFill>
                  <a:schemeClr val="tx1">
                    <a:lumMod val="75000"/>
                    <a:lumOff val="25000"/>
                  </a:schemeClr>
                </a:solidFill>
                <a:latin typeface="微软雅黑" pitchFamily="34" charset="-122"/>
                <a:ea typeface="微软雅黑" pitchFamily="34" charset="-122"/>
                <a:sym typeface="微软雅黑" pitchFamily="34" charset="-122"/>
              </a:rPr>
              <a:t>基于检索匹配</a:t>
            </a:r>
            <a:endParaRPr lang="en-US" altLang="zh-CN" sz="1400" dirty="0" smtClean="0">
              <a:solidFill>
                <a:schemeClr val="tx1">
                  <a:lumMod val="75000"/>
                  <a:lumOff val="25000"/>
                </a:schemeClr>
              </a:solidFill>
              <a:latin typeface="微软雅黑" pitchFamily="34" charset="-122"/>
              <a:ea typeface="微软雅黑" pitchFamily="34" charset="-122"/>
              <a:sym typeface="微软雅黑" pitchFamily="34" charset="-122"/>
            </a:endParaRPr>
          </a:p>
          <a:p>
            <a:pPr marL="285750" indent="-285750">
              <a:lnSpc>
                <a:spcPct val="130000"/>
              </a:lnSpc>
              <a:spcBef>
                <a:spcPct val="0"/>
              </a:spcBef>
              <a:buFont typeface="Arial" panose="020B0604020202020204" pitchFamily="34" charset="0"/>
              <a:buChar char="•"/>
            </a:pPr>
            <a:endParaRPr lang="en-US" altLang="zh-CN" sz="14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67" name="矩形 3"/>
          <p:cNvSpPr>
            <a:spLocks noChangeArrowheads="1"/>
          </p:cNvSpPr>
          <p:nvPr/>
        </p:nvSpPr>
        <p:spPr bwMode="auto">
          <a:xfrm>
            <a:off x="6850975" y="2597107"/>
            <a:ext cx="1420888"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工业界</a:t>
            </a:r>
            <a:r>
              <a:rPr lang="zh-CN" altLang="en-US" sz="2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现状</a:t>
            </a:r>
            <a:endParaRPr lang="zh-CN" altLang="en-US" sz="2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68" name="矩形 67"/>
          <p:cNvSpPr/>
          <p:nvPr/>
        </p:nvSpPr>
        <p:spPr>
          <a:xfrm>
            <a:off x="6910098" y="3058058"/>
            <a:ext cx="599800" cy="40500"/>
          </a:xfrm>
          <a:prstGeom prst="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69" name="矩形 68"/>
          <p:cNvSpPr/>
          <p:nvPr/>
        </p:nvSpPr>
        <p:spPr>
          <a:xfrm>
            <a:off x="7524948" y="3058058"/>
            <a:ext cx="1215000" cy="405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70" name="矩形 47"/>
          <p:cNvSpPr>
            <a:spLocks noChangeArrowheads="1"/>
          </p:cNvSpPr>
          <p:nvPr/>
        </p:nvSpPr>
        <p:spPr bwMode="auto">
          <a:xfrm>
            <a:off x="6782931" y="4770659"/>
            <a:ext cx="4161442" cy="174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285750" indent="-2857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rPr>
              <a:t>问题</a:t>
            </a:r>
            <a:r>
              <a:rPr lang="zh-CN" altLang="en-US" sz="1400" dirty="0" smtClean="0">
                <a:solidFill>
                  <a:schemeClr val="tx1">
                    <a:lumMod val="75000"/>
                    <a:lumOff val="25000"/>
                  </a:schemeClr>
                </a:solidFill>
                <a:latin typeface="微软雅黑" pitchFamily="34" charset="-122"/>
                <a:ea typeface="微软雅黑" pitchFamily="34" charset="-122"/>
                <a:sym typeface="微软雅黑" pitchFamily="34" charset="-122"/>
              </a:rPr>
              <a:t>分析、信息检索、答案抽取</a:t>
            </a:r>
            <a:endParaRPr lang="en-US" altLang="zh-CN" sz="1400" dirty="0" smtClean="0">
              <a:solidFill>
                <a:schemeClr val="tx1">
                  <a:lumMod val="75000"/>
                  <a:lumOff val="25000"/>
                </a:schemeClr>
              </a:solidFill>
              <a:latin typeface="微软雅黑" pitchFamily="34" charset="-122"/>
              <a:ea typeface="微软雅黑" pitchFamily="34" charset="-122"/>
              <a:sym typeface="微软雅黑" pitchFamily="34" charset="-122"/>
            </a:endParaRPr>
          </a:p>
          <a:p>
            <a:pPr marL="285750" indent="-285750">
              <a:lnSpc>
                <a:spcPct val="130000"/>
              </a:lnSpc>
              <a:spcBef>
                <a:spcPct val="0"/>
              </a:spcBef>
              <a:buFont typeface="Arial" panose="020B0604020202020204" pitchFamily="34" charset="0"/>
              <a:buChar char="•"/>
            </a:pPr>
            <a:r>
              <a:rPr lang="zh-CN" altLang="en-US" sz="1400" dirty="0" smtClean="0">
                <a:solidFill>
                  <a:schemeClr val="tx1">
                    <a:lumMod val="75000"/>
                    <a:lumOff val="25000"/>
                  </a:schemeClr>
                </a:solidFill>
                <a:latin typeface="微软雅黑" pitchFamily="34" charset="-122"/>
                <a:ea typeface="微软雅黑" pitchFamily="34" charset="-122"/>
                <a:sym typeface="微软雅黑" pitchFamily="34" charset="-122"/>
              </a:rPr>
              <a:t>语句相似度度量</a:t>
            </a:r>
            <a:endParaRPr lang="en-US" altLang="zh-CN" sz="1400" dirty="0" smtClean="0">
              <a:solidFill>
                <a:schemeClr val="tx1">
                  <a:lumMod val="75000"/>
                  <a:lumOff val="25000"/>
                </a:schemeClr>
              </a:solidFill>
              <a:latin typeface="微软雅黑" pitchFamily="34" charset="-122"/>
              <a:ea typeface="微软雅黑" pitchFamily="34" charset="-122"/>
              <a:sym typeface="微软雅黑" pitchFamily="34" charset="-122"/>
            </a:endParaRPr>
          </a:p>
          <a:p>
            <a:pPr marL="285750" indent="-285750">
              <a:lnSpc>
                <a:spcPct val="130000"/>
              </a:lnSpc>
              <a:spcBef>
                <a:spcPct val="0"/>
              </a:spcBef>
              <a:buFont typeface="Arial" panose="020B0604020202020204" pitchFamily="34" charset="0"/>
              <a:buChar char="•"/>
            </a:pPr>
            <a:r>
              <a:rPr lang="zh-CN" altLang="en-US" sz="1400" dirty="0" smtClean="0">
                <a:solidFill>
                  <a:schemeClr val="tx1">
                    <a:lumMod val="75000"/>
                    <a:lumOff val="25000"/>
                  </a:schemeClr>
                </a:solidFill>
                <a:latin typeface="微软雅黑" pitchFamily="34" charset="-122"/>
                <a:ea typeface="微软雅黑" pitchFamily="34" charset="-122"/>
                <a:sym typeface="微软雅黑" pitchFamily="34" charset="-122"/>
              </a:rPr>
              <a:t>关键词抽取与扩展</a:t>
            </a:r>
            <a:endParaRPr lang="en-US" altLang="zh-CN" sz="1400" dirty="0" smtClean="0">
              <a:solidFill>
                <a:schemeClr val="tx1">
                  <a:lumMod val="75000"/>
                  <a:lumOff val="25000"/>
                </a:schemeClr>
              </a:solidFill>
              <a:latin typeface="微软雅黑" pitchFamily="34" charset="-122"/>
              <a:ea typeface="微软雅黑" pitchFamily="34" charset="-122"/>
              <a:sym typeface="微软雅黑" pitchFamily="34" charset="-122"/>
            </a:endParaRPr>
          </a:p>
          <a:p>
            <a:pPr marL="285750" indent="-2857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rPr>
              <a:t>垂直</a:t>
            </a:r>
            <a:r>
              <a:rPr lang="zh-CN" altLang="en-US" sz="1400" dirty="0" smtClean="0">
                <a:solidFill>
                  <a:schemeClr val="tx1">
                    <a:lumMod val="75000"/>
                    <a:lumOff val="25000"/>
                  </a:schemeClr>
                </a:solidFill>
                <a:latin typeface="微软雅黑" pitchFamily="34" charset="-122"/>
                <a:ea typeface="微软雅黑" pitchFamily="34" charset="-122"/>
                <a:sym typeface="微软雅黑" pitchFamily="34" charset="-122"/>
              </a:rPr>
              <a:t>聚类</a:t>
            </a:r>
            <a:endParaRPr lang="en-US" altLang="zh-CN" sz="1400" dirty="0" smtClean="0">
              <a:solidFill>
                <a:schemeClr val="tx1">
                  <a:lumMod val="75000"/>
                  <a:lumOff val="25000"/>
                </a:schemeClr>
              </a:solidFill>
              <a:latin typeface="微软雅黑" pitchFamily="34" charset="-122"/>
              <a:ea typeface="微软雅黑" pitchFamily="34" charset="-122"/>
              <a:sym typeface="微软雅黑" pitchFamily="34" charset="-122"/>
            </a:endParaRPr>
          </a:p>
          <a:p>
            <a:pPr marL="285750" indent="-285750">
              <a:lnSpc>
                <a:spcPct val="130000"/>
              </a:lnSpc>
              <a:spcBef>
                <a:spcPct val="0"/>
              </a:spcBef>
              <a:buFont typeface="Arial" panose="020B0604020202020204" pitchFamily="34" charset="0"/>
              <a:buChar char="•"/>
            </a:pPr>
            <a:r>
              <a:rPr lang="zh-CN" altLang="en-US" sz="1400" dirty="0" smtClean="0">
                <a:solidFill>
                  <a:schemeClr val="tx1">
                    <a:lumMod val="75000"/>
                    <a:lumOff val="25000"/>
                  </a:schemeClr>
                </a:solidFill>
                <a:latin typeface="微软雅黑" pitchFamily="34" charset="-122"/>
                <a:ea typeface="微软雅黑" pitchFamily="34" charset="-122"/>
                <a:sym typeface="微软雅黑" pitchFamily="34" charset="-122"/>
              </a:rPr>
              <a:t>深度学习</a:t>
            </a:r>
            <a:r>
              <a:rPr lang="en-US" altLang="zh-CN" sz="1400" dirty="0" smtClean="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400" dirty="0" smtClean="0">
                <a:solidFill>
                  <a:schemeClr val="tx1">
                    <a:lumMod val="75000"/>
                    <a:lumOff val="25000"/>
                  </a:schemeClr>
                </a:solidFill>
                <a:latin typeface="微软雅黑" pitchFamily="34" charset="-122"/>
                <a:ea typeface="微软雅黑" pitchFamily="34" charset="-122"/>
                <a:sym typeface="微软雅黑" pitchFamily="34" charset="-122"/>
              </a:rPr>
              <a:t>动态共关注网络（</a:t>
            </a:r>
            <a:r>
              <a:rPr lang="en-US" altLang="zh-CN" sz="1400" dirty="0" smtClean="0">
                <a:solidFill>
                  <a:schemeClr val="tx1">
                    <a:lumMod val="75000"/>
                    <a:lumOff val="25000"/>
                  </a:schemeClr>
                </a:solidFill>
                <a:latin typeface="微软雅黑" pitchFamily="34" charset="-122"/>
                <a:ea typeface="微软雅黑" pitchFamily="34" charset="-122"/>
                <a:sym typeface="微软雅黑" pitchFamily="34" charset="-122"/>
              </a:rPr>
              <a:t>Dynamic </a:t>
            </a:r>
            <a:r>
              <a:rPr lang="en-US" altLang="zh-CN" sz="1400" dirty="0" err="1" smtClean="0">
                <a:solidFill>
                  <a:schemeClr val="tx1">
                    <a:lumMod val="75000"/>
                    <a:lumOff val="25000"/>
                  </a:schemeClr>
                </a:solidFill>
                <a:latin typeface="微软雅黑" pitchFamily="34" charset="-122"/>
                <a:ea typeface="微软雅黑" pitchFamily="34" charset="-122"/>
                <a:sym typeface="微软雅黑" pitchFamily="34" charset="-122"/>
              </a:rPr>
              <a:t>Coattention</a:t>
            </a:r>
            <a:r>
              <a:rPr lang="en-US" altLang="zh-CN" sz="1400" dirty="0" smtClean="0">
                <a:solidFill>
                  <a:schemeClr val="tx1">
                    <a:lumMod val="75000"/>
                    <a:lumOff val="25000"/>
                  </a:schemeClr>
                </a:solidFill>
                <a:latin typeface="微软雅黑" pitchFamily="34" charset="-122"/>
                <a:ea typeface="微软雅黑" pitchFamily="34" charset="-122"/>
                <a:sym typeface="微软雅黑" pitchFamily="34" charset="-122"/>
              </a:rPr>
              <a:t> Networks</a:t>
            </a:r>
            <a:r>
              <a:rPr lang="zh-CN" altLang="en-US" sz="1400" dirty="0" smtClean="0">
                <a:solidFill>
                  <a:schemeClr val="tx1">
                    <a:lumMod val="75000"/>
                    <a:lumOff val="25000"/>
                  </a:schemeClr>
                </a:solidFill>
                <a:latin typeface="微软雅黑" pitchFamily="34" charset="-122"/>
                <a:ea typeface="微软雅黑" pitchFamily="34" charset="-122"/>
                <a:sym typeface="微软雅黑" pitchFamily="34" charset="-122"/>
              </a:rPr>
              <a:t>）</a:t>
            </a:r>
            <a:endParaRPr lang="en-US" altLang="zh-CN" sz="14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71" name="矩形 3"/>
          <p:cNvSpPr>
            <a:spLocks noChangeArrowheads="1"/>
          </p:cNvSpPr>
          <p:nvPr/>
        </p:nvSpPr>
        <p:spPr bwMode="auto">
          <a:xfrm>
            <a:off x="6799454" y="4219002"/>
            <a:ext cx="1420888"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学术界现状</a:t>
            </a:r>
            <a:endParaRPr lang="zh-CN" altLang="en-US" sz="2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72" name="矩形 71"/>
          <p:cNvSpPr/>
          <p:nvPr/>
        </p:nvSpPr>
        <p:spPr>
          <a:xfrm>
            <a:off x="6858577" y="4679953"/>
            <a:ext cx="599800" cy="40500"/>
          </a:xfrm>
          <a:prstGeom prst="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73" name="矩形 72"/>
          <p:cNvSpPr/>
          <p:nvPr/>
        </p:nvSpPr>
        <p:spPr>
          <a:xfrm>
            <a:off x="7473427" y="4679953"/>
            <a:ext cx="1215000" cy="405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3" name="矩形 2"/>
          <p:cNvSpPr/>
          <p:nvPr/>
        </p:nvSpPr>
        <p:spPr>
          <a:xfrm>
            <a:off x="2872126" y="2962144"/>
            <a:ext cx="3542959" cy="3245473"/>
          </a:xfrm>
          <a:prstGeom prst="rect">
            <a:avLst/>
          </a:prstGeom>
          <a:blipFill>
            <a:blip r:embed="rId3" cstate="email">
              <a:extLst>
                <a:ext uri="{28A0092B-C50C-407E-A947-70E740481C1C}">
                  <a14:useLocalDpi xmlns:a14="http://schemas.microsoft.com/office/drawing/2010/main"/>
                </a:ext>
              </a:extLst>
            </a:blip>
            <a:srcRect/>
            <a:stretch>
              <a:fillRect/>
            </a:stretch>
          </a:blipFill>
          <a:ln>
            <a:solidFill>
              <a:srgbClr val="152F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56585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animEffect transition="in" filter="fade">
                                      <p:cBhvr>
                                        <p:cTn id="17" dur="500"/>
                                        <p:tgtEl>
                                          <p:spTgt spid="3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Right)">
                                      <p:cBhvr>
                                        <p:cTn id="21" dur="500"/>
                                        <p:tgtEl>
                                          <p:spTgt spid="3"/>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left)">
                                      <p:cBhvr>
                                        <p:cTn id="25" dur="500"/>
                                        <p:tgtEl>
                                          <p:spTgt spid="67"/>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wipe(left)">
                                      <p:cBhvr>
                                        <p:cTn id="29" dur="500"/>
                                        <p:tgtEl>
                                          <p:spTgt spid="68"/>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left)">
                                      <p:cBhvr>
                                        <p:cTn id="33" dur="750"/>
                                        <p:tgtEl>
                                          <p:spTgt spid="69"/>
                                        </p:tgtEl>
                                      </p:cBhvr>
                                    </p:animEffect>
                                  </p:childTnLst>
                                </p:cTn>
                              </p:par>
                            </p:childTnLst>
                          </p:cTn>
                        </p:par>
                        <p:par>
                          <p:cTn id="34" fill="hold">
                            <p:stCondLst>
                              <p:cond delay="3750"/>
                            </p:stCondLst>
                            <p:childTnLst>
                              <p:par>
                                <p:cTn id="35" presetID="14" presetClass="entr" presetSubtype="10"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randombar(horizontal)">
                                      <p:cBhvr>
                                        <p:cTn id="37" dur="750"/>
                                        <p:tgtEl>
                                          <p:spTgt spid="66"/>
                                        </p:tgtEl>
                                      </p:cBhvr>
                                    </p:animEffect>
                                  </p:childTnLst>
                                </p:cTn>
                              </p:par>
                            </p:childTnLst>
                          </p:cTn>
                        </p:par>
                        <p:par>
                          <p:cTn id="38" fill="hold">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wipe(left)">
                                      <p:cBhvr>
                                        <p:cTn id="41" dur="500"/>
                                        <p:tgtEl>
                                          <p:spTgt spid="71"/>
                                        </p:tgtEl>
                                      </p:cBhvr>
                                    </p:animEffect>
                                  </p:childTnLst>
                                </p:cTn>
                              </p:par>
                            </p:childTnLst>
                          </p:cTn>
                        </p:par>
                        <p:par>
                          <p:cTn id="42" fill="hold">
                            <p:stCondLst>
                              <p:cond delay="5000"/>
                            </p:stCondLst>
                            <p:childTnLst>
                              <p:par>
                                <p:cTn id="43" presetID="22" presetClass="entr" presetSubtype="8" fill="hold" grpId="0" nodeType="after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wipe(left)">
                                      <p:cBhvr>
                                        <p:cTn id="45" dur="500"/>
                                        <p:tgtEl>
                                          <p:spTgt spid="72"/>
                                        </p:tgtEl>
                                      </p:cBhvr>
                                    </p:animEffect>
                                  </p:childTnLst>
                                </p:cTn>
                              </p:par>
                            </p:childTnLst>
                          </p:cTn>
                        </p:par>
                        <p:par>
                          <p:cTn id="46" fill="hold">
                            <p:stCondLst>
                              <p:cond delay="5500"/>
                            </p:stCondLst>
                            <p:childTnLst>
                              <p:par>
                                <p:cTn id="47" presetID="22" presetClass="entr" presetSubtype="8" fill="hold" grpId="0" nodeType="after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left)">
                                      <p:cBhvr>
                                        <p:cTn id="49" dur="750"/>
                                        <p:tgtEl>
                                          <p:spTgt spid="73"/>
                                        </p:tgtEl>
                                      </p:cBhvr>
                                    </p:animEffect>
                                  </p:childTnLst>
                                </p:cTn>
                              </p:par>
                            </p:childTnLst>
                          </p:cTn>
                        </p:par>
                        <p:par>
                          <p:cTn id="50" fill="hold">
                            <p:stCondLst>
                              <p:cond delay="6250"/>
                            </p:stCondLst>
                            <p:childTnLst>
                              <p:par>
                                <p:cTn id="51" presetID="14" presetClass="entr" presetSubtype="10" fill="hold" grpId="0" nodeType="after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randombar(horizontal)">
                                      <p:cBhvr>
                                        <p:cTn id="53" dur="75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2" grpId="0"/>
      <p:bldP spid="66" grpId="0"/>
      <p:bldP spid="67" grpId="0"/>
      <p:bldP spid="68" grpId="0" animBg="1"/>
      <p:bldP spid="69" grpId="0" animBg="1"/>
      <p:bldP spid="70" grpId="0"/>
      <p:bldP spid="71" grpId="0"/>
      <p:bldP spid="72" grpId="0" animBg="1"/>
      <p:bldP spid="73"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a:solidFill>
                  <a:schemeClr val="tx1">
                    <a:lumMod val="75000"/>
                    <a:lumOff val="25000"/>
                  </a:schemeClr>
                </a:solidFill>
                <a:latin typeface="Arial" panose="020B0604020202020204" pitchFamily="34" charset="0"/>
                <a:cs typeface="Arial" panose="020B0604020202020204" pitchFamily="34" charset="0"/>
              </a:rPr>
              <a:t>研究意义</a:t>
            </a:r>
          </a:p>
        </p:txBody>
      </p:sp>
      <p:grpSp>
        <p:nvGrpSpPr>
          <p:cNvPr id="16" name="组合 15"/>
          <p:cNvGrpSpPr/>
          <p:nvPr/>
        </p:nvGrpSpPr>
        <p:grpSpPr>
          <a:xfrm>
            <a:off x="5334856" y="570216"/>
            <a:ext cx="263341" cy="395013"/>
            <a:chOff x="5284519" y="1508166"/>
            <a:chExt cx="213756" cy="427512"/>
          </a:xfrm>
        </p:grpSpPr>
        <p:cxnSp>
          <p:nvCxnSpPr>
            <p:cNvPr id="17" name="直接连接符 16"/>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0" name="Freeform 476"/>
          <p:cNvSpPr>
            <a:spLocks noEditPoints="1"/>
          </p:cNvSpPr>
          <p:nvPr/>
        </p:nvSpPr>
        <p:spPr bwMode="auto">
          <a:xfrm>
            <a:off x="2526318" y="1839891"/>
            <a:ext cx="1041341" cy="754547"/>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FFC000"/>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21" name="Oval 493"/>
          <p:cNvSpPr>
            <a:spLocks noChangeArrowheads="1"/>
          </p:cNvSpPr>
          <p:nvPr/>
        </p:nvSpPr>
        <p:spPr bwMode="auto">
          <a:xfrm>
            <a:off x="4969654" y="4404300"/>
            <a:ext cx="730404" cy="662682"/>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F14124"/>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97"/>
          <p:cNvSpPr>
            <a:spLocks noEditPoints="1"/>
          </p:cNvSpPr>
          <p:nvPr/>
        </p:nvSpPr>
        <p:spPr bwMode="auto">
          <a:xfrm>
            <a:off x="7262781" y="1839891"/>
            <a:ext cx="563836" cy="777833"/>
          </a:xfrm>
          <a:custGeom>
            <a:avLst/>
            <a:gdLst>
              <a:gd name="T0" fmla="*/ 125 w 128"/>
              <a:gd name="T1" fmla="*/ 83 h 177"/>
              <a:gd name="T2" fmla="*/ 64 w 128"/>
              <a:gd name="T3" fmla="*/ 177 h 177"/>
              <a:gd name="T4" fmla="*/ 0 w 128"/>
              <a:gd name="T5" fmla="*/ 71 h 177"/>
              <a:gd name="T6" fmla="*/ 0 w 128"/>
              <a:gd name="T7" fmla="*/ 70 h 177"/>
              <a:gd name="T8" fmla="*/ 0 w 128"/>
              <a:gd name="T9" fmla="*/ 64 h 177"/>
              <a:gd name="T10" fmla="*/ 64 w 128"/>
              <a:gd name="T11" fmla="*/ 0 h 177"/>
              <a:gd name="T12" fmla="*/ 128 w 128"/>
              <a:gd name="T13" fmla="*/ 64 h 177"/>
              <a:gd name="T14" fmla="*/ 127 w 128"/>
              <a:gd name="T15" fmla="*/ 68 h 177"/>
              <a:gd name="T16" fmla="*/ 125 w 128"/>
              <a:gd name="T17" fmla="*/ 83 h 177"/>
              <a:gd name="T18" fmla="*/ 64 w 128"/>
              <a:gd name="T19" fmla="*/ 20 h 177"/>
              <a:gd name="T20" fmla="*/ 22 w 128"/>
              <a:gd name="T21" fmla="*/ 62 h 177"/>
              <a:gd name="T22" fmla="*/ 64 w 128"/>
              <a:gd name="T23" fmla="*/ 104 h 177"/>
              <a:gd name="T24" fmla="*/ 106 w 128"/>
              <a:gd name="T25" fmla="*/ 62 h 177"/>
              <a:gd name="T26" fmla="*/ 64 w 128"/>
              <a:gd name="T27" fmla="*/ 20 h 177"/>
              <a:gd name="T28" fmla="*/ 64 w 128"/>
              <a:gd name="T29" fmla="*/ 40 h 177"/>
              <a:gd name="T30" fmla="*/ 44 w 128"/>
              <a:gd name="T31" fmla="*/ 60 h 177"/>
              <a:gd name="T32" fmla="*/ 64 w 128"/>
              <a:gd name="T33" fmla="*/ 80 h 177"/>
              <a:gd name="T34" fmla="*/ 84 w 128"/>
              <a:gd name="T35" fmla="*/ 60 h 177"/>
              <a:gd name="T36" fmla="*/ 64 w 128"/>
              <a:gd name="T37"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177">
                <a:moveTo>
                  <a:pt x="125" y="83"/>
                </a:moveTo>
                <a:cubicBezTo>
                  <a:pt x="120" y="104"/>
                  <a:pt x="105" y="138"/>
                  <a:pt x="64" y="177"/>
                </a:cubicBezTo>
                <a:cubicBezTo>
                  <a:pt x="64" y="177"/>
                  <a:pt x="5" y="122"/>
                  <a:pt x="0" y="71"/>
                </a:cubicBezTo>
                <a:cubicBezTo>
                  <a:pt x="0" y="71"/>
                  <a:pt x="0" y="70"/>
                  <a:pt x="0" y="70"/>
                </a:cubicBezTo>
                <a:cubicBezTo>
                  <a:pt x="0" y="68"/>
                  <a:pt x="0" y="66"/>
                  <a:pt x="0" y="64"/>
                </a:cubicBezTo>
                <a:cubicBezTo>
                  <a:pt x="0" y="29"/>
                  <a:pt x="28" y="0"/>
                  <a:pt x="64" y="0"/>
                </a:cubicBezTo>
                <a:cubicBezTo>
                  <a:pt x="99" y="0"/>
                  <a:pt x="128" y="29"/>
                  <a:pt x="128" y="64"/>
                </a:cubicBezTo>
                <a:cubicBezTo>
                  <a:pt x="128" y="64"/>
                  <a:pt x="128" y="65"/>
                  <a:pt x="127" y="68"/>
                </a:cubicBezTo>
                <a:cubicBezTo>
                  <a:pt x="127" y="73"/>
                  <a:pt x="126" y="78"/>
                  <a:pt x="125" y="83"/>
                </a:cubicBezTo>
                <a:close/>
                <a:moveTo>
                  <a:pt x="64" y="20"/>
                </a:moveTo>
                <a:cubicBezTo>
                  <a:pt x="40" y="20"/>
                  <a:pt x="22" y="39"/>
                  <a:pt x="22" y="62"/>
                </a:cubicBezTo>
                <a:cubicBezTo>
                  <a:pt x="22" y="85"/>
                  <a:pt x="40" y="104"/>
                  <a:pt x="64" y="104"/>
                </a:cubicBezTo>
                <a:cubicBezTo>
                  <a:pt x="87" y="104"/>
                  <a:pt x="106" y="85"/>
                  <a:pt x="106" y="62"/>
                </a:cubicBezTo>
                <a:cubicBezTo>
                  <a:pt x="106" y="39"/>
                  <a:pt x="87" y="20"/>
                  <a:pt x="64" y="20"/>
                </a:cubicBezTo>
                <a:close/>
                <a:moveTo>
                  <a:pt x="64" y="40"/>
                </a:moveTo>
                <a:cubicBezTo>
                  <a:pt x="53" y="40"/>
                  <a:pt x="44" y="49"/>
                  <a:pt x="44" y="60"/>
                </a:cubicBezTo>
                <a:cubicBezTo>
                  <a:pt x="44" y="71"/>
                  <a:pt x="53" y="80"/>
                  <a:pt x="64" y="80"/>
                </a:cubicBezTo>
                <a:cubicBezTo>
                  <a:pt x="75" y="80"/>
                  <a:pt x="84" y="71"/>
                  <a:pt x="84" y="60"/>
                </a:cubicBezTo>
                <a:cubicBezTo>
                  <a:pt x="84" y="49"/>
                  <a:pt x="75" y="40"/>
                  <a:pt x="64" y="40"/>
                </a:cubicBezTo>
                <a:close/>
              </a:path>
            </a:pathLst>
          </a:custGeom>
          <a:solidFill>
            <a:srgbClr val="21AB82"/>
          </a:solidFill>
          <a:ln>
            <a:noFill/>
          </a:ln>
          <a:effectLst/>
        </p:spPr>
        <p:txBody>
          <a:bodyPr vert="horz" wrap="square" lIns="91440" tIns="45720" rIns="91440" bIns="45720" numCol="1" anchor="t" anchorCtr="0" compatLnSpc="1">
            <a:prstTxWarp prst="textNoShape">
              <a:avLst/>
            </a:prstTxWarp>
          </a:bodyPr>
          <a:lstStyle/>
          <a:p>
            <a:endParaRPr lang="zh-CN" altLang="en-US"/>
          </a:p>
        </p:txBody>
      </p:sp>
      <p:cxnSp>
        <p:nvCxnSpPr>
          <p:cNvPr id="23" name="直接连接符 22"/>
          <p:cNvCxnSpPr/>
          <p:nvPr/>
        </p:nvCxnSpPr>
        <p:spPr>
          <a:xfrm>
            <a:off x="2526318" y="2686671"/>
            <a:ext cx="37095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262780" y="2686671"/>
            <a:ext cx="3680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969654" y="5225977"/>
            <a:ext cx="37095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498"/>
          <p:cNvSpPr txBox="1"/>
          <p:nvPr/>
        </p:nvSpPr>
        <p:spPr>
          <a:xfrm>
            <a:off x="4474763" y="2089685"/>
            <a:ext cx="1877437" cy="430887"/>
          </a:xfrm>
          <a:prstGeom prst="rect">
            <a:avLst/>
          </a:prstGeom>
          <a:noFill/>
        </p:spPr>
        <p:txBody>
          <a:bodyPr wrap="none" rtlCol="0" anchor="ctr">
            <a:spAutoFit/>
          </a:bodyPr>
          <a:lstStyle/>
          <a:p>
            <a:pPr lvl="0" algn="r"/>
            <a:r>
              <a:rPr lang="zh-CN" altLang="en-US" sz="2200" b="1" dirty="0" smtClean="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rPr>
              <a:t>更精确的检索</a:t>
            </a:r>
            <a:endPar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41" name="TextBox 499"/>
          <p:cNvSpPr txBox="1"/>
          <p:nvPr/>
        </p:nvSpPr>
        <p:spPr>
          <a:xfrm>
            <a:off x="9182020" y="2089685"/>
            <a:ext cx="1877437" cy="430887"/>
          </a:xfrm>
          <a:prstGeom prst="rect">
            <a:avLst/>
          </a:prstGeom>
          <a:noFill/>
        </p:spPr>
        <p:txBody>
          <a:bodyPr wrap="none" rtlCol="0" anchor="ctr">
            <a:spAutoFit/>
          </a:bodyPr>
          <a:lstStyle/>
          <a:p>
            <a:pPr lvl="0" algn="r"/>
            <a:r>
              <a:rPr lang="zh-CN" altLang="en-US" sz="2200" b="1" dirty="0" smtClean="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rPr>
              <a:t>更智能的系统</a:t>
            </a:r>
            <a:endPar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42" name="TextBox 500"/>
          <p:cNvSpPr txBox="1"/>
          <p:nvPr/>
        </p:nvSpPr>
        <p:spPr>
          <a:xfrm>
            <a:off x="6071712" y="4598535"/>
            <a:ext cx="2723824" cy="430887"/>
          </a:xfrm>
          <a:prstGeom prst="rect">
            <a:avLst/>
          </a:prstGeom>
          <a:noFill/>
        </p:spPr>
        <p:txBody>
          <a:bodyPr wrap="none" rtlCol="0" anchor="ctr">
            <a:spAutoFit/>
          </a:bodyPr>
          <a:lstStyle/>
          <a:p>
            <a:pPr lvl="0" algn="r"/>
            <a:r>
              <a:rPr lang="zh-CN" altLang="en-US" sz="2200" b="1" dirty="0" smtClean="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rPr>
              <a:t>智能机器人关键模块</a:t>
            </a:r>
            <a:endPar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44" name="TextBox 503"/>
          <p:cNvSpPr txBox="1"/>
          <p:nvPr/>
        </p:nvSpPr>
        <p:spPr>
          <a:xfrm>
            <a:off x="2401094" y="2776719"/>
            <a:ext cx="4061599" cy="652486"/>
          </a:xfrm>
          <a:prstGeom prst="rect">
            <a:avLst/>
          </a:prstGeom>
          <a:noFill/>
        </p:spPr>
        <p:txBody>
          <a:bodyPr wrap="square" rtlCol="0">
            <a:spAutoFit/>
          </a:bodyPr>
          <a:lstStyle/>
          <a:p>
            <a:pPr>
              <a:lnSpc>
                <a:spcPct val="130000"/>
              </a:lnSpc>
            </a:pPr>
            <a:r>
              <a:rPr lang="zh-CN" altLang="en-US" sz="1400" dirty="0" smtClean="0">
                <a:solidFill>
                  <a:schemeClr val="tx1">
                    <a:lumMod val="75000"/>
                    <a:lumOff val="25000"/>
                  </a:schemeClr>
                </a:solidFill>
                <a:latin typeface="微软雅黑" pitchFamily="34" charset="-122"/>
                <a:ea typeface="微软雅黑" pitchFamily="34" charset="-122"/>
              </a:rPr>
              <a:t>能够更好地满足用户的检索需求，可以说是下一代的搜索引擎。</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45" name="TextBox 504"/>
          <p:cNvSpPr txBox="1"/>
          <p:nvPr/>
        </p:nvSpPr>
        <p:spPr>
          <a:xfrm>
            <a:off x="7161181" y="2776719"/>
            <a:ext cx="4061599" cy="345094"/>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endParaRPr lang="zh-CN" altLang="en-US" dirty="0"/>
          </a:p>
        </p:txBody>
      </p:sp>
      <p:sp>
        <p:nvSpPr>
          <p:cNvPr id="46" name="TextBox 505"/>
          <p:cNvSpPr txBox="1"/>
          <p:nvPr/>
        </p:nvSpPr>
        <p:spPr>
          <a:xfrm>
            <a:off x="4844430" y="5326451"/>
            <a:ext cx="4061599" cy="652486"/>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en-US" dirty="0" smtClean="0"/>
              <a:t>智能机器人的关键模块，机器人若要具有智能，与用户的智能交互与问答必不可少</a:t>
            </a:r>
            <a:endParaRPr lang="zh-CN" altLang="en-US" dirty="0"/>
          </a:p>
        </p:txBody>
      </p:sp>
      <p:sp>
        <p:nvSpPr>
          <p:cNvPr id="26" name="TextBox 506"/>
          <p:cNvSpPr txBox="1"/>
          <p:nvPr/>
        </p:nvSpPr>
        <p:spPr>
          <a:xfrm>
            <a:off x="7262780" y="2783823"/>
            <a:ext cx="4061599" cy="932563"/>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en-US" dirty="0"/>
              <a:t>自动</a:t>
            </a:r>
            <a:r>
              <a:rPr lang="zh-CN" altLang="en-US" dirty="0" smtClean="0"/>
              <a:t>问答技术作为一个不受专业限制的领域能够广泛应用到各行各业中，促进各类智能客服、智能聊天系统的发展。</a:t>
            </a:r>
            <a:endParaRPr lang="zh-CN" altLang="en-US" dirty="0"/>
          </a:p>
        </p:txBody>
      </p:sp>
    </p:spTree>
    <p:extLst>
      <p:ext uri="{BB962C8B-B14F-4D97-AF65-F5344CB8AC3E}">
        <p14:creationId xmlns:p14="http://schemas.microsoft.com/office/powerpoint/2010/main" val="133981299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1+#ppt_w/2"/>
                                          </p:val>
                                        </p:tav>
                                        <p:tav tm="100000">
                                          <p:val>
                                            <p:strVal val="#ppt_x"/>
                                          </p:val>
                                        </p:tav>
                                      </p:tavLst>
                                    </p:anim>
                                    <p:anim calcmode="lin" valueType="num">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childTnLst>
                          </p:cTn>
                        </p:par>
                        <p:par>
                          <p:cTn id="25" fill="hold">
                            <p:stCondLst>
                              <p:cond delay="1750"/>
                            </p:stCondLst>
                            <p:childTnLst>
                              <p:par>
                                <p:cTn id="26" presetID="22" presetClass="entr" presetSubtype="8"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par>
                                <p:cTn id="29" presetID="2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par>
                                <p:cTn id="32" presetID="22" presetClass="entr" presetSubtype="8"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childTnLst>
                          </p:cTn>
                        </p:par>
                        <p:par>
                          <p:cTn id="35" fill="hold">
                            <p:stCondLst>
                              <p:cond delay="2250"/>
                            </p:stCondLst>
                            <p:childTnLst>
                              <p:par>
                                <p:cTn id="36" presetID="12" presetClass="entr" presetSubtype="4" fill="hold" grpId="0" nodeType="afterEffect">
                                  <p:stCondLst>
                                    <p:cond delay="0"/>
                                  </p:stCondLst>
                                  <p:iterate type="lt">
                                    <p:tmPct val="5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300"/>
                                        <p:tgtEl>
                                          <p:spTgt spid="40"/>
                                        </p:tgtEl>
                                        <p:attrNameLst>
                                          <p:attrName>ppt_y</p:attrName>
                                        </p:attrNameLst>
                                      </p:cBhvr>
                                      <p:tavLst>
                                        <p:tav tm="0">
                                          <p:val>
                                            <p:strVal val="#ppt_y+#ppt_h*1.125000"/>
                                          </p:val>
                                        </p:tav>
                                        <p:tav tm="100000">
                                          <p:val>
                                            <p:strVal val="#ppt_y"/>
                                          </p:val>
                                        </p:tav>
                                      </p:tavLst>
                                    </p:anim>
                                    <p:animEffect transition="in" filter="wipe(up)">
                                      <p:cBhvr>
                                        <p:cTn id="39" dur="300"/>
                                        <p:tgtEl>
                                          <p:spTgt spid="40"/>
                                        </p:tgtEl>
                                      </p:cBhvr>
                                    </p:animEffect>
                                  </p:childTnLst>
                                </p:cTn>
                              </p:par>
                              <p:par>
                                <p:cTn id="40" presetID="12" presetClass="entr" presetSubtype="4" fill="hold" grpId="0" nodeType="withEffect">
                                  <p:stCondLst>
                                    <p:cond delay="0"/>
                                  </p:stCondLst>
                                  <p:iterate type="lt">
                                    <p:tmPct val="50000"/>
                                  </p:iterate>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300"/>
                                        <p:tgtEl>
                                          <p:spTgt spid="41"/>
                                        </p:tgtEl>
                                        <p:attrNameLst>
                                          <p:attrName>ppt_y</p:attrName>
                                        </p:attrNameLst>
                                      </p:cBhvr>
                                      <p:tavLst>
                                        <p:tav tm="0">
                                          <p:val>
                                            <p:strVal val="#ppt_y+#ppt_h*1.125000"/>
                                          </p:val>
                                        </p:tav>
                                        <p:tav tm="100000">
                                          <p:val>
                                            <p:strVal val="#ppt_y"/>
                                          </p:val>
                                        </p:tav>
                                      </p:tavLst>
                                    </p:anim>
                                    <p:animEffect transition="in" filter="wipe(up)">
                                      <p:cBhvr>
                                        <p:cTn id="43" dur="300"/>
                                        <p:tgtEl>
                                          <p:spTgt spid="41"/>
                                        </p:tgtEl>
                                      </p:cBhvr>
                                    </p:animEffect>
                                  </p:childTnLst>
                                </p:cTn>
                              </p:par>
                              <p:par>
                                <p:cTn id="44" presetID="12" presetClass="entr" presetSubtype="4" fill="hold" grpId="0" nodeType="withEffect">
                                  <p:stCondLst>
                                    <p:cond delay="0"/>
                                  </p:stCondLst>
                                  <p:iterate type="lt">
                                    <p:tmPct val="50000"/>
                                  </p:iterate>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300"/>
                                        <p:tgtEl>
                                          <p:spTgt spid="42"/>
                                        </p:tgtEl>
                                        <p:attrNameLst>
                                          <p:attrName>ppt_y</p:attrName>
                                        </p:attrNameLst>
                                      </p:cBhvr>
                                      <p:tavLst>
                                        <p:tav tm="0">
                                          <p:val>
                                            <p:strVal val="#ppt_y+#ppt_h*1.125000"/>
                                          </p:val>
                                        </p:tav>
                                        <p:tav tm="100000">
                                          <p:val>
                                            <p:strVal val="#ppt_y"/>
                                          </p:val>
                                        </p:tav>
                                      </p:tavLst>
                                    </p:anim>
                                    <p:animEffect transition="in" filter="wipe(up)">
                                      <p:cBhvr>
                                        <p:cTn id="47" dur="300"/>
                                        <p:tgtEl>
                                          <p:spTgt spid="42"/>
                                        </p:tgtEl>
                                      </p:cBhvr>
                                    </p:animEffect>
                                  </p:childTnLst>
                                </p:cTn>
                              </p:par>
                              <p:par>
                                <p:cTn id="48" presetID="10" presetClass="entr" presetSubtype="0" fill="hold" grpId="0" nodeType="withEffect">
                                  <p:stCondLst>
                                    <p:cond delay="1000"/>
                                  </p:stCondLst>
                                  <p:iterate type="lt">
                                    <p:tmPct val="10000"/>
                                  </p:iterate>
                                  <p:childTnLst>
                                    <p:set>
                                      <p:cBhvr>
                                        <p:cTn id="49" dur="1" fill="hold">
                                          <p:stCondLst>
                                            <p:cond delay="0"/>
                                          </p:stCondLst>
                                        </p:cTn>
                                        <p:tgtEl>
                                          <p:spTgt spid="44"/>
                                        </p:tgtEl>
                                        <p:attrNameLst>
                                          <p:attrName>style.visibility</p:attrName>
                                        </p:attrNameLst>
                                      </p:cBhvr>
                                      <p:to>
                                        <p:strVal val="visible"/>
                                      </p:to>
                                    </p:set>
                                    <p:animEffect transition="in" filter="fade">
                                      <p:cBhvr>
                                        <p:cTn id="50" dur="100"/>
                                        <p:tgtEl>
                                          <p:spTgt spid="44"/>
                                        </p:tgtEl>
                                      </p:cBhvr>
                                    </p:animEffect>
                                  </p:childTnLst>
                                </p:cTn>
                              </p:par>
                              <p:par>
                                <p:cTn id="51" presetID="10" presetClass="entr" presetSubtype="0" fill="hold" grpId="0" nodeType="withEffect" nodePh="1">
                                  <p:stCondLst>
                                    <p:cond delay="1000"/>
                                  </p:stCondLst>
                                  <p:endCondLst>
                                    <p:cond evt="begin" delay="0">
                                      <p:tn val="51"/>
                                    </p:cond>
                                  </p:endCondLst>
                                  <p:iterate type="lt">
                                    <p:tmPct val="10000"/>
                                  </p:iterate>
                                  <p:childTnLst>
                                    <p:set>
                                      <p:cBhvr>
                                        <p:cTn id="52" dur="1" fill="hold">
                                          <p:stCondLst>
                                            <p:cond delay="0"/>
                                          </p:stCondLst>
                                        </p:cTn>
                                        <p:tgtEl>
                                          <p:spTgt spid="45"/>
                                        </p:tgtEl>
                                        <p:attrNameLst>
                                          <p:attrName>style.visibility</p:attrName>
                                        </p:attrNameLst>
                                      </p:cBhvr>
                                      <p:to>
                                        <p:strVal val="visible"/>
                                      </p:to>
                                    </p:set>
                                    <p:animEffect transition="in" filter="fade">
                                      <p:cBhvr>
                                        <p:cTn id="53" dur="100"/>
                                        <p:tgtEl>
                                          <p:spTgt spid="45"/>
                                        </p:tgtEl>
                                      </p:cBhvr>
                                    </p:animEffect>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46"/>
                                        </p:tgtEl>
                                        <p:attrNameLst>
                                          <p:attrName>style.visibility</p:attrName>
                                        </p:attrNameLst>
                                      </p:cBhvr>
                                      <p:to>
                                        <p:strVal val="visible"/>
                                      </p:to>
                                    </p:set>
                                    <p:animEffect transition="in" filter="fade">
                                      <p:cBhvr>
                                        <p:cTn id="56" dur="100"/>
                                        <p:tgtEl>
                                          <p:spTgt spid="46"/>
                                        </p:tgtEl>
                                      </p:cBhvr>
                                    </p:animEffect>
                                  </p:childTnLst>
                                </p:cTn>
                              </p:par>
                              <p:par>
                                <p:cTn id="57" presetID="10" presetClass="entr" presetSubtype="0" fill="hold" grpId="0" nodeType="withEffect">
                                  <p:stCondLst>
                                    <p:cond delay="1000"/>
                                  </p:stCondLst>
                                  <p:iterate type="lt">
                                    <p:tmPct val="10000"/>
                                  </p:iterate>
                                  <p:childTnLst>
                                    <p:set>
                                      <p:cBhvr>
                                        <p:cTn id="58" dur="1" fill="hold">
                                          <p:stCondLst>
                                            <p:cond delay="0"/>
                                          </p:stCondLst>
                                        </p:cTn>
                                        <p:tgtEl>
                                          <p:spTgt spid="26"/>
                                        </p:tgtEl>
                                        <p:attrNameLst>
                                          <p:attrName>style.visibility</p:attrName>
                                        </p:attrNameLst>
                                      </p:cBhvr>
                                      <p:to>
                                        <p:strVal val="visible"/>
                                      </p:to>
                                    </p:set>
                                    <p:animEffect transition="in" filter="fade">
                                      <p:cBhvr>
                                        <p:cTn id="59" dur="1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P spid="21" grpId="0" animBg="1"/>
      <p:bldP spid="22" grpId="0" animBg="1"/>
      <p:bldP spid="40" grpId="0"/>
      <p:bldP spid="41" grpId="0"/>
      <p:bldP spid="42" grpId="0"/>
      <p:bldP spid="44" grpId="0"/>
      <p:bldP spid="45" grpId="0"/>
      <p:bldP spid="46"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5666746"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研究不足</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7" name="组合 26"/>
          <p:cNvGrpSpPr/>
          <p:nvPr/>
        </p:nvGrpSpPr>
        <p:grpSpPr>
          <a:xfrm>
            <a:off x="5042950" y="570216"/>
            <a:ext cx="263341" cy="395013"/>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0" name="矩形 59"/>
          <p:cNvSpPr/>
          <p:nvPr/>
        </p:nvSpPr>
        <p:spPr>
          <a:xfrm>
            <a:off x="8549721" y="2017294"/>
            <a:ext cx="2159547" cy="430879"/>
          </a:xfrm>
          <a:prstGeom prst="rect">
            <a:avLst/>
          </a:prstGeom>
        </p:spPr>
        <p:txBody>
          <a:bodyPr wrap="none" lIns="91431" tIns="45716" rIns="91431" bIns="45716">
            <a:spAutoFit/>
          </a:bodyPr>
          <a:lstStyle/>
          <a:p>
            <a:r>
              <a:rPr lang="zh-CN" altLang="en-US" sz="2200" b="1" dirty="0" smtClean="0">
                <a:solidFill>
                  <a:schemeClr val="tx1">
                    <a:lumMod val="65000"/>
                    <a:lumOff val="35000"/>
                  </a:schemeClr>
                </a:solidFill>
                <a:latin typeface="微软雅黑" pitchFamily="34" charset="-122"/>
                <a:ea typeface="微软雅黑" pitchFamily="34" charset="-122"/>
              </a:rPr>
              <a:t>答案精确度不足</a:t>
            </a:r>
            <a:endParaRPr lang="en-US" altLang="zh-CN" sz="2200" b="1" dirty="0">
              <a:solidFill>
                <a:schemeClr val="tx1">
                  <a:lumMod val="65000"/>
                  <a:lumOff val="35000"/>
                </a:schemeClr>
              </a:solidFill>
              <a:latin typeface="微软雅黑" pitchFamily="34" charset="-122"/>
              <a:ea typeface="微软雅黑" pitchFamily="34" charset="-122"/>
            </a:endParaRPr>
          </a:p>
        </p:txBody>
      </p:sp>
      <p:sp>
        <p:nvSpPr>
          <p:cNvPr id="61" name="矩形 60"/>
          <p:cNvSpPr/>
          <p:nvPr/>
        </p:nvSpPr>
        <p:spPr>
          <a:xfrm>
            <a:off x="8536757" y="4196396"/>
            <a:ext cx="1877419" cy="430879"/>
          </a:xfrm>
          <a:prstGeom prst="rect">
            <a:avLst/>
          </a:prstGeom>
        </p:spPr>
        <p:txBody>
          <a:bodyPr wrap="none" lIns="91431" tIns="45716" rIns="91431" bIns="45716">
            <a:spAutoFit/>
          </a:bodyPr>
          <a:lstStyle/>
          <a:p>
            <a:r>
              <a:rPr lang="zh-CN" altLang="en-US" sz="2200" b="1" dirty="0" smtClean="0">
                <a:solidFill>
                  <a:schemeClr val="tx1">
                    <a:lumMod val="65000"/>
                    <a:lumOff val="35000"/>
                  </a:schemeClr>
                </a:solidFill>
                <a:latin typeface="微软雅黑" pitchFamily="34" charset="-122"/>
                <a:ea typeface="微软雅黑" pitchFamily="34" charset="-122"/>
              </a:rPr>
              <a:t>查询效率不足</a:t>
            </a:r>
            <a:endParaRPr lang="en-US" altLang="zh-CN" sz="2200" b="1" dirty="0">
              <a:solidFill>
                <a:schemeClr val="tx1">
                  <a:lumMod val="65000"/>
                  <a:lumOff val="35000"/>
                </a:schemeClr>
              </a:solidFill>
              <a:latin typeface="微软雅黑" pitchFamily="34" charset="-122"/>
              <a:ea typeface="微软雅黑" pitchFamily="34" charset="-122"/>
            </a:endParaRPr>
          </a:p>
        </p:txBody>
      </p:sp>
      <p:sp>
        <p:nvSpPr>
          <p:cNvPr id="62" name="矩形 61"/>
          <p:cNvSpPr/>
          <p:nvPr/>
        </p:nvSpPr>
        <p:spPr>
          <a:xfrm>
            <a:off x="3120329" y="3073689"/>
            <a:ext cx="1877419" cy="430879"/>
          </a:xfrm>
          <a:prstGeom prst="rect">
            <a:avLst/>
          </a:prstGeom>
        </p:spPr>
        <p:txBody>
          <a:bodyPr wrap="none" lIns="91431" tIns="45716" rIns="91431" bIns="45716">
            <a:spAutoFit/>
          </a:bodyPr>
          <a:lstStyle/>
          <a:p>
            <a:pPr algn="r"/>
            <a:r>
              <a:rPr lang="zh-CN" altLang="en-US" sz="2200" b="1" dirty="0">
                <a:solidFill>
                  <a:schemeClr val="tx1">
                    <a:lumMod val="65000"/>
                    <a:lumOff val="35000"/>
                  </a:schemeClr>
                </a:solidFill>
                <a:latin typeface="微软雅黑" pitchFamily="34" charset="-122"/>
                <a:ea typeface="微软雅黑" pitchFamily="34" charset="-122"/>
              </a:rPr>
              <a:t>语义</a:t>
            </a:r>
            <a:r>
              <a:rPr lang="zh-CN" altLang="en-US" sz="2200" b="1" dirty="0" smtClean="0">
                <a:solidFill>
                  <a:schemeClr val="tx1">
                    <a:lumMod val="65000"/>
                    <a:lumOff val="35000"/>
                  </a:schemeClr>
                </a:solidFill>
                <a:latin typeface="微软雅黑" pitchFamily="34" charset="-122"/>
                <a:ea typeface="微软雅黑" pitchFamily="34" charset="-122"/>
              </a:rPr>
              <a:t>理解不足</a:t>
            </a:r>
            <a:endParaRPr lang="en-US" altLang="zh-CN" sz="2200" b="1" dirty="0">
              <a:solidFill>
                <a:schemeClr val="tx1">
                  <a:lumMod val="65000"/>
                  <a:lumOff val="35000"/>
                </a:schemeClr>
              </a:solidFill>
              <a:latin typeface="微软雅黑" pitchFamily="34" charset="-122"/>
              <a:ea typeface="微软雅黑" pitchFamily="34" charset="-122"/>
            </a:endParaRPr>
          </a:p>
        </p:txBody>
      </p:sp>
      <p:sp>
        <p:nvSpPr>
          <p:cNvPr id="63" name="等腰三角形 62"/>
          <p:cNvSpPr>
            <a:spLocks noChangeAspect="1" noChangeArrowheads="1"/>
          </p:cNvSpPr>
          <p:nvPr/>
        </p:nvSpPr>
        <p:spPr bwMode="auto">
          <a:xfrm rot="5400000" flipV="1">
            <a:off x="8241376" y="2526229"/>
            <a:ext cx="239249" cy="206315"/>
          </a:xfrm>
          <a:prstGeom prst="triangle">
            <a:avLst>
              <a:gd name="adj" fmla="val 50000"/>
            </a:avLst>
          </a:prstGeom>
          <a:solidFill>
            <a:srgbClr val="21AB82"/>
          </a:solidFill>
          <a:ln>
            <a:noFill/>
          </a:ln>
          <a:ex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64" name="矩形 47"/>
          <p:cNvSpPr>
            <a:spLocks noChangeArrowheads="1"/>
          </p:cNvSpPr>
          <p:nvPr/>
        </p:nvSpPr>
        <p:spPr bwMode="auto">
          <a:xfrm>
            <a:off x="8536759" y="2432032"/>
            <a:ext cx="2822407" cy="1126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smtClean="0">
                <a:solidFill>
                  <a:srgbClr val="333333"/>
                </a:solidFill>
                <a:sym typeface="微软雅黑" pitchFamily="34" charset="-122"/>
              </a:rPr>
              <a:t>问题分析的不足、知识库容量的有限和传统匹配算法的局限性导致答案的准确率和精确度很低，中文领域只有</a:t>
            </a:r>
            <a:r>
              <a:rPr lang="en-US" altLang="zh-CN" sz="1400" dirty="0" smtClean="0">
                <a:solidFill>
                  <a:srgbClr val="333333"/>
                </a:solidFill>
                <a:sym typeface="微软雅黑" pitchFamily="34" charset="-122"/>
              </a:rPr>
              <a:t>30%</a:t>
            </a:r>
            <a:r>
              <a:rPr lang="zh-CN" altLang="en-US" sz="1400" dirty="0" smtClean="0">
                <a:solidFill>
                  <a:srgbClr val="333333"/>
                </a:solidFill>
                <a:sym typeface="微软雅黑" pitchFamily="34" charset="-122"/>
              </a:rPr>
              <a:t>左右。</a:t>
            </a:r>
            <a:endParaRPr lang="zh-CN" altLang="en-US" sz="1400" dirty="0">
              <a:solidFill>
                <a:srgbClr val="333333"/>
              </a:solidFill>
              <a:sym typeface="微软雅黑" pitchFamily="34" charset="-122"/>
            </a:endParaRPr>
          </a:p>
        </p:txBody>
      </p:sp>
      <p:sp>
        <p:nvSpPr>
          <p:cNvPr id="65" name="等腰三角形 18"/>
          <p:cNvSpPr>
            <a:spLocks noChangeAspect="1" noChangeArrowheads="1"/>
          </p:cNvSpPr>
          <p:nvPr/>
        </p:nvSpPr>
        <p:spPr bwMode="auto">
          <a:xfrm rot="5400000" flipV="1">
            <a:off x="8241376" y="4709297"/>
            <a:ext cx="239249" cy="206315"/>
          </a:xfrm>
          <a:prstGeom prst="triangle">
            <a:avLst>
              <a:gd name="adj" fmla="val 50000"/>
            </a:avLst>
          </a:prstGeom>
          <a:solidFill>
            <a:srgbClr val="05BAC8"/>
          </a:solidFill>
          <a:ln>
            <a:noFill/>
          </a:ln>
          <a:ex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66" name="矩形 47"/>
          <p:cNvSpPr>
            <a:spLocks noChangeArrowheads="1"/>
          </p:cNvSpPr>
          <p:nvPr/>
        </p:nvSpPr>
        <p:spPr bwMode="auto">
          <a:xfrm>
            <a:off x="8536759" y="4615104"/>
            <a:ext cx="2822407"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smtClean="0">
                <a:solidFill>
                  <a:srgbClr val="333333"/>
                </a:solidFill>
                <a:sym typeface="微软雅黑" pitchFamily="34" charset="-122"/>
              </a:rPr>
              <a:t>目前除</a:t>
            </a:r>
            <a:r>
              <a:rPr lang="en-US" altLang="zh-CN" sz="1400" dirty="0" smtClean="0">
                <a:solidFill>
                  <a:srgbClr val="333333"/>
                </a:solidFill>
                <a:sym typeface="微软雅黑" pitchFamily="34" charset="-122"/>
              </a:rPr>
              <a:t>FAQ</a:t>
            </a:r>
            <a:r>
              <a:rPr lang="zh-CN" altLang="en-US" sz="1400" dirty="0" smtClean="0">
                <a:solidFill>
                  <a:srgbClr val="333333"/>
                </a:solidFill>
                <a:sym typeface="微软雅黑" pitchFamily="34" charset="-122"/>
              </a:rPr>
              <a:t>问题能够以较快速度返回结果外，在线实时处理、生成答案的效率不高。</a:t>
            </a:r>
            <a:endParaRPr lang="zh-CN" altLang="en-US" sz="1400" dirty="0">
              <a:solidFill>
                <a:srgbClr val="333333"/>
              </a:solidFill>
              <a:sym typeface="微软雅黑" pitchFamily="34" charset="-122"/>
            </a:endParaRPr>
          </a:p>
        </p:txBody>
      </p:sp>
      <p:sp>
        <p:nvSpPr>
          <p:cNvPr id="67" name="等腰三角形 18"/>
          <p:cNvSpPr>
            <a:spLocks noChangeAspect="1" noChangeArrowheads="1"/>
          </p:cNvSpPr>
          <p:nvPr/>
        </p:nvSpPr>
        <p:spPr bwMode="auto">
          <a:xfrm rot="16200000" flipH="1" flipV="1">
            <a:off x="5171065" y="3579341"/>
            <a:ext cx="239249" cy="206315"/>
          </a:xfrm>
          <a:prstGeom prst="triangle">
            <a:avLst>
              <a:gd name="adj" fmla="val 50000"/>
            </a:avLst>
          </a:prstGeom>
          <a:solidFill>
            <a:srgbClr val="FFC000"/>
          </a:solidFill>
          <a:ln>
            <a:noFill/>
          </a:ln>
          <a:ex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68" name="矩形 47"/>
          <p:cNvSpPr>
            <a:spLocks noChangeArrowheads="1"/>
          </p:cNvSpPr>
          <p:nvPr/>
        </p:nvSpPr>
        <p:spPr bwMode="auto">
          <a:xfrm>
            <a:off x="2678805" y="3485140"/>
            <a:ext cx="2443253"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smtClean="0">
                <a:solidFill>
                  <a:srgbClr val="333333"/>
                </a:solidFill>
                <a:sym typeface="微软雅黑" pitchFamily="34" charset="-122"/>
              </a:rPr>
              <a:t>大多数自动问答系统仍停留在语言侧面而没有触及语义分析层面，极大局限了计算机对用户问题的理解能力，从而影响了问题分析。</a:t>
            </a:r>
            <a:endParaRPr lang="zh-CN" altLang="en-US" sz="1400" dirty="0">
              <a:solidFill>
                <a:srgbClr val="333333"/>
              </a:solidFill>
              <a:sym typeface="微软雅黑" pitchFamily="34" charset="-122"/>
            </a:endParaRPr>
          </a:p>
        </p:txBody>
      </p:sp>
      <p:sp>
        <p:nvSpPr>
          <p:cNvPr id="69" name="形状 68"/>
          <p:cNvSpPr/>
          <p:nvPr/>
        </p:nvSpPr>
        <p:spPr>
          <a:xfrm>
            <a:off x="5536975" y="3001873"/>
            <a:ext cx="1867985" cy="1868267"/>
          </a:xfrm>
          <a:prstGeom prst="leftCircularArrow">
            <a:avLst>
              <a:gd name="adj1" fmla="val 8909"/>
              <a:gd name="adj2" fmla="val 1142322"/>
              <a:gd name="adj3" fmla="val 6293598"/>
              <a:gd name="adj4" fmla="val 18900002"/>
              <a:gd name="adj5" fmla="val 12500"/>
            </a:avLst>
          </a:prstGeom>
          <a:solidFill>
            <a:srgbClr val="333333"/>
          </a:solidFill>
          <a:ln>
            <a:noFill/>
          </a:ln>
          <a:effectLst/>
        </p:spPr>
        <p:style>
          <a:lnRef idx="0">
            <a:scrgbClr r="0" g="0" b="0"/>
          </a:lnRef>
          <a:fillRef idx="3">
            <a:scrgbClr r="0" g="0" b="0"/>
          </a:fillRef>
          <a:effectRef idx="2">
            <a:scrgbClr r="0" g="0" b="0"/>
          </a:effectRef>
          <a:fontRef idx="minor">
            <a:schemeClr val="lt1"/>
          </a:fontRef>
        </p:style>
      </p:sp>
      <p:sp>
        <p:nvSpPr>
          <p:cNvPr id="70" name="空心弧 69"/>
          <p:cNvSpPr/>
          <p:nvPr/>
        </p:nvSpPr>
        <p:spPr>
          <a:xfrm>
            <a:off x="6207226" y="4224417"/>
            <a:ext cx="1604887" cy="1605530"/>
          </a:xfrm>
          <a:prstGeom prst="blockArc">
            <a:avLst>
              <a:gd name="adj1" fmla="val 13624405"/>
              <a:gd name="adj2" fmla="val 17228224"/>
              <a:gd name="adj3" fmla="val 11481"/>
            </a:avLst>
          </a:prstGeom>
          <a:solidFill>
            <a:srgbClr val="333333"/>
          </a:solidFill>
          <a:ln>
            <a:noFill/>
          </a:ln>
          <a:effectLst/>
        </p:spPr>
        <p:style>
          <a:lnRef idx="0">
            <a:scrgbClr r="0" g="0" b="0"/>
          </a:lnRef>
          <a:fillRef idx="3">
            <a:scrgbClr r="0" g="0" b="0"/>
          </a:fillRef>
          <a:effectRef idx="2">
            <a:scrgbClr r="0" g="0" b="0"/>
          </a:effectRef>
          <a:fontRef idx="minor">
            <a:schemeClr val="lt1"/>
          </a:fontRef>
        </p:style>
      </p:sp>
      <p:grpSp>
        <p:nvGrpSpPr>
          <p:cNvPr id="71" name="组合 70"/>
          <p:cNvGrpSpPr/>
          <p:nvPr/>
        </p:nvGrpSpPr>
        <p:grpSpPr>
          <a:xfrm rot="2736489">
            <a:off x="6755553" y="2539626"/>
            <a:ext cx="578227" cy="506765"/>
            <a:chOff x="4212441" y="1835306"/>
            <a:chExt cx="645570" cy="565784"/>
          </a:xfrm>
          <a:solidFill>
            <a:srgbClr val="21AB82"/>
          </a:solidFill>
        </p:grpSpPr>
        <p:sp>
          <p:nvSpPr>
            <p:cNvPr id="72" name="Freeform 143"/>
            <p:cNvSpPr>
              <a:spLocks/>
            </p:cNvSpPr>
            <p:nvPr/>
          </p:nvSpPr>
          <p:spPr bwMode="auto">
            <a:xfrm>
              <a:off x="4386528" y="210006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sp>
          <p:nvSpPr>
            <p:cNvPr id="73" name="Freeform 144"/>
            <p:cNvSpPr>
              <a:spLocks/>
            </p:cNvSpPr>
            <p:nvPr/>
          </p:nvSpPr>
          <p:spPr bwMode="auto">
            <a:xfrm>
              <a:off x="4451810" y="222700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sp>
          <p:nvSpPr>
            <p:cNvPr id="74" name="Freeform 145"/>
            <p:cNvSpPr>
              <a:spLocks/>
            </p:cNvSpPr>
            <p:nvPr/>
          </p:nvSpPr>
          <p:spPr bwMode="auto">
            <a:xfrm>
              <a:off x="4299484" y="196224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sp>
          <p:nvSpPr>
            <p:cNvPr id="75" name="Freeform 146"/>
            <p:cNvSpPr>
              <a:spLocks/>
            </p:cNvSpPr>
            <p:nvPr/>
          </p:nvSpPr>
          <p:spPr bwMode="auto">
            <a:xfrm>
              <a:off x="4212441" y="183530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grpSp>
      <p:grpSp>
        <p:nvGrpSpPr>
          <p:cNvPr id="76" name="组合 75"/>
          <p:cNvGrpSpPr/>
          <p:nvPr/>
        </p:nvGrpSpPr>
        <p:grpSpPr>
          <a:xfrm>
            <a:off x="6178981" y="3695437"/>
            <a:ext cx="554403" cy="442165"/>
            <a:chOff x="3009633" y="2833220"/>
            <a:chExt cx="591168" cy="471487"/>
          </a:xfrm>
          <a:solidFill>
            <a:srgbClr val="FFC000"/>
          </a:solidFill>
        </p:grpSpPr>
        <p:sp>
          <p:nvSpPr>
            <p:cNvPr id="77" name="Oval 214"/>
            <p:cNvSpPr>
              <a:spLocks noChangeArrowheads="1"/>
            </p:cNvSpPr>
            <p:nvPr/>
          </p:nvSpPr>
          <p:spPr bwMode="auto">
            <a:xfrm>
              <a:off x="3234494" y="3210410"/>
              <a:ext cx="94297" cy="9429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sp>
          <p:nvSpPr>
            <p:cNvPr id="78" name="Oval 215"/>
            <p:cNvSpPr>
              <a:spLocks noChangeArrowheads="1"/>
            </p:cNvSpPr>
            <p:nvPr/>
          </p:nvSpPr>
          <p:spPr bwMode="auto">
            <a:xfrm>
              <a:off x="3404954" y="3210410"/>
              <a:ext cx="101550" cy="9429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sp>
          <p:nvSpPr>
            <p:cNvPr id="79" name="Freeform 216"/>
            <p:cNvSpPr>
              <a:spLocks noEditPoints="1"/>
            </p:cNvSpPr>
            <p:nvPr/>
          </p:nvSpPr>
          <p:spPr bwMode="auto">
            <a:xfrm>
              <a:off x="3009633" y="2833220"/>
              <a:ext cx="591168" cy="340921"/>
            </a:xfrm>
            <a:custGeom>
              <a:avLst/>
              <a:gdLst>
                <a:gd name="T0" fmla="*/ 66 w 69"/>
                <a:gd name="T1" fmla="*/ 13 h 40"/>
                <a:gd name="T2" fmla="*/ 26 w 69"/>
                <a:gd name="T3" fmla="*/ 13 h 40"/>
                <a:gd name="T4" fmla="*/ 22 w 69"/>
                <a:gd name="T5" fmla="*/ 9 h 40"/>
                <a:gd name="T6" fmla="*/ 22 w 69"/>
                <a:gd name="T7" fmla="*/ 4 h 40"/>
                <a:gd name="T8" fmla="*/ 17 w 69"/>
                <a:gd name="T9" fmla="*/ 0 h 40"/>
                <a:gd name="T10" fmla="*/ 4 w 69"/>
                <a:gd name="T11" fmla="*/ 0 h 40"/>
                <a:gd name="T12" fmla="*/ 0 w 69"/>
                <a:gd name="T13" fmla="*/ 4 h 40"/>
                <a:gd name="T14" fmla="*/ 4 w 69"/>
                <a:gd name="T15" fmla="*/ 8 h 40"/>
                <a:gd name="T16" fmla="*/ 9 w 69"/>
                <a:gd name="T17" fmla="*/ 8 h 40"/>
                <a:gd name="T18" fmla="*/ 14 w 69"/>
                <a:gd name="T19" fmla="*/ 12 h 40"/>
                <a:gd name="T20" fmla="*/ 24 w 69"/>
                <a:gd name="T21" fmla="*/ 37 h 40"/>
                <a:gd name="T22" fmla="*/ 30 w 69"/>
                <a:gd name="T23" fmla="*/ 40 h 40"/>
                <a:gd name="T24" fmla="*/ 54 w 69"/>
                <a:gd name="T25" fmla="*/ 40 h 40"/>
                <a:gd name="T26" fmla="*/ 60 w 69"/>
                <a:gd name="T27" fmla="*/ 37 h 40"/>
                <a:gd name="T28" fmla="*/ 68 w 69"/>
                <a:gd name="T29" fmla="*/ 17 h 40"/>
                <a:gd name="T30" fmla="*/ 66 w 69"/>
                <a:gd name="T31" fmla="*/ 13 h 40"/>
                <a:gd name="T32" fmla="*/ 53 w 69"/>
                <a:gd name="T33" fmla="*/ 35 h 40"/>
                <a:gd name="T34" fmla="*/ 32 w 69"/>
                <a:gd name="T35" fmla="*/ 35 h 40"/>
                <a:gd name="T36" fmla="*/ 26 w 69"/>
                <a:gd name="T37" fmla="*/ 19 h 40"/>
                <a:gd name="T38" fmla="*/ 59 w 69"/>
                <a:gd name="T39" fmla="*/ 19 h 40"/>
                <a:gd name="T40" fmla="*/ 53 w 69"/>
                <a:gd name="T41"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40">
                  <a:moveTo>
                    <a:pt x="66" y="13"/>
                  </a:moveTo>
                  <a:cubicBezTo>
                    <a:pt x="26" y="13"/>
                    <a:pt x="26" y="13"/>
                    <a:pt x="26" y="13"/>
                  </a:cubicBezTo>
                  <a:cubicBezTo>
                    <a:pt x="24" y="13"/>
                    <a:pt x="22" y="11"/>
                    <a:pt x="22" y="9"/>
                  </a:cubicBezTo>
                  <a:cubicBezTo>
                    <a:pt x="22" y="4"/>
                    <a:pt x="22" y="4"/>
                    <a:pt x="22" y="4"/>
                  </a:cubicBezTo>
                  <a:cubicBezTo>
                    <a:pt x="22" y="2"/>
                    <a:pt x="20" y="0"/>
                    <a:pt x="17" y="0"/>
                  </a:cubicBezTo>
                  <a:cubicBezTo>
                    <a:pt x="4" y="0"/>
                    <a:pt x="4" y="0"/>
                    <a:pt x="4" y="0"/>
                  </a:cubicBezTo>
                  <a:cubicBezTo>
                    <a:pt x="2" y="0"/>
                    <a:pt x="0" y="2"/>
                    <a:pt x="0" y="4"/>
                  </a:cubicBezTo>
                  <a:cubicBezTo>
                    <a:pt x="0" y="6"/>
                    <a:pt x="2" y="8"/>
                    <a:pt x="4" y="8"/>
                  </a:cubicBezTo>
                  <a:cubicBezTo>
                    <a:pt x="9" y="8"/>
                    <a:pt x="9" y="8"/>
                    <a:pt x="9" y="8"/>
                  </a:cubicBezTo>
                  <a:cubicBezTo>
                    <a:pt x="11" y="8"/>
                    <a:pt x="14" y="9"/>
                    <a:pt x="14" y="12"/>
                  </a:cubicBezTo>
                  <a:cubicBezTo>
                    <a:pt x="24" y="37"/>
                    <a:pt x="24" y="37"/>
                    <a:pt x="24" y="37"/>
                  </a:cubicBezTo>
                  <a:cubicBezTo>
                    <a:pt x="25" y="39"/>
                    <a:pt x="27" y="40"/>
                    <a:pt x="30" y="40"/>
                  </a:cubicBezTo>
                  <a:cubicBezTo>
                    <a:pt x="54" y="40"/>
                    <a:pt x="54" y="40"/>
                    <a:pt x="54" y="40"/>
                  </a:cubicBezTo>
                  <a:cubicBezTo>
                    <a:pt x="57" y="40"/>
                    <a:pt x="59" y="39"/>
                    <a:pt x="60" y="37"/>
                  </a:cubicBezTo>
                  <a:cubicBezTo>
                    <a:pt x="68" y="17"/>
                    <a:pt x="68" y="17"/>
                    <a:pt x="68" y="17"/>
                  </a:cubicBezTo>
                  <a:cubicBezTo>
                    <a:pt x="69" y="15"/>
                    <a:pt x="68" y="13"/>
                    <a:pt x="66" y="13"/>
                  </a:cubicBezTo>
                  <a:close/>
                  <a:moveTo>
                    <a:pt x="53" y="35"/>
                  </a:moveTo>
                  <a:cubicBezTo>
                    <a:pt x="32" y="35"/>
                    <a:pt x="32" y="35"/>
                    <a:pt x="32" y="35"/>
                  </a:cubicBezTo>
                  <a:cubicBezTo>
                    <a:pt x="26" y="19"/>
                    <a:pt x="26" y="19"/>
                    <a:pt x="26" y="19"/>
                  </a:cubicBezTo>
                  <a:cubicBezTo>
                    <a:pt x="59" y="19"/>
                    <a:pt x="59" y="19"/>
                    <a:pt x="59" y="19"/>
                  </a:cubicBezTo>
                  <a:lnTo>
                    <a:pt x="5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grpSp>
      <p:grpSp>
        <p:nvGrpSpPr>
          <p:cNvPr id="80" name="组合 79"/>
          <p:cNvGrpSpPr/>
          <p:nvPr/>
        </p:nvGrpSpPr>
        <p:grpSpPr>
          <a:xfrm>
            <a:off x="6765837" y="4749976"/>
            <a:ext cx="425157" cy="554407"/>
            <a:chOff x="6889388" y="2720789"/>
            <a:chExt cx="453350" cy="591172"/>
          </a:xfrm>
          <a:solidFill>
            <a:srgbClr val="05BAC8"/>
          </a:solidFill>
        </p:grpSpPr>
        <p:sp>
          <p:nvSpPr>
            <p:cNvPr id="81" name="Freeform 197"/>
            <p:cNvSpPr>
              <a:spLocks noEditPoints="1"/>
            </p:cNvSpPr>
            <p:nvPr/>
          </p:nvSpPr>
          <p:spPr bwMode="auto">
            <a:xfrm>
              <a:off x="7092489" y="2920264"/>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grpFill/>
            <a:ln>
              <a:noFill/>
            </a:ln>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sp>
          <p:nvSpPr>
            <p:cNvPr id="82" name="Freeform 198"/>
            <p:cNvSpPr>
              <a:spLocks/>
            </p:cNvSpPr>
            <p:nvPr/>
          </p:nvSpPr>
          <p:spPr bwMode="auto">
            <a:xfrm>
              <a:off x="6889388" y="2720789"/>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grpFill/>
            <a:ln>
              <a:noFill/>
            </a:ln>
            <a:extLst/>
          </p:spPr>
          <p:txBody>
            <a:bodyPr vert="horz" wrap="square" lIns="121920" tIns="60960" rIns="121920" bIns="60960" numCol="1" anchor="t" anchorCtr="0" compatLnSpc="1">
              <a:prstTxWarp prst="textNoShape">
                <a:avLst/>
              </a:prstTxWarp>
            </a:bodyPr>
            <a:lstStyle/>
            <a:p>
              <a:endParaRPr lang="zh-CN" altLang="en-US" sz="2489">
                <a:solidFill>
                  <a:schemeClr val="tx1">
                    <a:lumMod val="65000"/>
                    <a:lumOff val="35000"/>
                  </a:schemeClr>
                </a:solidFill>
              </a:endParaRPr>
            </a:p>
          </p:txBody>
        </p:sp>
      </p:grpSp>
      <p:sp>
        <p:nvSpPr>
          <p:cNvPr id="83" name="空心弧 82"/>
          <p:cNvSpPr/>
          <p:nvPr/>
        </p:nvSpPr>
        <p:spPr>
          <a:xfrm>
            <a:off x="6207226" y="4224417"/>
            <a:ext cx="1604887" cy="1605530"/>
          </a:xfrm>
          <a:prstGeom prst="blockArc">
            <a:avLst>
              <a:gd name="adj1" fmla="val 17085111"/>
              <a:gd name="adj2" fmla="val 10799997"/>
              <a:gd name="adj3" fmla="val 11504"/>
            </a:avLst>
          </a:prstGeom>
          <a:solidFill>
            <a:srgbClr val="333333"/>
          </a:solidFill>
          <a:ln>
            <a:noFill/>
          </a:ln>
          <a:effectLst/>
        </p:spPr>
        <p:style>
          <a:lnRef idx="0">
            <a:scrgbClr r="0" g="0" b="0"/>
          </a:lnRef>
          <a:fillRef idx="3">
            <a:scrgbClr r="0" g="0" b="0"/>
          </a:fillRef>
          <a:effectRef idx="2">
            <a:scrgbClr r="0" g="0" b="0"/>
          </a:effectRef>
          <a:fontRef idx="minor">
            <a:schemeClr val="lt1"/>
          </a:fontRef>
        </p:style>
      </p:sp>
      <p:sp>
        <p:nvSpPr>
          <p:cNvPr id="84" name="任意多边形 83"/>
          <p:cNvSpPr/>
          <p:nvPr/>
        </p:nvSpPr>
        <p:spPr>
          <a:xfrm rot="17307692">
            <a:off x="6564725" y="2484934"/>
            <a:ext cx="1619267" cy="872432"/>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65000"/>
                  <a:lumOff val="35000"/>
                </a:schemeClr>
              </a:solidFill>
            </a:endParaRPr>
          </a:p>
        </p:txBody>
      </p:sp>
      <p:sp>
        <p:nvSpPr>
          <p:cNvPr id="85" name="任意多边形 84"/>
          <p:cNvSpPr/>
          <p:nvPr/>
        </p:nvSpPr>
        <p:spPr>
          <a:xfrm rot="17307692">
            <a:off x="6168651" y="2033788"/>
            <a:ext cx="1063396" cy="744568"/>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65000"/>
                  <a:lumOff val="35000"/>
                </a:schemeClr>
              </a:solidFill>
            </a:endParaRPr>
          </a:p>
        </p:txBody>
      </p:sp>
    </p:spTree>
    <p:extLst>
      <p:ext uri="{BB962C8B-B14F-4D97-AF65-F5344CB8AC3E}">
        <p14:creationId xmlns:p14="http://schemas.microsoft.com/office/powerpoint/2010/main" val="377842880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wipe(down)">
                                      <p:cBhvr>
                                        <p:cTn id="15" dur="350"/>
                                        <p:tgtEl>
                                          <p:spTgt spid="85"/>
                                        </p:tgtEl>
                                      </p:cBhvr>
                                    </p:animEffect>
                                  </p:childTnLst>
                                </p:cTn>
                              </p:par>
                            </p:childTnLst>
                          </p:cTn>
                        </p:par>
                        <p:par>
                          <p:cTn id="16" fill="hold">
                            <p:stCondLst>
                              <p:cond delay="1350"/>
                            </p:stCondLst>
                            <p:childTnLst>
                              <p:par>
                                <p:cTn id="17" presetID="22" presetClass="entr" presetSubtype="1" fill="hold" grpId="0" nodeType="after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wipe(up)">
                                      <p:cBhvr>
                                        <p:cTn id="19" dur="600"/>
                                        <p:tgtEl>
                                          <p:spTgt spid="84"/>
                                        </p:tgtEl>
                                      </p:cBhvr>
                                    </p:animEffect>
                                  </p:childTnLst>
                                </p:cTn>
                              </p:par>
                            </p:childTnLst>
                          </p:cTn>
                        </p:par>
                        <p:par>
                          <p:cTn id="20" fill="hold">
                            <p:stCondLst>
                              <p:cond delay="1950"/>
                            </p:stCondLst>
                            <p:childTnLst>
                              <p:par>
                                <p:cTn id="21" presetID="10" presetClass="entr" presetSubtype="0" fill="hold"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fade">
                                      <p:cBhvr>
                                        <p:cTn id="23" dur="500"/>
                                        <p:tgtEl>
                                          <p:spTgt spid="71"/>
                                        </p:tgtEl>
                                      </p:cBhvr>
                                    </p:animEffect>
                                  </p:childTnLst>
                                </p:cTn>
                              </p:par>
                            </p:childTnLst>
                          </p:cTn>
                        </p:par>
                        <p:par>
                          <p:cTn id="24" fill="hold">
                            <p:stCondLst>
                              <p:cond delay="2450"/>
                            </p:stCondLst>
                            <p:childTnLst>
                              <p:par>
                                <p:cTn id="25" presetID="1" presetClass="entr" presetSubtype="0"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26" presetClass="emph" presetSubtype="0" fill="hold" grpId="1" nodeType="withEffect">
                                  <p:stCondLst>
                                    <p:cond delay="0"/>
                                  </p:stCondLst>
                                  <p:childTnLst>
                                    <p:animEffect transition="out" filter="fade">
                                      <p:cBhvr>
                                        <p:cTn id="28" dur="500" tmFilter="0, 0; .2, .5; .8, .5; 1, 0"/>
                                        <p:tgtEl>
                                          <p:spTgt spid="63"/>
                                        </p:tgtEl>
                                      </p:cBhvr>
                                    </p:animEffect>
                                    <p:animScale>
                                      <p:cBhvr>
                                        <p:cTn id="29" dur="250" autoRev="1" fill="hold"/>
                                        <p:tgtEl>
                                          <p:spTgt spid="63"/>
                                        </p:tgtEl>
                                      </p:cBhvr>
                                      <p:by x="105000" y="105000"/>
                                    </p:animScale>
                                  </p:childTnLst>
                                </p:cTn>
                              </p:par>
                            </p:childTnLst>
                          </p:cTn>
                        </p:par>
                        <p:par>
                          <p:cTn id="30" fill="hold">
                            <p:stCondLst>
                              <p:cond delay="2950"/>
                            </p:stCondLst>
                            <p:childTnLst>
                              <p:par>
                                <p:cTn id="31" presetID="22" presetClass="entr" presetSubtype="8"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500"/>
                                        <p:tgtEl>
                                          <p:spTgt spid="64"/>
                                        </p:tgtEl>
                                      </p:cBhvr>
                                    </p:animEffect>
                                  </p:childTnLst>
                                </p:cTn>
                              </p:par>
                            </p:childTnLst>
                          </p:cTn>
                        </p:par>
                        <p:par>
                          <p:cTn id="37" fill="hold">
                            <p:stCondLst>
                              <p:cond delay="3450"/>
                            </p:stCondLst>
                            <p:childTnLst>
                              <p:par>
                                <p:cTn id="38" presetID="22" presetClass="entr" presetSubtype="1" fill="hold" nodeType="after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wipe(up)">
                                      <p:cBhvr>
                                        <p:cTn id="40" dur="750"/>
                                        <p:tgtEl>
                                          <p:spTgt spid="69"/>
                                        </p:tgtEl>
                                      </p:cBhvr>
                                    </p:animEffect>
                                  </p:childTnLst>
                                </p:cTn>
                              </p:par>
                            </p:childTnLst>
                          </p:cTn>
                        </p:par>
                        <p:par>
                          <p:cTn id="41" fill="hold">
                            <p:stCondLst>
                              <p:cond delay="4200"/>
                            </p:stCondLst>
                            <p:childTnLst>
                              <p:par>
                                <p:cTn id="42" presetID="10" presetClass="entr" presetSubtype="0" fill="hold" nodeType="after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par>
                          <p:cTn id="45" fill="hold">
                            <p:stCondLst>
                              <p:cond delay="4700"/>
                            </p:stCondLst>
                            <p:childTnLst>
                              <p:par>
                                <p:cTn id="46" presetID="1" presetClass="entr" presetSubtype="0" fill="hold" grpId="0" nodeType="afterEffect">
                                  <p:stCondLst>
                                    <p:cond delay="0"/>
                                  </p:stCondLst>
                                  <p:childTnLst>
                                    <p:set>
                                      <p:cBhvr>
                                        <p:cTn id="47" dur="1" fill="hold">
                                          <p:stCondLst>
                                            <p:cond delay="0"/>
                                          </p:stCondLst>
                                        </p:cTn>
                                        <p:tgtEl>
                                          <p:spTgt spid="67"/>
                                        </p:tgtEl>
                                        <p:attrNameLst>
                                          <p:attrName>style.visibility</p:attrName>
                                        </p:attrNameLst>
                                      </p:cBhvr>
                                      <p:to>
                                        <p:strVal val="visible"/>
                                      </p:to>
                                    </p:set>
                                  </p:childTnLst>
                                </p:cTn>
                              </p:par>
                              <p:par>
                                <p:cTn id="48" presetID="26" presetClass="emph" presetSubtype="0" fill="hold" grpId="1" nodeType="withEffect">
                                  <p:stCondLst>
                                    <p:cond delay="0"/>
                                  </p:stCondLst>
                                  <p:childTnLst>
                                    <p:animEffect transition="out" filter="fade">
                                      <p:cBhvr>
                                        <p:cTn id="49" dur="500" tmFilter="0, 0; .2, .5; .8, .5; 1, 0"/>
                                        <p:tgtEl>
                                          <p:spTgt spid="67"/>
                                        </p:tgtEl>
                                      </p:cBhvr>
                                    </p:animEffect>
                                    <p:animScale>
                                      <p:cBhvr>
                                        <p:cTn id="50" dur="250" autoRev="1" fill="hold"/>
                                        <p:tgtEl>
                                          <p:spTgt spid="67"/>
                                        </p:tgtEl>
                                      </p:cBhvr>
                                      <p:by x="105000" y="105000"/>
                                    </p:animScale>
                                  </p:childTnLst>
                                </p:cTn>
                              </p:par>
                            </p:childTnLst>
                          </p:cTn>
                        </p:par>
                        <p:par>
                          <p:cTn id="51" fill="hold">
                            <p:stCondLst>
                              <p:cond delay="5200"/>
                            </p:stCondLst>
                            <p:childTnLst>
                              <p:par>
                                <p:cTn id="52" presetID="22" presetClass="entr" presetSubtype="2" fill="hold" grpId="0" nodeType="after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wipe(right)">
                                      <p:cBhvr>
                                        <p:cTn id="54" dur="500"/>
                                        <p:tgtEl>
                                          <p:spTgt spid="62"/>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wipe(right)">
                                      <p:cBhvr>
                                        <p:cTn id="58" dur="500"/>
                                        <p:tgtEl>
                                          <p:spTgt spid="68"/>
                                        </p:tgtEl>
                                      </p:cBhvr>
                                    </p:animEffect>
                                  </p:childTnLst>
                                </p:cTn>
                              </p:par>
                            </p:childTnLst>
                          </p:cTn>
                        </p:par>
                        <p:par>
                          <p:cTn id="59" fill="hold">
                            <p:stCondLst>
                              <p:cond delay="6200"/>
                            </p:stCondLst>
                            <p:childTnLst>
                              <p:par>
                                <p:cTn id="60" presetID="22" presetClass="entr" presetSubtype="8"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wipe(left)">
                                      <p:cBhvr>
                                        <p:cTn id="62" dur="250"/>
                                        <p:tgtEl>
                                          <p:spTgt spid="70"/>
                                        </p:tgtEl>
                                      </p:cBhvr>
                                    </p:animEffect>
                                  </p:childTnLst>
                                </p:cTn>
                              </p:par>
                            </p:childTnLst>
                          </p:cTn>
                        </p:par>
                        <p:par>
                          <p:cTn id="63" fill="hold">
                            <p:stCondLst>
                              <p:cond delay="6450"/>
                            </p:stCondLst>
                            <p:childTnLst>
                              <p:par>
                                <p:cTn id="64" presetID="21" presetClass="entr" presetSubtype="1" fill="hold" nodeType="after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1)">
                                      <p:cBhvr>
                                        <p:cTn id="66" dur="1000"/>
                                        <p:tgtEl>
                                          <p:spTgt spid="83"/>
                                        </p:tgtEl>
                                      </p:cBhvr>
                                    </p:animEffect>
                                  </p:childTnLst>
                                </p:cTn>
                              </p:par>
                            </p:childTnLst>
                          </p:cTn>
                        </p:par>
                        <p:par>
                          <p:cTn id="67" fill="hold">
                            <p:stCondLst>
                              <p:cond delay="7450"/>
                            </p:stCondLst>
                            <p:childTnLst>
                              <p:par>
                                <p:cTn id="68" presetID="10" presetClass="entr" presetSubtype="0" fill="hold" nodeType="afterEffect">
                                  <p:stCondLst>
                                    <p:cond delay="0"/>
                                  </p:stCondLst>
                                  <p:childTnLst>
                                    <p:set>
                                      <p:cBhvr>
                                        <p:cTn id="69" dur="1" fill="hold">
                                          <p:stCondLst>
                                            <p:cond delay="0"/>
                                          </p:stCondLst>
                                        </p:cTn>
                                        <p:tgtEl>
                                          <p:spTgt spid="80"/>
                                        </p:tgtEl>
                                        <p:attrNameLst>
                                          <p:attrName>style.visibility</p:attrName>
                                        </p:attrNameLst>
                                      </p:cBhvr>
                                      <p:to>
                                        <p:strVal val="visible"/>
                                      </p:to>
                                    </p:set>
                                    <p:animEffect transition="in" filter="fade">
                                      <p:cBhvr>
                                        <p:cTn id="70" dur="500"/>
                                        <p:tgtEl>
                                          <p:spTgt spid="80"/>
                                        </p:tgtEl>
                                      </p:cBhvr>
                                    </p:animEffect>
                                  </p:childTnLst>
                                </p:cTn>
                              </p:par>
                            </p:childTnLst>
                          </p:cTn>
                        </p:par>
                        <p:par>
                          <p:cTn id="71" fill="hold">
                            <p:stCondLst>
                              <p:cond delay="7950"/>
                            </p:stCondLst>
                            <p:childTnLst>
                              <p:par>
                                <p:cTn id="72" presetID="1" presetClass="entr" presetSubtype="0" fill="hold" grpId="0" nodeType="afterEffect">
                                  <p:stCondLst>
                                    <p:cond delay="0"/>
                                  </p:stCondLst>
                                  <p:childTnLst>
                                    <p:set>
                                      <p:cBhvr>
                                        <p:cTn id="73" dur="1" fill="hold">
                                          <p:stCondLst>
                                            <p:cond delay="0"/>
                                          </p:stCondLst>
                                        </p:cTn>
                                        <p:tgtEl>
                                          <p:spTgt spid="65"/>
                                        </p:tgtEl>
                                        <p:attrNameLst>
                                          <p:attrName>style.visibility</p:attrName>
                                        </p:attrNameLst>
                                      </p:cBhvr>
                                      <p:to>
                                        <p:strVal val="visible"/>
                                      </p:to>
                                    </p:set>
                                  </p:childTnLst>
                                </p:cTn>
                              </p:par>
                              <p:par>
                                <p:cTn id="74" presetID="26" presetClass="emph" presetSubtype="0" fill="hold" grpId="1" nodeType="withEffect">
                                  <p:stCondLst>
                                    <p:cond delay="0"/>
                                  </p:stCondLst>
                                  <p:childTnLst>
                                    <p:animEffect transition="out" filter="fade">
                                      <p:cBhvr>
                                        <p:cTn id="75" dur="500" tmFilter="0, 0; .2, .5; .8, .5; 1, 0"/>
                                        <p:tgtEl>
                                          <p:spTgt spid="65"/>
                                        </p:tgtEl>
                                      </p:cBhvr>
                                    </p:animEffect>
                                    <p:animScale>
                                      <p:cBhvr>
                                        <p:cTn id="76" dur="250" autoRev="1" fill="hold"/>
                                        <p:tgtEl>
                                          <p:spTgt spid="65"/>
                                        </p:tgtEl>
                                      </p:cBhvr>
                                      <p:by x="105000" y="105000"/>
                                    </p:animScale>
                                  </p:childTnLst>
                                </p:cTn>
                              </p:par>
                            </p:childTnLst>
                          </p:cTn>
                        </p:par>
                        <p:par>
                          <p:cTn id="77" fill="hold">
                            <p:stCondLst>
                              <p:cond delay="8450"/>
                            </p:stCondLst>
                            <p:childTnLst>
                              <p:par>
                                <p:cTn id="78" presetID="22" presetClass="entr" presetSubtype="8" fill="hold" grpId="0" nodeType="after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wipe(left)">
                                      <p:cBhvr>
                                        <p:cTn id="80" dur="500"/>
                                        <p:tgtEl>
                                          <p:spTgt spid="61"/>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left)">
                                      <p:cBhvr>
                                        <p:cTn id="8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0" grpId="0"/>
      <p:bldP spid="61" grpId="0"/>
      <p:bldP spid="62" grpId="0"/>
      <p:bldP spid="63" grpId="0" animBg="1"/>
      <p:bldP spid="63" grpId="1" animBg="1"/>
      <p:bldP spid="64" grpId="0"/>
      <p:bldP spid="65" grpId="0" animBg="1"/>
      <p:bldP spid="65" grpId="1" animBg="1"/>
      <p:bldP spid="66" grpId="0"/>
      <p:bldP spid="67" grpId="0" animBg="1"/>
      <p:bldP spid="67" grpId="1" animBg="1"/>
      <p:bldP spid="68" grpId="0"/>
      <p:bldP spid="84" grpId="0" animBg="1"/>
      <p:bldP spid="8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5666746" y="515424"/>
            <a:ext cx="2444882"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前沿技术</a:t>
            </a:r>
            <a:r>
              <a:rPr lang="zh-CN" altLang="en-US" sz="2933" b="1" dirty="0">
                <a:solidFill>
                  <a:schemeClr val="tx1">
                    <a:lumMod val="75000"/>
                    <a:lumOff val="25000"/>
                  </a:schemeClr>
                </a:solidFill>
                <a:latin typeface="Arial" panose="020B0604020202020204" pitchFamily="34" charset="0"/>
                <a:cs typeface="Arial" panose="020B0604020202020204" pitchFamily="34" charset="0"/>
              </a:rPr>
              <a:t>概述</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1" name="组合 30"/>
          <p:cNvGrpSpPr/>
          <p:nvPr/>
        </p:nvGrpSpPr>
        <p:grpSpPr>
          <a:xfrm>
            <a:off x="5042950" y="570216"/>
            <a:ext cx="263341" cy="395013"/>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388034" y="2539890"/>
            <a:ext cx="2557424" cy="907751"/>
            <a:chOff x="3666731" y="1984470"/>
            <a:chExt cx="2636520" cy="1447800"/>
          </a:xfrm>
        </p:grpSpPr>
        <p:sp>
          <p:nvSpPr>
            <p:cNvPr id="35" name="任意多边形 34"/>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6" name="文本框 35"/>
            <p:cNvSpPr txBox="1"/>
            <p:nvPr/>
          </p:nvSpPr>
          <p:spPr>
            <a:xfrm>
              <a:off x="3971726" y="2143856"/>
              <a:ext cx="2230360" cy="1129029"/>
            </a:xfrm>
            <a:prstGeom prst="rect">
              <a:avLst/>
            </a:prstGeom>
            <a:noFill/>
          </p:spPr>
          <p:txBody>
            <a:bodyPr wrap="square" rtlCol="0" anchor="ctr">
              <a:spAutoFit/>
            </a:bodyPr>
            <a:lstStyle/>
            <a:p>
              <a:pPr algn="ctr"/>
              <a:r>
                <a:rPr lang="en-US" altLang="zh-CN" sz="2000" b="1" dirty="0" err="1" smtClean="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Coattention</a:t>
              </a:r>
              <a:r>
                <a:rPr lang="en-US" altLang="zh-CN" sz="2000" b="1" dirty="0" smtClean="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 Encoder</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7" name="组合 36"/>
          <p:cNvGrpSpPr/>
          <p:nvPr/>
        </p:nvGrpSpPr>
        <p:grpSpPr>
          <a:xfrm>
            <a:off x="2250513" y="2464261"/>
            <a:ext cx="2557424" cy="1059008"/>
            <a:chOff x="1436370" y="1863847"/>
            <a:chExt cx="2636520" cy="1689044"/>
          </a:xfrm>
        </p:grpSpPr>
        <p:sp>
          <p:nvSpPr>
            <p:cNvPr id="38"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4" name="文本框 43"/>
            <p:cNvSpPr txBox="1"/>
            <p:nvPr/>
          </p:nvSpPr>
          <p:spPr>
            <a:xfrm>
              <a:off x="1607649" y="1863847"/>
              <a:ext cx="2293960" cy="1689044"/>
            </a:xfrm>
            <a:prstGeom prst="rect">
              <a:avLst/>
            </a:prstGeom>
            <a:noFill/>
          </p:spPr>
          <p:txBody>
            <a:bodyPr wrap="square" rtlCol="0" anchor="ctr">
              <a:spAutoFit/>
            </a:bodyPr>
            <a:lstStyle/>
            <a:p>
              <a:pPr algn="ctr">
                <a:lnSpc>
                  <a:spcPct val="120000"/>
                </a:lnSpc>
              </a:pPr>
              <a:r>
                <a:rPr lang="en-US" altLang="zh-CN" b="1" dirty="0" smtClean="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Document &amp;Question Encoder</a:t>
              </a:r>
              <a:endParaRPr lang="zh-CN" altLang="en-US"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5" name="组合 44"/>
          <p:cNvGrpSpPr/>
          <p:nvPr/>
        </p:nvGrpSpPr>
        <p:grpSpPr>
          <a:xfrm>
            <a:off x="8663075" y="2539890"/>
            <a:ext cx="2557424" cy="907751"/>
            <a:chOff x="8127453" y="1984470"/>
            <a:chExt cx="2636520" cy="1447800"/>
          </a:xfrm>
        </p:grpSpPr>
        <p:sp>
          <p:nvSpPr>
            <p:cNvPr id="46" name="任意多边形 45"/>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7" name="文本框 46"/>
            <p:cNvSpPr txBox="1"/>
            <p:nvPr/>
          </p:nvSpPr>
          <p:spPr>
            <a:xfrm>
              <a:off x="8439016" y="2143856"/>
              <a:ext cx="2230360" cy="1129029"/>
            </a:xfrm>
            <a:prstGeom prst="rect">
              <a:avLst/>
            </a:prstGeom>
            <a:noFill/>
          </p:spPr>
          <p:txBody>
            <a:bodyPr wrap="square" rtlCol="0" anchor="ctr">
              <a:spAutoFit/>
            </a:bodyPr>
            <a:lstStyle/>
            <a:p>
              <a:pPr algn="ctr"/>
              <a:r>
                <a:rPr lang="en-US" altLang="zh-CN" sz="2000" b="1" dirty="0" err="1" smtClean="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Maxout</a:t>
              </a:r>
              <a:r>
                <a:rPr lang="en-US" altLang="zh-CN" sz="2000" b="1" dirty="0" smtClean="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 Networks</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8" name="组合 47"/>
          <p:cNvGrpSpPr/>
          <p:nvPr/>
        </p:nvGrpSpPr>
        <p:grpSpPr>
          <a:xfrm>
            <a:off x="6525554" y="2539891"/>
            <a:ext cx="2557424" cy="907751"/>
            <a:chOff x="5897092" y="1984470"/>
            <a:chExt cx="2636520" cy="1447800"/>
          </a:xfrm>
        </p:grpSpPr>
        <p:sp>
          <p:nvSpPr>
            <p:cNvPr id="49" name="任意多边形 48"/>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0" name="文本框 49"/>
            <p:cNvSpPr txBox="1"/>
            <p:nvPr/>
          </p:nvSpPr>
          <p:spPr>
            <a:xfrm>
              <a:off x="6227711" y="2128929"/>
              <a:ext cx="2205655" cy="1158891"/>
            </a:xfrm>
            <a:prstGeom prst="rect">
              <a:avLst/>
            </a:prstGeom>
            <a:noFill/>
          </p:spPr>
          <p:txBody>
            <a:bodyPr wrap="square" rtlCol="0" anchor="ctr">
              <a:spAutoFit/>
            </a:bodyPr>
            <a:lstStyle/>
            <a:p>
              <a:pPr algn="ctr">
                <a:lnSpc>
                  <a:spcPct val="120000"/>
                </a:lnSpc>
              </a:pPr>
              <a:r>
                <a:rPr lang="en-US" altLang="zh-CN" b="1" dirty="0" smtClean="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Dynamic Pointing Decoder</a:t>
              </a:r>
              <a:endParaRPr lang="zh-CN" altLang="en-US"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51" name="矩形 47"/>
          <p:cNvSpPr>
            <a:spLocks noChangeArrowheads="1"/>
          </p:cNvSpPr>
          <p:nvPr/>
        </p:nvSpPr>
        <p:spPr bwMode="auto">
          <a:xfrm>
            <a:off x="2072345" y="3898719"/>
            <a:ext cx="9385450" cy="1169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342900" indent="-342900" algn="ctr">
              <a:lnSpc>
                <a:spcPct val="120000"/>
              </a:lnSpc>
              <a:spcBef>
                <a:spcPct val="0"/>
              </a:spcBef>
            </a:pPr>
            <a:r>
              <a:rPr lang="en-US" altLang="zh-CN" sz="2000" dirty="0" smtClean="0">
                <a:solidFill>
                  <a:schemeClr val="tx1">
                    <a:lumMod val="65000"/>
                    <a:lumOff val="35000"/>
                  </a:schemeClr>
                </a:solidFill>
                <a:sym typeface="微软雅黑" pitchFamily="34" charset="-122"/>
              </a:rPr>
              <a:t>Dynamic </a:t>
            </a:r>
            <a:r>
              <a:rPr lang="en-US" altLang="zh-CN" sz="2000" dirty="0" err="1" smtClean="0">
                <a:solidFill>
                  <a:schemeClr val="tx1">
                    <a:lumMod val="65000"/>
                    <a:lumOff val="35000"/>
                  </a:schemeClr>
                </a:solidFill>
                <a:sym typeface="微软雅黑" pitchFamily="34" charset="-122"/>
              </a:rPr>
              <a:t>Coattention</a:t>
            </a:r>
            <a:r>
              <a:rPr lang="en-US" altLang="zh-CN" sz="2000" dirty="0" smtClean="0">
                <a:solidFill>
                  <a:schemeClr val="tx1">
                    <a:lumMod val="65000"/>
                    <a:lumOff val="35000"/>
                  </a:schemeClr>
                </a:solidFill>
                <a:sym typeface="微软雅黑" pitchFamily="34" charset="-122"/>
              </a:rPr>
              <a:t> Networks </a:t>
            </a:r>
            <a:r>
              <a:rPr lang="zh-CN" altLang="en-US" sz="2000" dirty="0" smtClean="0">
                <a:solidFill>
                  <a:schemeClr val="tx1">
                    <a:lumMod val="65000"/>
                    <a:lumOff val="35000"/>
                  </a:schemeClr>
                </a:solidFill>
                <a:sym typeface="微软雅黑" pitchFamily="34" charset="-122"/>
              </a:rPr>
              <a:t>通过独立编码知识库文档和用户提交问题的方式，将问题和文档通过迭代匹配的方式逐步求精，将答案范围逐步缩小，并</a:t>
            </a:r>
            <a:r>
              <a:rPr lang="en-US" altLang="zh-CN" sz="2000" dirty="0" smtClean="0">
                <a:solidFill>
                  <a:schemeClr val="tx1">
                    <a:lumMod val="65000"/>
                    <a:lumOff val="35000"/>
                  </a:schemeClr>
                </a:solidFill>
                <a:sym typeface="微软雅黑" pitchFamily="34" charset="-122"/>
              </a:rPr>
              <a:t>High </a:t>
            </a:r>
            <a:r>
              <a:rPr lang="en-US" altLang="zh-CN" sz="2000" dirty="0" err="1" smtClean="0">
                <a:solidFill>
                  <a:schemeClr val="tx1">
                    <a:lumMod val="65000"/>
                    <a:lumOff val="35000"/>
                  </a:schemeClr>
                </a:solidFill>
                <a:sym typeface="微软雅黑" pitchFamily="34" charset="-122"/>
              </a:rPr>
              <a:t>Maxout</a:t>
            </a:r>
            <a:r>
              <a:rPr lang="en-US" altLang="zh-CN" sz="2000" dirty="0" smtClean="0">
                <a:solidFill>
                  <a:schemeClr val="tx1">
                    <a:lumMod val="65000"/>
                    <a:lumOff val="35000"/>
                  </a:schemeClr>
                </a:solidFill>
                <a:sym typeface="微软雅黑" pitchFamily="34" charset="-122"/>
              </a:rPr>
              <a:t> Networks</a:t>
            </a:r>
            <a:r>
              <a:rPr lang="zh-CN" altLang="en-US" sz="2000" dirty="0" smtClean="0">
                <a:solidFill>
                  <a:schemeClr val="tx1">
                    <a:lumMod val="65000"/>
                    <a:lumOff val="35000"/>
                  </a:schemeClr>
                </a:solidFill>
                <a:sym typeface="微软雅黑" pitchFamily="34" charset="-122"/>
              </a:rPr>
              <a:t>计算出最佳答案的得分并返回给用户。</a:t>
            </a:r>
            <a:endParaRPr lang="zh-CN" altLang="en-US" sz="2000" dirty="0">
              <a:solidFill>
                <a:schemeClr val="tx1">
                  <a:lumMod val="65000"/>
                  <a:lumOff val="35000"/>
                </a:schemeClr>
              </a:solidFill>
              <a:sym typeface="微软雅黑" pitchFamily="34" charset="-122"/>
            </a:endParaRPr>
          </a:p>
        </p:txBody>
      </p:sp>
      <p:cxnSp>
        <p:nvCxnSpPr>
          <p:cNvPr id="60" name="直接连接符 8"/>
          <p:cNvCxnSpPr/>
          <p:nvPr/>
        </p:nvCxnSpPr>
        <p:spPr>
          <a:xfrm>
            <a:off x="2201661" y="5079697"/>
            <a:ext cx="93599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72487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400" fill="hold"/>
                                        <p:tgtEl>
                                          <p:spTgt spid="37"/>
                                        </p:tgtEl>
                                        <p:attrNameLst>
                                          <p:attrName>ppt_x</p:attrName>
                                        </p:attrNameLst>
                                      </p:cBhvr>
                                      <p:tavLst>
                                        <p:tav tm="0">
                                          <p:val>
                                            <p:strVal val="0-#ppt_w/2"/>
                                          </p:val>
                                        </p:tav>
                                        <p:tav tm="100000">
                                          <p:val>
                                            <p:strVal val="#ppt_x"/>
                                          </p:val>
                                        </p:tav>
                                      </p:tavLst>
                                    </p:anim>
                                    <p:anim calcmode="lin" valueType="num">
                                      <p:cBhvr additive="base">
                                        <p:cTn id="16" dur="400" fill="hold"/>
                                        <p:tgtEl>
                                          <p:spTgt spid="37"/>
                                        </p:tgtEl>
                                        <p:attrNameLst>
                                          <p:attrName>ppt_y</p:attrName>
                                        </p:attrNameLst>
                                      </p:cBhvr>
                                      <p:tavLst>
                                        <p:tav tm="0">
                                          <p:val>
                                            <p:strVal val="#ppt_y"/>
                                          </p:val>
                                        </p:tav>
                                        <p:tav tm="100000">
                                          <p:val>
                                            <p:strVal val="#ppt_y"/>
                                          </p:val>
                                        </p:tav>
                                      </p:tavLst>
                                    </p:anim>
                                  </p:childTnLst>
                                </p:cTn>
                              </p:par>
                            </p:childTnLst>
                          </p:cTn>
                        </p:par>
                        <p:par>
                          <p:cTn id="17" fill="hold">
                            <p:stCondLst>
                              <p:cond delay="1400"/>
                            </p:stCondLst>
                            <p:childTnLst>
                              <p:par>
                                <p:cTn id="18" presetID="1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400"/>
                                        <p:tgtEl>
                                          <p:spTgt spid="34"/>
                                        </p:tgtEl>
                                        <p:attrNameLst>
                                          <p:attrName>ppt_x</p:attrName>
                                        </p:attrNameLst>
                                      </p:cBhvr>
                                      <p:tavLst>
                                        <p:tav tm="0">
                                          <p:val>
                                            <p:strVal val="#ppt_x-#ppt_w*1.125000"/>
                                          </p:val>
                                        </p:tav>
                                        <p:tav tm="100000">
                                          <p:val>
                                            <p:strVal val="#ppt_x"/>
                                          </p:val>
                                        </p:tav>
                                      </p:tavLst>
                                    </p:anim>
                                    <p:animEffect transition="in" filter="wipe(right)">
                                      <p:cBhvr>
                                        <p:cTn id="21" dur="400"/>
                                        <p:tgtEl>
                                          <p:spTgt spid="34"/>
                                        </p:tgtEl>
                                      </p:cBhvr>
                                    </p:animEffect>
                                  </p:childTnLst>
                                </p:cTn>
                              </p:par>
                            </p:childTnLst>
                          </p:cTn>
                        </p:par>
                        <p:par>
                          <p:cTn id="22" fill="hold">
                            <p:stCondLst>
                              <p:cond delay="1800"/>
                            </p:stCondLst>
                            <p:childTnLst>
                              <p:par>
                                <p:cTn id="23" presetID="12" presetClass="entr" presetSubtype="8"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400"/>
                                        <p:tgtEl>
                                          <p:spTgt spid="48"/>
                                        </p:tgtEl>
                                        <p:attrNameLst>
                                          <p:attrName>ppt_x</p:attrName>
                                        </p:attrNameLst>
                                      </p:cBhvr>
                                      <p:tavLst>
                                        <p:tav tm="0">
                                          <p:val>
                                            <p:strVal val="#ppt_x-#ppt_w*1.125000"/>
                                          </p:val>
                                        </p:tav>
                                        <p:tav tm="100000">
                                          <p:val>
                                            <p:strVal val="#ppt_x"/>
                                          </p:val>
                                        </p:tav>
                                      </p:tavLst>
                                    </p:anim>
                                    <p:animEffect transition="in" filter="wipe(right)">
                                      <p:cBhvr>
                                        <p:cTn id="26" dur="400"/>
                                        <p:tgtEl>
                                          <p:spTgt spid="48"/>
                                        </p:tgtEl>
                                      </p:cBhvr>
                                    </p:animEffect>
                                  </p:childTnLst>
                                </p:cTn>
                              </p:par>
                            </p:childTnLst>
                          </p:cTn>
                        </p:par>
                        <p:par>
                          <p:cTn id="27" fill="hold">
                            <p:stCondLst>
                              <p:cond delay="2200"/>
                            </p:stCondLst>
                            <p:childTnLst>
                              <p:par>
                                <p:cTn id="28" presetID="12" presetClass="entr" presetSubtype="8" fill="hold" nodeType="after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400"/>
                                        <p:tgtEl>
                                          <p:spTgt spid="45"/>
                                        </p:tgtEl>
                                        <p:attrNameLst>
                                          <p:attrName>ppt_x</p:attrName>
                                        </p:attrNameLst>
                                      </p:cBhvr>
                                      <p:tavLst>
                                        <p:tav tm="0">
                                          <p:val>
                                            <p:strVal val="#ppt_x-#ppt_w*1.125000"/>
                                          </p:val>
                                        </p:tav>
                                        <p:tav tm="100000">
                                          <p:val>
                                            <p:strVal val="#ppt_x"/>
                                          </p:val>
                                        </p:tav>
                                      </p:tavLst>
                                    </p:anim>
                                    <p:animEffect transition="in" filter="wipe(right)">
                                      <p:cBhvr>
                                        <p:cTn id="31" dur="400"/>
                                        <p:tgtEl>
                                          <p:spTgt spid="45"/>
                                        </p:tgtEl>
                                      </p:cBhvr>
                                    </p:animEffect>
                                  </p:childTnLst>
                                </p:cTn>
                              </p:par>
                            </p:childTnLst>
                          </p:cTn>
                        </p:par>
                        <p:par>
                          <p:cTn id="32" fill="hold">
                            <p:stCondLst>
                              <p:cond delay="2600"/>
                            </p:stCondLst>
                            <p:childTnLst>
                              <p:par>
                                <p:cTn id="33" presetID="16" presetClass="entr" presetSubtype="37" fill="hold"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barn(outVertical)">
                                      <p:cBhvr>
                                        <p:cTn id="35" dur="750"/>
                                        <p:tgtEl>
                                          <p:spTgt spid="60"/>
                                        </p:tgtEl>
                                      </p:cBhvr>
                                    </p:animEffect>
                                  </p:childTnLst>
                                </p:cTn>
                              </p:par>
                              <p:par>
                                <p:cTn id="36" presetID="53" presetClass="entr" presetSubtype="16" fill="hold" grpId="0" nodeType="withEffect">
                                  <p:stCondLst>
                                    <p:cond delay="250"/>
                                  </p:stCondLst>
                                  <p:childTnLst>
                                    <p:set>
                                      <p:cBhvr>
                                        <p:cTn id="37" dur="1" fill="hold">
                                          <p:stCondLst>
                                            <p:cond delay="0"/>
                                          </p:stCondLst>
                                        </p:cTn>
                                        <p:tgtEl>
                                          <p:spTgt spid="51"/>
                                        </p:tgtEl>
                                        <p:attrNameLst>
                                          <p:attrName>style.visibility</p:attrName>
                                        </p:attrNameLst>
                                      </p:cBhvr>
                                      <p:to>
                                        <p:strVal val="visible"/>
                                      </p:to>
                                    </p:set>
                                    <p:anim calcmode="lin" valueType="num">
                                      <p:cBhvr>
                                        <p:cTn id="38" dur="500" fill="hold"/>
                                        <p:tgtEl>
                                          <p:spTgt spid="51"/>
                                        </p:tgtEl>
                                        <p:attrNameLst>
                                          <p:attrName>ppt_w</p:attrName>
                                        </p:attrNameLst>
                                      </p:cBhvr>
                                      <p:tavLst>
                                        <p:tav tm="0">
                                          <p:val>
                                            <p:fltVal val="0"/>
                                          </p:val>
                                        </p:tav>
                                        <p:tav tm="100000">
                                          <p:val>
                                            <p:strVal val="#ppt_w"/>
                                          </p:val>
                                        </p:tav>
                                      </p:tavLst>
                                    </p:anim>
                                    <p:anim calcmode="lin" valueType="num">
                                      <p:cBhvr>
                                        <p:cTn id="39" dur="500" fill="hold"/>
                                        <p:tgtEl>
                                          <p:spTgt spid="51"/>
                                        </p:tgtEl>
                                        <p:attrNameLst>
                                          <p:attrName>ppt_h</p:attrName>
                                        </p:attrNameLst>
                                      </p:cBhvr>
                                      <p:tavLst>
                                        <p:tav tm="0">
                                          <p:val>
                                            <p:fltVal val="0"/>
                                          </p:val>
                                        </p:tav>
                                        <p:tav tm="100000">
                                          <p:val>
                                            <p:strVal val="#ppt_h"/>
                                          </p:val>
                                        </p:tav>
                                      </p:tavLst>
                                    </p:anim>
                                    <p:animEffect transition="in" filter="fade">
                                      <p:cBhvr>
                                        <p:cTn id="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1" grpId="0"/>
    </p:bldLst>
  </p:timing>
</p:sld>
</file>

<file path=ppt/theme/theme1.xml><?xml version="1.0" encoding="utf-8"?>
<a:theme xmlns:a="http://schemas.openxmlformats.org/drawingml/2006/main" name="Office 主题">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3916</TotalTime>
  <Words>2799</Words>
  <Application>Microsoft Office PowerPoint</Application>
  <PresentationFormat>宽屏</PresentationFormat>
  <Paragraphs>416</Paragraphs>
  <Slides>40</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Aharoni</vt:lpstr>
      <vt:lpstr>Arial Unicode MS</vt:lpstr>
      <vt:lpstr>굴림</vt:lpstr>
      <vt:lpstr>Kozuka Gothic Pro L</vt:lpstr>
      <vt:lpstr>Open Sans</vt:lpstr>
      <vt:lpstr>UKIJ Qolyazma</vt:lpstr>
      <vt:lpstr>华文黑体</vt:lpstr>
      <vt:lpstr>隶书</vt:lpstr>
      <vt:lpstr>宋体</vt:lpstr>
      <vt:lpstr>微软雅黑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Jianyu Zhou</cp:lastModifiedBy>
  <cp:revision>545</cp:revision>
  <dcterms:created xsi:type="dcterms:W3CDTF">2014-06-18T03:33:50Z</dcterms:created>
  <dcterms:modified xsi:type="dcterms:W3CDTF">2017-01-03T03:34:51Z</dcterms:modified>
</cp:coreProperties>
</file>