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3300"/>
    <a:srgbClr val="FFCC66"/>
    <a:srgbClr val="CC99FF"/>
    <a:srgbClr val="9966FF"/>
    <a:srgbClr val="FF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1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A87D-6F36-409C-930B-15BDE944BB58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>
            <a:off x="-39290" y="4702255"/>
            <a:ext cx="1473200" cy="751840"/>
          </a:xfrm>
          <a:prstGeom prst="flowChartManualInput">
            <a:avLst/>
          </a:prstGeom>
          <a:solidFill>
            <a:srgbClr val="CC9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1917700" y="3602037"/>
            <a:ext cx="1424940" cy="245332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问题解析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74960" y="3915329"/>
            <a:ext cx="1318260" cy="824231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答案加工</a:t>
            </a:r>
          </a:p>
        </p:txBody>
      </p:sp>
      <p:sp>
        <p:nvSpPr>
          <p:cNvPr id="8" name="矩形 7"/>
          <p:cNvSpPr/>
          <p:nvPr/>
        </p:nvSpPr>
        <p:spPr>
          <a:xfrm>
            <a:off x="3756979" y="2522698"/>
            <a:ext cx="1179195" cy="590629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建立索引</a:t>
            </a:r>
          </a:p>
        </p:txBody>
      </p:sp>
      <p:sp>
        <p:nvSpPr>
          <p:cNvPr id="9" name="矩形 8"/>
          <p:cNvSpPr/>
          <p:nvPr/>
        </p:nvSpPr>
        <p:spPr>
          <a:xfrm>
            <a:off x="3751580" y="3397013"/>
            <a:ext cx="6314440" cy="257524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信息检索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29460" y="4478497"/>
            <a:ext cx="1191260" cy="58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形成询问</a:t>
            </a:r>
          </a:p>
        </p:txBody>
      </p:sp>
      <p:sp>
        <p:nvSpPr>
          <p:cNvPr id="17" name="矩形 16"/>
          <p:cNvSpPr/>
          <p:nvPr/>
        </p:nvSpPr>
        <p:spPr>
          <a:xfrm>
            <a:off x="2029460" y="5253196"/>
            <a:ext cx="1221740" cy="52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答案类型确定</a:t>
            </a:r>
          </a:p>
        </p:txBody>
      </p:sp>
      <p:sp>
        <p:nvSpPr>
          <p:cNvPr id="18" name="矩形 17"/>
          <p:cNvSpPr/>
          <p:nvPr/>
        </p:nvSpPr>
        <p:spPr>
          <a:xfrm>
            <a:off x="3850005" y="4468177"/>
            <a:ext cx="966470" cy="375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文档检索</a:t>
            </a:r>
          </a:p>
        </p:txBody>
      </p:sp>
      <p:sp>
        <p:nvSpPr>
          <p:cNvPr id="27" name="矩形 26"/>
          <p:cNvSpPr/>
          <p:nvPr/>
        </p:nvSpPr>
        <p:spPr>
          <a:xfrm>
            <a:off x="6842760" y="4493657"/>
            <a:ext cx="993140" cy="364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段落检索</a:t>
            </a:r>
          </a:p>
        </p:txBody>
      </p:sp>
      <p:sp>
        <p:nvSpPr>
          <p:cNvPr id="40" name="矩形 39"/>
          <p:cNvSpPr/>
          <p:nvPr/>
        </p:nvSpPr>
        <p:spPr>
          <a:xfrm>
            <a:off x="10544492" y="2522698"/>
            <a:ext cx="1179195" cy="590629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</a:t>
            </a:r>
          </a:p>
        </p:txBody>
      </p:sp>
      <p:sp>
        <p:nvSpPr>
          <p:cNvPr id="59" name="流程图: 文档 58"/>
          <p:cNvSpPr/>
          <p:nvPr/>
        </p:nvSpPr>
        <p:spPr>
          <a:xfrm>
            <a:off x="4998403" y="4075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流程图: 文档 59"/>
          <p:cNvSpPr/>
          <p:nvPr/>
        </p:nvSpPr>
        <p:spPr>
          <a:xfrm>
            <a:off x="5150803" y="42274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流程图: 文档 60"/>
          <p:cNvSpPr/>
          <p:nvPr/>
        </p:nvSpPr>
        <p:spPr>
          <a:xfrm>
            <a:off x="5303203" y="43798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流程图: 文档 61"/>
          <p:cNvSpPr/>
          <p:nvPr/>
        </p:nvSpPr>
        <p:spPr>
          <a:xfrm>
            <a:off x="5455603" y="45322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流程图: 文档 62"/>
          <p:cNvSpPr/>
          <p:nvPr/>
        </p:nvSpPr>
        <p:spPr>
          <a:xfrm>
            <a:off x="5608003" y="46846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流程图: 文档 63"/>
          <p:cNvSpPr/>
          <p:nvPr/>
        </p:nvSpPr>
        <p:spPr>
          <a:xfrm>
            <a:off x="5760403" y="4837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相关文档</a:t>
            </a:r>
          </a:p>
        </p:txBody>
      </p:sp>
      <p:sp>
        <p:nvSpPr>
          <p:cNvPr id="71" name="流程图: 文档 70"/>
          <p:cNvSpPr/>
          <p:nvPr/>
        </p:nvSpPr>
        <p:spPr>
          <a:xfrm>
            <a:off x="8131810" y="4102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流程图: 文档 71"/>
          <p:cNvSpPr/>
          <p:nvPr/>
        </p:nvSpPr>
        <p:spPr>
          <a:xfrm>
            <a:off x="8284210" y="42549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流程图: 文档 72"/>
          <p:cNvSpPr/>
          <p:nvPr/>
        </p:nvSpPr>
        <p:spPr>
          <a:xfrm>
            <a:off x="8436610" y="44073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流程图: 文档 73"/>
          <p:cNvSpPr/>
          <p:nvPr/>
        </p:nvSpPr>
        <p:spPr>
          <a:xfrm>
            <a:off x="8589010" y="45597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流程图: 文档 74"/>
          <p:cNvSpPr/>
          <p:nvPr/>
        </p:nvSpPr>
        <p:spPr>
          <a:xfrm>
            <a:off x="8741410" y="47121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流程图: 文档 75"/>
          <p:cNvSpPr/>
          <p:nvPr/>
        </p:nvSpPr>
        <p:spPr>
          <a:xfrm>
            <a:off x="8893810" y="4864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相关段落</a:t>
            </a:r>
          </a:p>
        </p:txBody>
      </p:sp>
      <p:sp>
        <p:nvSpPr>
          <p:cNvPr id="79" name="流程图: 文档 78"/>
          <p:cNvSpPr/>
          <p:nvPr/>
        </p:nvSpPr>
        <p:spPr>
          <a:xfrm>
            <a:off x="1125537" y="14760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流程图: 文档 79"/>
          <p:cNvSpPr/>
          <p:nvPr/>
        </p:nvSpPr>
        <p:spPr>
          <a:xfrm>
            <a:off x="1277937" y="16284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流程图: 文档 80"/>
          <p:cNvSpPr/>
          <p:nvPr/>
        </p:nvSpPr>
        <p:spPr>
          <a:xfrm>
            <a:off x="1430337" y="17808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流程图: 文档 81"/>
          <p:cNvSpPr/>
          <p:nvPr/>
        </p:nvSpPr>
        <p:spPr>
          <a:xfrm>
            <a:off x="1582737" y="19332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流程图: 文档 82"/>
          <p:cNvSpPr/>
          <p:nvPr/>
        </p:nvSpPr>
        <p:spPr>
          <a:xfrm>
            <a:off x="1755457" y="2090675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文档</a:t>
            </a:r>
          </a:p>
        </p:txBody>
      </p:sp>
      <p:cxnSp>
        <p:nvCxnSpPr>
          <p:cNvPr id="91" name="直接箭头连接符 90"/>
          <p:cNvCxnSpPr>
            <a:cxnSpLocks/>
            <a:stCxn id="8" idx="2"/>
            <a:endCxn id="18" idx="0"/>
          </p:cNvCxnSpPr>
          <p:nvPr/>
        </p:nvCxnSpPr>
        <p:spPr>
          <a:xfrm flipH="1">
            <a:off x="4333240" y="3113327"/>
            <a:ext cx="13337" cy="13548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</p:cNvCxnSpPr>
          <p:nvPr/>
        </p:nvCxnSpPr>
        <p:spPr>
          <a:xfrm>
            <a:off x="4812984" y="4647963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</p:cNvCxnSpPr>
          <p:nvPr/>
        </p:nvCxnSpPr>
        <p:spPr>
          <a:xfrm>
            <a:off x="6504941" y="4620975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27" idx="3"/>
          </p:cNvCxnSpPr>
          <p:nvPr/>
        </p:nvCxnSpPr>
        <p:spPr>
          <a:xfrm>
            <a:off x="7835900" y="4676022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cxnSpLocks/>
            <a:endCxn id="18" idx="1"/>
          </p:cNvCxnSpPr>
          <p:nvPr/>
        </p:nvCxnSpPr>
        <p:spPr>
          <a:xfrm>
            <a:off x="3247708" y="4656018"/>
            <a:ext cx="60229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</p:cNvCxnSpPr>
          <p:nvPr/>
        </p:nvCxnSpPr>
        <p:spPr>
          <a:xfrm>
            <a:off x="9546590" y="4514336"/>
            <a:ext cx="9283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  <a:stCxn id="6" idx="0"/>
            <a:endCxn id="40" idx="2"/>
          </p:cNvCxnSpPr>
          <p:nvPr/>
        </p:nvCxnSpPr>
        <p:spPr>
          <a:xfrm flipV="1">
            <a:off x="11134090" y="3113327"/>
            <a:ext cx="0" cy="8020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endCxn id="8" idx="1"/>
          </p:cNvCxnSpPr>
          <p:nvPr/>
        </p:nvCxnSpPr>
        <p:spPr>
          <a:xfrm>
            <a:off x="2358310" y="2666755"/>
            <a:ext cx="1398669" cy="1512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cxnSpLocks/>
            <a:endCxn id="16" idx="1"/>
          </p:cNvCxnSpPr>
          <p:nvPr/>
        </p:nvCxnSpPr>
        <p:spPr>
          <a:xfrm flipV="1">
            <a:off x="1418034" y="4770756"/>
            <a:ext cx="611426" cy="2264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  <a:endCxn id="17" idx="1"/>
          </p:cNvCxnSpPr>
          <p:nvPr/>
        </p:nvCxnSpPr>
        <p:spPr>
          <a:xfrm>
            <a:off x="1418034" y="5222797"/>
            <a:ext cx="611426" cy="2913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形 117"/>
          <p:cNvSpPr/>
          <p:nvPr/>
        </p:nvSpPr>
        <p:spPr>
          <a:xfrm rot="10800000">
            <a:off x="3220720" y="4048400"/>
            <a:ext cx="8310880" cy="2292115"/>
          </a:xfrm>
          <a:prstGeom prst="arc">
            <a:avLst>
              <a:gd name="adj1" fmla="val 10411297"/>
              <a:gd name="adj2" fmla="val 21315040"/>
            </a:avLst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27859"/>
              </p:ext>
            </p:extLst>
          </p:nvPr>
        </p:nvGraphicFramePr>
        <p:xfrm>
          <a:off x="2371450" y="232535"/>
          <a:ext cx="3123258" cy="468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43">
                  <a:extLst>
                    <a:ext uri="{9D8B030D-6E8A-4147-A177-3AD203B41FA5}">
                      <a16:colId xmlns:a16="http://schemas.microsoft.com/office/drawing/2014/main" val="1009046319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837787522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03916392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148193200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335494100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436082442"/>
                    </a:ext>
                  </a:extLst>
                </a:gridCol>
              </a:tblGrid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37995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6815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7763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677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5147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79588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117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8060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77973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96203"/>
              </p:ext>
            </p:extLst>
          </p:nvPr>
        </p:nvGraphicFramePr>
        <p:xfrm>
          <a:off x="6335179" y="989472"/>
          <a:ext cx="502349" cy="438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49">
                  <a:extLst>
                    <a:ext uri="{9D8B030D-6E8A-4147-A177-3AD203B41FA5}">
                      <a16:colId xmlns:a16="http://schemas.microsoft.com/office/drawing/2014/main" val="70317264"/>
                    </a:ext>
                  </a:extLst>
                </a:gridCol>
              </a:tblGrid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3526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5536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44264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0775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63607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69902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0503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815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8187"/>
                  </a:ext>
                </a:extLst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32" y="1201407"/>
            <a:ext cx="567085" cy="449654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22722"/>
              </p:ext>
            </p:extLst>
          </p:nvPr>
        </p:nvGraphicFramePr>
        <p:xfrm>
          <a:off x="839944" y="449014"/>
          <a:ext cx="354099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65">
                  <a:extLst>
                    <a:ext uri="{9D8B030D-6E8A-4147-A177-3AD203B41FA5}">
                      <a16:colId xmlns:a16="http://schemas.microsoft.com/office/drawing/2014/main" val="869181399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3116284905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4060461668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316205057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567559441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1002998796"/>
                    </a:ext>
                  </a:extLst>
                </a:gridCol>
              </a:tblGrid>
              <a:tr h="627797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1184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71096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3475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53454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0689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5209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82918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520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30545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85" y="1392473"/>
            <a:ext cx="567085" cy="4517412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9627"/>
              </p:ext>
            </p:extLst>
          </p:nvPr>
        </p:nvGraphicFramePr>
        <p:xfrm>
          <a:off x="7490360" y="1808338"/>
          <a:ext cx="504967" cy="440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67">
                  <a:extLst>
                    <a:ext uri="{9D8B030D-6E8A-4147-A177-3AD203B41FA5}">
                      <a16:colId xmlns:a16="http://schemas.microsoft.com/office/drawing/2014/main" val="2455092853"/>
                    </a:ext>
                  </a:extLst>
                </a:gridCol>
              </a:tblGrid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6451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51599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05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8840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251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8594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2773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05558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72379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380934" y="449014"/>
            <a:ext cx="3077957" cy="13405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4412403" y="1732885"/>
            <a:ext cx="3077957" cy="5971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4380933" y="4955894"/>
            <a:ext cx="3109427" cy="7581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V="1">
            <a:off x="4365198" y="6209734"/>
            <a:ext cx="3093693" cy="368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412403" y="2330069"/>
            <a:ext cx="1922776" cy="5698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4396668" y="3440412"/>
            <a:ext cx="1907042" cy="7956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5527785" y="2839031"/>
            <a:ext cx="1962575" cy="18722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5453852" y="3812723"/>
            <a:ext cx="2005039" cy="1394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20776991" flipH="1">
            <a:off x="9378086" y="2479557"/>
            <a:ext cx="1125652" cy="2293735"/>
            <a:chOff x="9011997" y="4125154"/>
            <a:chExt cx="1119003" cy="2344696"/>
          </a:xfrm>
        </p:grpSpPr>
        <p:sp>
          <p:nvSpPr>
            <p:cNvPr id="40" name="平行四边形 39"/>
            <p:cNvSpPr/>
            <p:nvPr/>
          </p:nvSpPr>
          <p:spPr>
            <a:xfrm>
              <a:off x="9011997" y="5883676"/>
              <a:ext cx="680643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9157063" y="5297502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9302129" y="4711328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9444605" y="4125154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平行四边形 45"/>
          <p:cNvSpPr/>
          <p:nvPr/>
        </p:nvSpPr>
        <p:spPr>
          <a:xfrm rot="20776991" flipH="1">
            <a:off x="11436722" y="3427356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 rot="20776991" flipH="1">
            <a:off x="11161513" y="2927559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>
            <a:off x="6994773" y="1035704"/>
            <a:ext cx="2127416" cy="15587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8022262" y="3117559"/>
            <a:ext cx="1357520" cy="2125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>
            <a:off x="7995327" y="1831216"/>
            <a:ext cx="1933617" cy="24048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7995327" y="4711329"/>
            <a:ext cx="2208826" cy="14555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675139" y="2494906"/>
            <a:ext cx="1429612" cy="5101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10737714" y="4038671"/>
            <a:ext cx="875166" cy="5233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Jianyu Zhou</cp:lastModifiedBy>
  <cp:revision>87</cp:revision>
  <dcterms:created xsi:type="dcterms:W3CDTF">2017-05-29T07:26:39Z</dcterms:created>
  <dcterms:modified xsi:type="dcterms:W3CDTF">2017-06-02T09:21:03Z</dcterms:modified>
</cp:coreProperties>
</file>