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79" r:id="rId4"/>
    <p:sldId id="263" r:id="rId5"/>
    <p:sldId id="276" r:id="rId6"/>
    <p:sldId id="264" r:id="rId7"/>
    <p:sldId id="272" r:id="rId8"/>
    <p:sldId id="277" r:id="rId9"/>
    <p:sldId id="266" r:id="rId10"/>
    <p:sldId id="274" r:id="rId11"/>
    <p:sldId id="278" r:id="rId12"/>
    <p:sldId id="280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BBD68B-FFCC-43D4-A747-99571AC4D27C}" v="182" dt="2020-05-03T18:21:07.194"/>
    <p1510:client id="{5BC4D909-9976-4FC8-8E03-2CEB378D5432}" v="1611" dt="2020-05-03T18:15:48.847"/>
    <p1510:client id="{9A4A163B-4017-3145-1F44-958E6C429046}" v="1" dt="2020-05-03T17:20:19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来宾用户" userId="S::urn:spo:anon#919584bad6f428f0a4af5ca30b551862ac3a53ee836178079edadfbb85ee572d::" providerId="AD" clId="Web-{5BC4D909-9976-4FC8-8E03-2CEB378D5432}"/>
    <pc:docChg chg="addSld delSld modSld sldOrd">
      <pc:chgData name="来宾用户" userId="S::urn:spo:anon#919584bad6f428f0a4af5ca30b551862ac3a53ee836178079edadfbb85ee572d::" providerId="AD" clId="Web-{5BC4D909-9976-4FC8-8E03-2CEB378D5432}" dt="2020-05-03T18:15:48.847" v="1589" actId="20577"/>
      <pc:docMkLst>
        <pc:docMk/>
      </pc:docMkLst>
      <pc:sldChg chg="modSp">
        <pc:chgData name="来宾用户" userId="S::urn:spo:anon#919584bad6f428f0a4af5ca30b551862ac3a53ee836178079edadfbb85ee572d::" providerId="AD" clId="Web-{5BC4D909-9976-4FC8-8E03-2CEB378D5432}" dt="2020-05-03T17:25:39.333" v="81" actId="20577"/>
        <pc:sldMkLst>
          <pc:docMk/>
          <pc:sldMk cId="1247117295" sldId="256"/>
        </pc:sldMkLst>
        <pc:spChg chg="mod">
          <ac:chgData name="来宾用户" userId="S::urn:spo:anon#919584bad6f428f0a4af5ca30b551862ac3a53ee836178079edadfbb85ee572d::" providerId="AD" clId="Web-{5BC4D909-9976-4FC8-8E03-2CEB378D5432}" dt="2020-05-03T17:25:39.333" v="81" actId="20577"/>
          <ac:spMkLst>
            <pc:docMk/>
            <pc:sldMk cId="1247117295" sldId="256"/>
            <ac:spMk id="7" creationId="{92B401D3-9C9F-457C-B31F-B21C8B9F33C4}"/>
          </ac:spMkLst>
        </pc:spChg>
        <pc:spChg chg="mod">
          <ac:chgData name="来宾用户" userId="S::urn:spo:anon#919584bad6f428f0a4af5ca30b551862ac3a53ee836178079edadfbb85ee572d::" providerId="AD" clId="Web-{5BC4D909-9976-4FC8-8E03-2CEB378D5432}" dt="2020-05-03T17:25:23.504" v="77" actId="20577"/>
          <ac:spMkLst>
            <pc:docMk/>
            <pc:sldMk cId="1247117295" sldId="256"/>
            <ac:spMk id="8" creationId="{A697FBC9-DE87-47E6-AB36-F4F0B38DC83A}"/>
          </ac:spMkLst>
        </pc:spChg>
      </pc:sldChg>
      <pc:sldChg chg="modSp">
        <pc:chgData name="来宾用户" userId="S::urn:spo:anon#919584bad6f428f0a4af5ca30b551862ac3a53ee836178079edadfbb85ee572d::" providerId="AD" clId="Web-{5BC4D909-9976-4FC8-8E03-2CEB378D5432}" dt="2020-05-03T18:10:21.889" v="1577" actId="20577"/>
        <pc:sldMkLst>
          <pc:docMk/>
          <pc:sldMk cId="3320488144" sldId="263"/>
        </pc:sldMkLst>
        <pc:spChg chg="mod">
          <ac:chgData name="来宾用户" userId="S::urn:spo:anon#919584bad6f428f0a4af5ca30b551862ac3a53ee836178079edadfbb85ee572d::" providerId="AD" clId="Web-{5BC4D909-9976-4FC8-8E03-2CEB378D5432}" dt="2020-05-03T17:26:22.942" v="90" actId="20577"/>
          <ac:spMkLst>
            <pc:docMk/>
            <pc:sldMk cId="3320488144" sldId="263"/>
            <ac:spMk id="2" creationId="{1245593F-09C3-41E4-9DAF-1BA2C247DCA2}"/>
          </ac:spMkLst>
        </pc:spChg>
        <pc:spChg chg="mod">
          <ac:chgData name="来宾用户" userId="S::urn:spo:anon#919584bad6f428f0a4af5ca30b551862ac3a53ee836178079edadfbb85ee572d::" providerId="AD" clId="Web-{5BC4D909-9976-4FC8-8E03-2CEB378D5432}" dt="2020-05-03T18:10:21.889" v="1577" actId="20577"/>
          <ac:spMkLst>
            <pc:docMk/>
            <pc:sldMk cId="3320488144" sldId="263"/>
            <ac:spMk id="3" creationId="{4BD23888-7289-4CE0-9DB6-2B94A2E5F9EB}"/>
          </ac:spMkLst>
        </pc:spChg>
      </pc:sldChg>
      <pc:sldChg chg="modSp">
        <pc:chgData name="来宾用户" userId="S::urn:spo:anon#919584bad6f428f0a4af5ca30b551862ac3a53ee836178079edadfbb85ee572d::" providerId="AD" clId="Web-{5BC4D909-9976-4FC8-8E03-2CEB378D5432}" dt="2020-05-03T18:13:56.939" v="1580" actId="20577"/>
        <pc:sldMkLst>
          <pc:docMk/>
          <pc:sldMk cId="833947572" sldId="264"/>
        </pc:sldMkLst>
        <pc:spChg chg="mod">
          <ac:chgData name="来宾用户" userId="S::urn:spo:anon#919584bad6f428f0a4af5ca30b551862ac3a53ee836178079edadfbb85ee572d::" providerId="AD" clId="Web-{5BC4D909-9976-4FC8-8E03-2CEB378D5432}" dt="2020-05-03T18:13:52.204" v="1579" actId="20577"/>
          <ac:spMkLst>
            <pc:docMk/>
            <pc:sldMk cId="833947572" sldId="264"/>
            <ac:spMk id="2" creationId="{24FD6428-7EB1-4200-A55D-591CD2C783BE}"/>
          </ac:spMkLst>
        </pc:spChg>
        <pc:spChg chg="mod">
          <ac:chgData name="来宾用户" userId="S::urn:spo:anon#919584bad6f428f0a4af5ca30b551862ac3a53ee836178079edadfbb85ee572d::" providerId="AD" clId="Web-{5BC4D909-9976-4FC8-8E03-2CEB378D5432}" dt="2020-05-03T18:13:56.939" v="1580" actId="20577"/>
          <ac:spMkLst>
            <pc:docMk/>
            <pc:sldMk cId="833947572" sldId="264"/>
            <ac:spMk id="3" creationId="{85E9252E-96C8-4002-ADF3-09DB4CC4A196}"/>
          </ac:spMkLst>
        </pc:spChg>
      </pc:sldChg>
      <pc:sldChg chg="modSp del">
        <pc:chgData name="来宾用户" userId="S::urn:spo:anon#919584bad6f428f0a4af5ca30b551862ac3a53ee836178079edadfbb85ee572d::" providerId="AD" clId="Web-{5BC4D909-9976-4FC8-8E03-2CEB378D5432}" dt="2020-05-03T17:30:50.962" v="310"/>
        <pc:sldMkLst>
          <pc:docMk/>
          <pc:sldMk cId="1095516041" sldId="265"/>
        </pc:sldMkLst>
        <pc:spChg chg="mod">
          <ac:chgData name="来宾用户" userId="S::urn:spo:anon#919584bad6f428f0a4af5ca30b551862ac3a53ee836178079edadfbb85ee572d::" providerId="AD" clId="Web-{5BC4D909-9976-4FC8-8E03-2CEB378D5432}" dt="2020-05-03T17:27:34.881" v="128" actId="20577"/>
          <ac:spMkLst>
            <pc:docMk/>
            <pc:sldMk cId="1095516041" sldId="265"/>
            <ac:spMk id="2" creationId="{B2239ABF-5558-4FEB-92BE-F6205288CE58}"/>
          </ac:spMkLst>
        </pc:spChg>
      </pc:sldChg>
      <pc:sldChg chg="modSp">
        <pc:chgData name="来宾用户" userId="S::urn:spo:anon#919584bad6f428f0a4af5ca30b551862ac3a53ee836178079edadfbb85ee572d::" providerId="AD" clId="Web-{5BC4D909-9976-4FC8-8E03-2CEB378D5432}" dt="2020-05-03T17:46:01.148" v="888" actId="20577"/>
        <pc:sldMkLst>
          <pc:docMk/>
          <pc:sldMk cId="1943439235" sldId="266"/>
        </pc:sldMkLst>
        <pc:spChg chg="mod">
          <ac:chgData name="来宾用户" userId="S::urn:spo:anon#919584bad6f428f0a4af5ca30b551862ac3a53ee836178079edadfbb85ee572d::" providerId="AD" clId="Web-{5BC4D909-9976-4FC8-8E03-2CEB378D5432}" dt="2020-05-03T17:29:14.898" v="175" actId="20577"/>
          <ac:spMkLst>
            <pc:docMk/>
            <pc:sldMk cId="1943439235" sldId="266"/>
            <ac:spMk id="2" creationId="{191BE535-655B-4879-9000-1F5D172FEA0A}"/>
          </ac:spMkLst>
        </pc:spChg>
        <pc:spChg chg="mod">
          <ac:chgData name="来宾用户" userId="S::urn:spo:anon#919584bad6f428f0a4af5ca30b551862ac3a53ee836178079edadfbb85ee572d::" providerId="AD" clId="Web-{5BC4D909-9976-4FC8-8E03-2CEB378D5432}" dt="2020-05-03T17:46:01.148" v="888" actId="20577"/>
          <ac:spMkLst>
            <pc:docMk/>
            <pc:sldMk cId="1943439235" sldId="266"/>
            <ac:spMk id="3" creationId="{7C3147EB-E46A-45A5-9017-E909EA993796}"/>
          </ac:spMkLst>
        </pc:spChg>
      </pc:sldChg>
      <pc:sldChg chg="modSp new">
        <pc:chgData name="来宾用户" userId="S::urn:spo:anon#919584bad6f428f0a4af5ca30b551862ac3a53ee836178079edadfbb85ee572d::" providerId="AD" clId="Web-{5BC4D909-9976-4FC8-8E03-2CEB378D5432}" dt="2020-05-03T18:15:46.847" v="1588"/>
        <pc:sldMkLst>
          <pc:docMk/>
          <pc:sldMk cId="787810122" sldId="267"/>
        </pc:sldMkLst>
        <pc:spChg chg="mod">
          <ac:chgData name="来宾用户" userId="S::urn:spo:anon#919584bad6f428f0a4af5ca30b551862ac3a53ee836178079edadfbb85ee572d::" providerId="AD" clId="Web-{5BC4D909-9976-4FC8-8E03-2CEB378D5432}" dt="2020-05-03T18:06:40.713" v="1384" actId="20577"/>
          <ac:spMkLst>
            <pc:docMk/>
            <pc:sldMk cId="787810122" sldId="267"/>
            <ac:spMk id="2" creationId="{40F02AB3-3CB5-4881-8332-DB5CDC819D65}"/>
          </ac:spMkLst>
        </pc:spChg>
        <pc:spChg chg="mod">
          <ac:chgData name="来宾用户" userId="S::urn:spo:anon#919584bad6f428f0a4af5ca30b551862ac3a53ee836178079edadfbb85ee572d::" providerId="AD" clId="Web-{5BC4D909-9976-4FC8-8E03-2CEB378D5432}" dt="2020-05-03T18:15:46.847" v="1588"/>
          <ac:spMkLst>
            <pc:docMk/>
            <pc:sldMk cId="787810122" sldId="267"/>
            <ac:spMk id="3" creationId="{947E61DB-7361-42BC-B5B8-A03DD376A419}"/>
          </ac:spMkLst>
        </pc:spChg>
      </pc:sldChg>
      <pc:sldChg chg="del">
        <pc:chgData name="来宾用户" userId="S::urn:spo:anon#919584bad6f428f0a4af5ca30b551862ac3a53ee836178079edadfbb85ee572d::" providerId="AD" clId="Web-{5BC4D909-9976-4FC8-8E03-2CEB378D5432}" dt="2020-05-03T17:47:57.290" v="957"/>
        <pc:sldMkLst>
          <pc:docMk/>
          <pc:sldMk cId="1963133872" sldId="268"/>
        </pc:sldMkLst>
      </pc:sldChg>
      <pc:sldChg chg="del">
        <pc:chgData name="来宾用户" userId="S::urn:spo:anon#919584bad6f428f0a4af5ca30b551862ac3a53ee836178079edadfbb85ee572d::" providerId="AD" clId="Web-{5BC4D909-9976-4FC8-8E03-2CEB378D5432}" dt="2020-05-03T17:47:59.321" v="958"/>
        <pc:sldMkLst>
          <pc:docMk/>
          <pc:sldMk cId="2032461832" sldId="269"/>
        </pc:sldMkLst>
      </pc:sldChg>
      <pc:sldChg chg="del">
        <pc:chgData name="来宾用户" userId="S::urn:spo:anon#919584bad6f428f0a4af5ca30b551862ac3a53ee836178079edadfbb85ee572d::" providerId="AD" clId="Web-{5BC4D909-9976-4FC8-8E03-2CEB378D5432}" dt="2020-05-03T17:48:01.822" v="959"/>
        <pc:sldMkLst>
          <pc:docMk/>
          <pc:sldMk cId="561382379" sldId="270"/>
        </pc:sldMkLst>
      </pc:sldChg>
      <pc:sldChg chg="new del">
        <pc:chgData name="来宾用户" userId="S::urn:spo:anon#919584bad6f428f0a4af5ca30b551862ac3a53ee836178079edadfbb85ee572d::" providerId="AD" clId="Web-{5BC4D909-9976-4FC8-8E03-2CEB378D5432}" dt="2020-05-03T17:39:15.204" v="652"/>
        <pc:sldMkLst>
          <pc:docMk/>
          <pc:sldMk cId="2176901754" sldId="271"/>
        </pc:sldMkLst>
      </pc:sldChg>
      <pc:sldChg chg="modSp add replId">
        <pc:chgData name="来宾用户" userId="S::urn:spo:anon#919584bad6f428f0a4af5ca30b551862ac3a53ee836178079edadfbb85ee572d::" providerId="AD" clId="Web-{5BC4D909-9976-4FC8-8E03-2CEB378D5432}" dt="2020-05-03T18:14:27.236" v="1587" actId="20577"/>
        <pc:sldMkLst>
          <pc:docMk/>
          <pc:sldMk cId="3974478466" sldId="272"/>
        </pc:sldMkLst>
        <pc:spChg chg="mod">
          <ac:chgData name="来宾用户" userId="S::urn:spo:anon#919584bad6f428f0a4af5ca30b551862ac3a53ee836178079edadfbb85ee572d::" providerId="AD" clId="Web-{5BC4D909-9976-4FC8-8E03-2CEB378D5432}" dt="2020-05-03T18:14:27.236" v="1587" actId="20577"/>
          <ac:spMkLst>
            <pc:docMk/>
            <pc:sldMk cId="3974478466" sldId="272"/>
            <ac:spMk id="2" creationId="{24FD6428-7EB1-4200-A55D-591CD2C783BE}"/>
          </ac:spMkLst>
        </pc:spChg>
        <pc:spChg chg="mod">
          <ac:chgData name="来宾用户" userId="S::urn:spo:anon#919584bad6f428f0a4af5ca30b551862ac3a53ee836178079edadfbb85ee572d::" providerId="AD" clId="Web-{5BC4D909-9976-4FC8-8E03-2CEB378D5432}" dt="2020-05-03T18:14:06.501" v="1583" actId="20577"/>
          <ac:spMkLst>
            <pc:docMk/>
            <pc:sldMk cId="3974478466" sldId="272"/>
            <ac:spMk id="3" creationId="{85E9252E-96C8-4002-ADF3-09DB4CC4A196}"/>
          </ac:spMkLst>
        </pc:spChg>
      </pc:sldChg>
      <pc:sldChg chg="modSp add del replId">
        <pc:chgData name="来宾用户" userId="S::urn:spo:anon#919584bad6f428f0a4af5ca30b551862ac3a53ee836178079edadfbb85ee572d::" providerId="AD" clId="Web-{5BC4D909-9976-4FC8-8E03-2CEB378D5432}" dt="2020-05-03T18:04:58.868" v="1362"/>
        <pc:sldMkLst>
          <pc:docMk/>
          <pc:sldMk cId="670344244" sldId="273"/>
        </pc:sldMkLst>
        <pc:spChg chg="mod">
          <ac:chgData name="来宾用户" userId="S::urn:spo:anon#919584bad6f428f0a4af5ca30b551862ac3a53ee836178079edadfbb85ee572d::" providerId="AD" clId="Web-{5BC4D909-9976-4FC8-8E03-2CEB378D5432}" dt="2020-05-03T17:42:29.285" v="699" actId="20577"/>
          <ac:spMkLst>
            <pc:docMk/>
            <pc:sldMk cId="670344244" sldId="273"/>
            <ac:spMk id="3" creationId="{4BD23888-7289-4CE0-9DB6-2B94A2E5F9EB}"/>
          </ac:spMkLst>
        </pc:spChg>
      </pc:sldChg>
      <pc:sldChg chg="modSp add ord replId">
        <pc:chgData name="来宾用户" userId="S::urn:spo:anon#919584bad6f428f0a4af5ca30b551862ac3a53ee836178079edadfbb85ee572d::" providerId="AD" clId="Web-{5BC4D909-9976-4FC8-8E03-2CEB378D5432}" dt="2020-05-03T17:47:49.618" v="955" actId="20577"/>
        <pc:sldMkLst>
          <pc:docMk/>
          <pc:sldMk cId="404298518" sldId="274"/>
        </pc:sldMkLst>
        <pc:spChg chg="mod">
          <ac:chgData name="来宾用户" userId="S::urn:spo:anon#919584bad6f428f0a4af5ca30b551862ac3a53ee836178079edadfbb85ee572d::" providerId="AD" clId="Web-{5BC4D909-9976-4FC8-8E03-2CEB378D5432}" dt="2020-05-03T17:47:49.618" v="955" actId="20577"/>
          <ac:spMkLst>
            <pc:docMk/>
            <pc:sldMk cId="404298518" sldId="274"/>
            <ac:spMk id="3" creationId="{7C3147EB-E46A-45A5-9017-E909EA993796}"/>
          </ac:spMkLst>
        </pc:spChg>
      </pc:sldChg>
      <pc:sldChg chg="add del replId">
        <pc:chgData name="来宾用户" userId="S::urn:spo:anon#919584bad6f428f0a4af5ca30b551862ac3a53ee836178079edadfbb85ee572d::" providerId="AD" clId="Web-{5BC4D909-9976-4FC8-8E03-2CEB378D5432}" dt="2020-05-03T17:47:00.977" v="906"/>
        <pc:sldMkLst>
          <pc:docMk/>
          <pc:sldMk cId="632765354" sldId="275"/>
        </pc:sldMkLst>
      </pc:sldChg>
      <pc:sldChg chg="add del replId">
        <pc:chgData name="来宾用户" userId="S::urn:spo:anon#919584bad6f428f0a4af5ca30b551862ac3a53ee836178079edadfbb85ee572d::" providerId="AD" clId="Web-{5BC4D909-9976-4FC8-8E03-2CEB378D5432}" dt="2020-05-03T18:04:55.946" v="1361"/>
        <pc:sldMkLst>
          <pc:docMk/>
          <pc:sldMk cId="3747544616" sldId="275"/>
        </pc:sldMkLst>
      </pc:sldChg>
      <pc:sldChg chg="add del replId">
        <pc:chgData name="来宾用户" userId="S::urn:spo:anon#919584bad6f428f0a4af5ca30b551862ac3a53ee836178079edadfbb85ee572d::" providerId="AD" clId="Web-{5BC4D909-9976-4FC8-8E03-2CEB378D5432}" dt="2020-05-03T17:46:50.102" v="905"/>
        <pc:sldMkLst>
          <pc:docMk/>
          <pc:sldMk cId="1831207820" sldId="276"/>
        </pc:sldMkLst>
      </pc:sldChg>
      <pc:sldChg chg="modSp add replId">
        <pc:chgData name="来宾用户" userId="S::urn:spo:anon#919584bad6f428f0a4af5ca30b551862ac3a53ee836178079edadfbb85ee572d::" providerId="AD" clId="Web-{5BC4D909-9976-4FC8-8E03-2CEB378D5432}" dt="2020-05-03T17:49:20.416" v="990" actId="20577"/>
        <pc:sldMkLst>
          <pc:docMk/>
          <pc:sldMk cId="2866034859" sldId="276"/>
        </pc:sldMkLst>
        <pc:spChg chg="mod">
          <ac:chgData name="来宾用户" userId="S::urn:spo:anon#919584bad6f428f0a4af5ca30b551862ac3a53ee836178079edadfbb85ee572d::" providerId="AD" clId="Web-{5BC4D909-9976-4FC8-8E03-2CEB378D5432}" dt="2020-05-03T17:49:20.416" v="990" actId="20577"/>
          <ac:spMkLst>
            <pc:docMk/>
            <pc:sldMk cId="2866034859" sldId="276"/>
            <ac:spMk id="3" creationId="{85E9252E-96C8-4002-ADF3-09DB4CC4A196}"/>
          </ac:spMkLst>
        </pc:spChg>
      </pc:sldChg>
      <pc:sldChg chg="modSp add replId">
        <pc:chgData name="来宾用户" userId="S::urn:spo:anon#919584bad6f428f0a4af5ca30b551862ac3a53ee836178079edadfbb85ee572d::" providerId="AD" clId="Web-{5BC4D909-9976-4FC8-8E03-2CEB378D5432}" dt="2020-05-03T17:53:38.483" v="1092" actId="20577"/>
        <pc:sldMkLst>
          <pc:docMk/>
          <pc:sldMk cId="3645343889" sldId="277"/>
        </pc:sldMkLst>
        <pc:spChg chg="mod">
          <ac:chgData name="来宾用户" userId="S::urn:spo:anon#919584bad6f428f0a4af5ca30b551862ac3a53ee836178079edadfbb85ee572d::" providerId="AD" clId="Web-{5BC4D909-9976-4FC8-8E03-2CEB378D5432}" dt="2020-05-03T17:53:38.483" v="1092" actId="20577"/>
          <ac:spMkLst>
            <pc:docMk/>
            <pc:sldMk cId="3645343889" sldId="277"/>
            <ac:spMk id="3" creationId="{7C3147EB-E46A-45A5-9017-E909EA993796}"/>
          </ac:spMkLst>
        </pc:spChg>
      </pc:sldChg>
      <pc:sldChg chg="modSp add replId">
        <pc:chgData name="来宾用户" userId="S::urn:spo:anon#919584bad6f428f0a4af5ca30b551862ac3a53ee836178079edadfbb85ee572d::" providerId="AD" clId="Web-{5BC4D909-9976-4FC8-8E03-2CEB378D5432}" dt="2020-05-03T18:03:06.632" v="1295" actId="20577"/>
        <pc:sldMkLst>
          <pc:docMk/>
          <pc:sldMk cId="3726950063" sldId="278"/>
        </pc:sldMkLst>
        <pc:spChg chg="mod">
          <ac:chgData name="来宾用户" userId="S::urn:spo:anon#919584bad6f428f0a4af5ca30b551862ac3a53ee836178079edadfbb85ee572d::" providerId="AD" clId="Web-{5BC4D909-9976-4FC8-8E03-2CEB378D5432}" dt="2020-05-03T18:02:27.147" v="1254" actId="20577"/>
          <ac:spMkLst>
            <pc:docMk/>
            <pc:sldMk cId="3726950063" sldId="278"/>
            <ac:spMk id="2" creationId="{191BE535-655B-4879-9000-1F5D172FEA0A}"/>
          </ac:spMkLst>
        </pc:spChg>
        <pc:spChg chg="mod">
          <ac:chgData name="来宾用户" userId="S::urn:spo:anon#919584bad6f428f0a4af5ca30b551862ac3a53ee836178079edadfbb85ee572d::" providerId="AD" clId="Web-{5BC4D909-9976-4FC8-8E03-2CEB378D5432}" dt="2020-05-03T18:03:06.632" v="1295" actId="20577"/>
          <ac:spMkLst>
            <pc:docMk/>
            <pc:sldMk cId="3726950063" sldId="278"/>
            <ac:spMk id="3" creationId="{7C3147EB-E46A-45A5-9017-E909EA993796}"/>
          </ac:spMkLst>
        </pc:spChg>
      </pc:sldChg>
      <pc:sldChg chg="modSp add replId">
        <pc:chgData name="来宾用户" userId="S::urn:spo:anon#919584bad6f428f0a4af5ca30b551862ac3a53ee836178079edadfbb85ee572d::" providerId="AD" clId="Web-{5BC4D909-9976-4FC8-8E03-2CEB378D5432}" dt="2020-05-03T18:08:08.902" v="1538" actId="20577"/>
        <pc:sldMkLst>
          <pc:docMk/>
          <pc:sldMk cId="3568460843" sldId="279"/>
        </pc:sldMkLst>
        <pc:spChg chg="mod">
          <ac:chgData name="来宾用户" userId="S::urn:spo:anon#919584bad6f428f0a4af5ca30b551862ac3a53ee836178079edadfbb85ee572d::" providerId="AD" clId="Web-{5BC4D909-9976-4FC8-8E03-2CEB378D5432}" dt="2020-05-03T18:07:58.355" v="1529" actId="20577"/>
          <ac:spMkLst>
            <pc:docMk/>
            <pc:sldMk cId="3568460843" sldId="279"/>
            <ac:spMk id="2" creationId="{40F02AB3-3CB5-4881-8332-DB5CDC819D65}"/>
          </ac:spMkLst>
        </pc:spChg>
        <pc:spChg chg="mod">
          <ac:chgData name="来宾用户" userId="S::urn:spo:anon#919584bad6f428f0a4af5ca30b551862ac3a53ee836178079edadfbb85ee572d::" providerId="AD" clId="Web-{5BC4D909-9976-4FC8-8E03-2CEB378D5432}" dt="2020-05-03T18:08:08.902" v="1538" actId="20577"/>
          <ac:spMkLst>
            <pc:docMk/>
            <pc:sldMk cId="3568460843" sldId="279"/>
            <ac:spMk id="3" creationId="{947E61DB-7361-42BC-B5B8-A03DD376A419}"/>
          </ac:spMkLst>
        </pc:spChg>
      </pc:sldChg>
    </pc:docChg>
  </pc:docChgLst>
  <pc:docChgLst>
    <pc:chgData name="ufwhq" userId="S::ufwhq@student.kit.edu::0f031271-5ca9-4d80-b217-cf522bc8c257" providerId="AD" clId="Web-{1BBBD68B-FFCC-43D4-A747-99571AC4D27C}"/>
    <pc:docChg chg="addSld delSld modSld">
      <pc:chgData name="ufwhq" userId="S::ufwhq@student.kit.edu::0f031271-5ca9-4d80-b217-cf522bc8c257" providerId="AD" clId="Web-{1BBBD68B-FFCC-43D4-A747-99571AC4D27C}" dt="2020-05-03T18:21:07.194" v="178" actId="20577"/>
      <pc:docMkLst>
        <pc:docMk/>
      </pc:docMkLst>
      <pc:sldChg chg="modSp">
        <pc:chgData name="ufwhq" userId="S::ufwhq@student.kit.edu::0f031271-5ca9-4d80-b217-cf522bc8c257" providerId="AD" clId="Web-{1BBBD68B-FFCC-43D4-A747-99571AC4D27C}" dt="2020-05-03T17:24:52.530" v="31" actId="20577"/>
        <pc:sldMkLst>
          <pc:docMk/>
          <pc:sldMk cId="1247117295" sldId="256"/>
        </pc:sldMkLst>
        <pc:spChg chg="mod">
          <ac:chgData name="ufwhq" userId="S::ufwhq@student.kit.edu::0f031271-5ca9-4d80-b217-cf522bc8c257" providerId="AD" clId="Web-{1BBBD68B-FFCC-43D4-A747-99571AC4D27C}" dt="2020-05-03T17:24:52.530" v="31" actId="20577"/>
          <ac:spMkLst>
            <pc:docMk/>
            <pc:sldMk cId="1247117295" sldId="256"/>
            <ac:spMk id="7" creationId="{92B401D3-9C9F-457C-B31F-B21C8B9F33C4}"/>
          </ac:spMkLst>
        </pc:spChg>
      </pc:sldChg>
      <pc:sldChg chg="modSp">
        <pc:chgData name="ufwhq" userId="S::ufwhq@student.kit.edu::0f031271-5ca9-4d80-b217-cf522bc8c257" providerId="AD" clId="Web-{1BBBD68B-FFCC-43D4-A747-99571AC4D27C}" dt="2020-05-03T17:46:09.040" v="92" actId="20577"/>
        <pc:sldMkLst>
          <pc:docMk/>
          <pc:sldMk cId="3320488144" sldId="263"/>
        </pc:sldMkLst>
        <pc:spChg chg="mod">
          <ac:chgData name="ufwhq" userId="S::ufwhq@student.kit.edu::0f031271-5ca9-4d80-b217-cf522bc8c257" providerId="AD" clId="Web-{1BBBD68B-FFCC-43D4-A747-99571AC4D27C}" dt="2020-05-03T17:46:09.040" v="92" actId="20577"/>
          <ac:spMkLst>
            <pc:docMk/>
            <pc:sldMk cId="3320488144" sldId="263"/>
            <ac:spMk id="3" creationId="{4BD23888-7289-4CE0-9DB6-2B94A2E5F9EB}"/>
          </ac:spMkLst>
        </pc:spChg>
      </pc:sldChg>
      <pc:sldChg chg="modSp">
        <pc:chgData name="ufwhq" userId="S::ufwhq@student.kit.edu::0f031271-5ca9-4d80-b217-cf522bc8c257" providerId="AD" clId="Web-{1BBBD68B-FFCC-43D4-A747-99571AC4D27C}" dt="2020-05-03T18:21:05.929" v="176" actId="20577"/>
        <pc:sldMkLst>
          <pc:docMk/>
          <pc:sldMk cId="787810122" sldId="267"/>
        </pc:sldMkLst>
        <pc:spChg chg="mod">
          <ac:chgData name="ufwhq" userId="S::ufwhq@student.kit.edu::0f031271-5ca9-4d80-b217-cf522bc8c257" providerId="AD" clId="Web-{1BBBD68B-FFCC-43D4-A747-99571AC4D27C}" dt="2020-05-03T17:32:26.111" v="38" actId="20577"/>
          <ac:spMkLst>
            <pc:docMk/>
            <pc:sldMk cId="787810122" sldId="267"/>
            <ac:spMk id="2" creationId="{40F02AB3-3CB5-4881-8332-DB5CDC819D65}"/>
          </ac:spMkLst>
        </pc:spChg>
        <pc:spChg chg="mod">
          <ac:chgData name="ufwhq" userId="S::ufwhq@student.kit.edu::0f031271-5ca9-4d80-b217-cf522bc8c257" providerId="AD" clId="Web-{1BBBD68B-FFCC-43D4-A747-99571AC4D27C}" dt="2020-05-03T18:21:05.929" v="176" actId="20577"/>
          <ac:spMkLst>
            <pc:docMk/>
            <pc:sldMk cId="787810122" sldId="267"/>
            <ac:spMk id="3" creationId="{947E61DB-7361-42BC-B5B8-A03DD376A419}"/>
          </ac:spMkLst>
        </pc:spChg>
      </pc:sldChg>
      <pc:sldChg chg="add replId">
        <pc:chgData name="ufwhq" userId="S::ufwhq@student.kit.edu::0f031271-5ca9-4d80-b217-cf522bc8c257" providerId="AD" clId="Web-{1BBBD68B-FFCC-43D4-A747-99571AC4D27C}" dt="2020-05-03T17:29:56.079" v="32"/>
        <pc:sldMkLst>
          <pc:docMk/>
          <pc:sldMk cId="1963133872" sldId="268"/>
        </pc:sldMkLst>
      </pc:sldChg>
      <pc:sldChg chg="add replId">
        <pc:chgData name="ufwhq" userId="S::ufwhq@student.kit.edu::0f031271-5ca9-4d80-b217-cf522bc8c257" providerId="AD" clId="Web-{1BBBD68B-FFCC-43D4-A747-99571AC4D27C}" dt="2020-05-03T17:30:00.251" v="33"/>
        <pc:sldMkLst>
          <pc:docMk/>
          <pc:sldMk cId="2032461832" sldId="269"/>
        </pc:sldMkLst>
      </pc:sldChg>
      <pc:sldChg chg="add replId">
        <pc:chgData name="ufwhq" userId="S::ufwhq@student.kit.edu::0f031271-5ca9-4d80-b217-cf522bc8c257" providerId="AD" clId="Web-{1BBBD68B-FFCC-43D4-A747-99571AC4D27C}" dt="2020-05-03T17:30:07.829" v="34"/>
        <pc:sldMkLst>
          <pc:docMk/>
          <pc:sldMk cId="561382379" sldId="270"/>
        </pc:sldMkLst>
      </pc:sldChg>
      <pc:sldChg chg="modSp">
        <pc:chgData name="ufwhq" userId="S::ufwhq@student.kit.edu::0f031271-5ca9-4d80-b217-cf522bc8c257" providerId="AD" clId="Web-{1BBBD68B-FFCC-43D4-A747-99571AC4D27C}" dt="2020-05-03T18:10:12.800" v="139" actId="20577"/>
        <pc:sldMkLst>
          <pc:docMk/>
          <pc:sldMk cId="3726950063" sldId="278"/>
        </pc:sldMkLst>
        <pc:spChg chg="mod">
          <ac:chgData name="ufwhq" userId="S::ufwhq@student.kit.edu::0f031271-5ca9-4d80-b217-cf522bc8c257" providerId="AD" clId="Web-{1BBBD68B-FFCC-43D4-A747-99571AC4D27C}" dt="2020-05-03T18:10:10.065" v="135" actId="20577"/>
          <ac:spMkLst>
            <pc:docMk/>
            <pc:sldMk cId="3726950063" sldId="278"/>
            <ac:spMk id="2" creationId="{191BE535-655B-4879-9000-1F5D172FEA0A}"/>
          </ac:spMkLst>
        </pc:spChg>
        <pc:spChg chg="mod">
          <ac:chgData name="ufwhq" userId="S::ufwhq@student.kit.edu::0f031271-5ca9-4d80-b217-cf522bc8c257" providerId="AD" clId="Web-{1BBBD68B-FFCC-43D4-A747-99571AC4D27C}" dt="2020-05-03T18:10:12.800" v="139" actId="20577"/>
          <ac:spMkLst>
            <pc:docMk/>
            <pc:sldMk cId="3726950063" sldId="278"/>
            <ac:spMk id="3" creationId="{7C3147EB-E46A-45A5-9017-E909EA993796}"/>
          </ac:spMkLst>
        </pc:spChg>
      </pc:sldChg>
      <pc:sldChg chg="modSp add replId">
        <pc:chgData name="ufwhq" userId="S::ufwhq@student.kit.edu::0f031271-5ca9-4d80-b217-cf522bc8c257" providerId="AD" clId="Web-{1BBBD68B-FFCC-43D4-A747-99571AC4D27C}" dt="2020-05-03T18:21:00.069" v="170" actId="20577"/>
        <pc:sldMkLst>
          <pc:docMk/>
          <pc:sldMk cId="3994820562" sldId="280"/>
        </pc:sldMkLst>
        <pc:spChg chg="mod">
          <ac:chgData name="ufwhq" userId="S::ufwhq@student.kit.edu::0f031271-5ca9-4d80-b217-cf522bc8c257" providerId="AD" clId="Web-{1BBBD68B-FFCC-43D4-A747-99571AC4D27C}" dt="2020-05-03T18:09:29.565" v="118" actId="20577"/>
          <ac:spMkLst>
            <pc:docMk/>
            <pc:sldMk cId="3994820562" sldId="280"/>
            <ac:spMk id="2" creationId="{191BE535-655B-4879-9000-1F5D172FEA0A}"/>
          </ac:spMkLst>
        </pc:spChg>
        <pc:spChg chg="mod">
          <ac:chgData name="ufwhq" userId="S::ufwhq@student.kit.edu::0f031271-5ca9-4d80-b217-cf522bc8c257" providerId="AD" clId="Web-{1BBBD68B-FFCC-43D4-A747-99571AC4D27C}" dt="2020-05-03T18:21:00.069" v="170" actId="20577"/>
          <ac:spMkLst>
            <pc:docMk/>
            <pc:sldMk cId="3994820562" sldId="280"/>
            <ac:spMk id="3" creationId="{7C3147EB-E46A-45A5-9017-E909EA993796}"/>
          </ac:spMkLst>
        </pc:spChg>
      </pc:sldChg>
      <pc:sldChg chg="add del replId">
        <pc:chgData name="ufwhq" userId="S::ufwhq@student.kit.edu::0f031271-5ca9-4d80-b217-cf522bc8c257" providerId="AD" clId="Web-{1BBBD68B-FFCC-43D4-A747-99571AC4D27C}" dt="2020-05-03T18:10:14.878" v="140"/>
        <pc:sldMkLst>
          <pc:docMk/>
          <pc:sldMk cId="3307076642" sldId="281"/>
        </pc:sldMkLst>
      </pc:sldChg>
    </pc:docChg>
  </pc:docChgLst>
  <pc:docChgLst>
    <pc:chgData name="来宾用户" userId="S::urn:spo:anon#919584bad6f428f0a4af5ca30b551862ac3a53ee836178079edadfbb85ee572d::" providerId="AD" clId="Web-{9A4A163B-4017-3145-1F44-958E6C429046}"/>
    <pc:docChg chg="modSld">
      <pc:chgData name="来宾用户" userId="S::urn:spo:anon#919584bad6f428f0a4af5ca30b551862ac3a53ee836178079edadfbb85ee572d::" providerId="AD" clId="Web-{9A4A163B-4017-3145-1F44-958E6C429046}" dt="2020-05-03T17:20:19.136" v="0" actId="20577"/>
      <pc:docMkLst>
        <pc:docMk/>
      </pc:docMkLst>
      <pc:sldChg chg="modSp">
        <pc:chgData name="来宾用户" userId="S::urn:spo:anon#919584bad6f428f0a4af5ca30b551862ac3a53ee836178079edadfbb85ee572d::" providerId="AD" clId="Web-{9A4A163B-4017-3145-1F44-958E6C429046}" dt="2020-05-03T17:20:19.136" v="0" actId="20577"/>
        <pc:sldMkLst>
          <pc:docMk/>
          <pc:sldMk cId="3320488144" sldId="263"/>
        </pc:sldMkLst>
        <pc:spChg chg="mod">
          <ac:chgData name="来宾用户" userId="S::urn:spo:anon#919584bad6f428f0a4af5ca30b551862ac3a53ee836178079edadfbb85ee572d::" providerId="AD" clId="Web-{9A4A163B-4017-3145-1F44-958E6C429046}" dt="2020-05-03T17:20:19.136" v="0" actId="20577"/>
          <ac:spMkLst>
            <pc:docMk/>
            <pc:sldMk cId="3320488144" sldId="263"/>
            <ac:spMk id="3" creationId="{4BD23888-7289-4CE0-9DB6-2B94A2E5F9E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4" descr="Kopfbild">
            <a:extLst>
              <a:ext uri="{FF2B5EF4-FFF2-40B4-BE49-F238E27FC236}">
                <a16:creationId xmlns:a16="http://schemas.microsoft.com/office/drawing/2014/main" id="{52C6F9EA-8AD7-41CF-8869-6FEEBCF031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87"/>
          <a:stretch>
            <a:fillRect/>
          </a:stretch>
        </p:blipFill>
        <p:spPr bwMode="auto">
          <a:xfrm>
            <a:off x="74815" y="2899529"/>
            <a:ext cx="12002884" cy="383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4A4FA1F-572C-4F3C-AB2C-552C89D6A7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090895A-30BF-4A15-94E0-FFEF7CFE873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83" y="458359"/>
            <a:ext cx="2156754" cy="993458"/>
          </a:xfrm>
          <a:prstGeom prst="rect">
            <a:avLst/>
          </a:prstGeom>
        </p:spPr>
      </p:pic>
      <p:sp>
        <p:nvSpPr>
          <p:cNvPr id="24" name="Text Box 21">
            <a:extLst>
              <a:ext uri="{FF2B5EF4-FFF2-40B4-BE49-F238E27FC236}">
                <a16:creationId xmlns:a16="http://schemas.microsoft.com/office/drawing/2014/main" id="{06FC442B-9238-4D7D-AE83-C3F29F1B7A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582" y="3351459"/>
            <a:ext cx="6952017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de-DE" sz="1340">
                <a:solidFill>
                  <a:schemeClr val="bg1"/>
                </a:solidFill>
              </a:rPr>
              <a:t>INSTITUT FÜR TECHNIK DER INFORMATIONSVERARBEITUNG (ITIV)</a:t>
            </a:r>
          </a:p>
        </p:txBody>
      </p:sp>
      <p:sp>
        <p:nvSpPr>
          <p:cNvPr id="28" name="Text Box 14">
            <a:extLst>
              <a:ext uri="{FF2B5EF4-FFF2-40B4-BE49-F238E27FC236}">
                <a16:creationId xmlns:a16="http://schemas.microsoft.com/office/drawing/2014/main" id="{8B90B0AC-C3A4-45BF-ABCA-1F7E06B019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581" y="6525686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100"/>
              <a:t>KIT</a:t>
            </a:r>
            <a:r>
              <a:rPr lang="de-DE" sz="1100" baseline="0"/>
              <a:t> </a:t>
            </a:r>
            <a:r>
              <a:rPr lang="de-DE" sz="1100"/>
              <a:t>– Die Forschungsuniversität in der Helmholtz-Gemeinschaft</a:t>
            </a:r>
          </a:p>
        </p:txBody>
      </p:sp>
      <p:sp>
        <p:nvSpPr>
          <p:cNvPr id="29" name="Text Box 14">
            <a:extLst>
              <a:ext uri="{FF2B5EF4-FFF2-40B4-BE49-F238E27FC236}">
                <a16:creationId xmlns:a16="http://schemas.microsoft.com/office/drawing/2014/main" id="{F16E5C71-17DC-4E14-A36D-AE67CD44D7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071099" y="6417776"/>
            <a:ext cx="20066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de-DE" sz="23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12" name="Picture 14" descr="ITIV-logo_color_small">
            <a:extLst>
              <a:ext uri="{FF2B5EF4-FFF2-40B4-BE49-F238E27FC236}">
                <a16:creationId xmlns:a16="http://schemas.microsoft.com/office/drawing/2014/main" id="{3C37AC9B-1B58-41D3-98FE-DF7E45B56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2002" y="453254"/>
            <a:ext cx="755186" cy="772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6">
            <a:extLst>
              <a:ext uri="{FF2B5EF4-FFF2-40B4-BE49-F238E27FC236}">
                <a16:creationId xmlns:a16="http://schemas.microsoft.com/office/drawing/2014/main" id="{848C949F-3581-44B0-A6D1-5BE834F56D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37419" y="580594"/>
            <a:ext cx="25738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7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6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Tx/>
              <a:buNone/>
            </a:pPr>
            <a:r>
              <a:rPr lang="de-DE" altLang="de-DE" sz="1600"/>
              <a:t>Institut für Technik der </a:t>
            </a:r>
          </a:p>
          <a:p>
            <a:pPr algn="r" eaLnBrk="1" hangingPunct="1">
              <a:spcBef>
                <a:spcPct val="0"/>
              </a:spcBef>
              <a:buSzTx/>
              <a:buFontTx/>
              <a:buNone/>
            </a:pPr>
            <a:r>
              <a:rPr lang="de-DE" altLang="de-DE" sz="1600"/>
              <a:t>Informationsverarbeitung</a:t>
            </a: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6DD1C14B-4A89-48B1-9811-CC9EC35FF78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90864" y="1401449"/>
            <a:ext cx="4572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1600" b="1"/>
              <a:t>Institutsleitung</a:t>
            </a:r>
          </a:p>
          <a:p>
            <a:pPr algn="r" eaLnBrk="1" hangingPunct="1"/>
            <a:r>
              <a:rPr lang="de-DE" altLang="de-DE" sz="1600"/>
              <a:t>Prof. Dr.-Ing. Dr. h. c. J. Becker (Sprecher)</a:t>
            </a:r>
          </a:p>
          <a:p>
            <a:pPr algn="r" eaLnBrk="1" hangingPunct="1"/>
            <a:r>
              <a:rPr lang="de-DE" altLang="de-DE" sz="1600"/>
              <a:t>Prof. Dr.-Ing. Eric Sax</a:t>
            </a:r>
          </a:p>
          <a:p>
            <a:pPr algn="r" eaLnBrk="1" hangingPunct="1"/>
            <a:r>
              <a:rPr lang="de-DE" altLang="de-DE" sz="1600"/>
              <a:t>Prof. Dr. </a:t>
            </a:r>
            <a:r>
              <a:rPr lang="de-DE" altLang="de-DE" sz="1600" err="1"/>
              <a:t>rer</a:t>
            </a:r>
            <a:r>
              <a:rPr lang="de-DE" altLang="de-DE" sz="1600"/>
              <a:t>. nat. W. Stork  </a:t>
            </a:r>
          </a:p>
        </p:txBody>
      </p:sp>
    </p:spTree>
    <p:extLst>
      <p:ext uri="{BB962C8B-B14F-4D97-AF65-F5344CB8AC3E}">
        <p14:creationId xmlns:p14="http://schemas.microsoft.com/office/powerpoint/2010/main" val="287372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EED28-0813-48F9-AD7B-C3F47461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66842F-36EC-49E9-AC66-9EB007252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52B680-CC44-46FC-A93F-4E9655E7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E397-100A-475A-A700-491FA3AB1350}" type="datetime1">
              <a:rPr lang="de-DE" smtClean="0"/>
              <a:t>03.05.2020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520D94-8011-4067-9EDC-3FAEFF22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14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B59FA6F-E1AA-4777-A938-29505698E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29700" y="323850"/>
            <a:ext cx="2628900" cy="5853113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9F0E4A-734C-478B-A5C1-DC36FE4AD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3400" y="323850"/>
            <a:ext cx="8343900" cy="585311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EC746F-EE53-4616-80E6-53E7FAE0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1B60-3C25-4C77-AA2A-6C0DFFBDCBED}" type="datetime1">
              <a:rPr lang="de-DE" smtClean="0"/>
              <a:t>03.05.2020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7B5C8F-8341-4F40-8C12-2C5925AD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01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FAF4A-98FA-4066-8B9E-CA0D85F2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87942-EC3B-41F9-B423-824D3C374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244E0D-14A7-4B30-915C-2337D7AA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03.05.2020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3DED0A-B994-4DFB-A110-A8E07CC6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77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38482-A4C7-42DF-9634-E3B98975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05314"/>
            <a:ext cx="10515600" cy="1757362"/>
          </a:xfrm>
        </p:spPr>
        <p:txBody>
          <a:bodyPr anchor="t"/>
          <a:lstStyle>
            <a:lvl1pPr>
              <a:defRPr sz="5500" cap="all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CEB0C6-0D9E-4ADD-B029-512526865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2843213"/>
            <a:ext cx="105156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25BB92-0C01-42FC-B768-1D40829A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4651-21E3-4B05-A21A-F74B3E5F4A0D}" type="datetime1">
              <a:rPr lang="de-DE" smtClean="0"/>
              <a:t>03.05.2020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3AEFB2-DB19-4BB5-8BB0-51D8053E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14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14A50-2840-4153-8ACA-21DDA741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C76C89-8E8C-4A66-8B31-797AD5143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4664" y="1266825"/>
            <a:ext cx="5495136" cy="48291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0CBC72-16DA-4743-A938-06A0A3121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66825"/>
            <a:ext cx="5495136" cy="48291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113EAF-40FF-498E-B96E-B770070E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9D5-43E6-4D1F-B539-39F71ED417AC}" type="datetime1">
              <a:rPr lang="de-DE" smtClean="0"/>
              <a:t>03.05.2020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CD4877-D48C-495B-8B04-F622FC22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57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6C1A6E-EDD8-422C-9528-06F9CBF8D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664" y="1250546"/>
            <a:ext cx="547291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7BC53E-907B-434C-B849-6EB9897B4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4664" y="2152650"/>
            <a:ext cx="5472911" cy="40370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479D9E-3156-4950-B7AC-7F88AF333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0546"/>
            <a:ext cx="549513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FEC748-198E-476C-A61F-8533DBE17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52650"/>
            <a:ext cx="5495136" cy="40370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0AC501-5695-4386-935B-DB83960E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5B79-B596-4690-9895-C9C407BC3B99}" type="datetime1">
              <a:rPr lang="de-DE" smtClean="0"/>
              <a:t>03.05.2020</a:t>
            </a:fld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D3C1AA5-42FD-4D92-B65E-F992356A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04BAF94-C42F-462E-82C0-763E495F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35984"/>
            <a:ext cx="9178008" cy="627829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6804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6C626-8132-477C-94F0-A8B5D6D3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9F8FE1-C692-4F56-934A-4141099A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E44B-755F-4E88-9A1C-AFC9BAC62364}" type="datetime1">
              <a:rPr lang="de-DE" smtClean="0"/>
              <a:t>03.05.2020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3A87BF-61DB-4C5B-BDC1-0B1DEC74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63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E91BA8-F339-42A0-BF2B-D7754B12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A5E6-A8F5-460C-A8CA-0B9880B32CAB}" type="datetime1">
              <a:rPr lang="de-DE" smtClean="0"/>
              <a:t>03.05.2020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F3F036-A58A-460E-A412-F0755713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78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224A74-2B50-4671-B7C8-F6B84532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58887"/>
            <a:ext cx="6484148" cy="48466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ABDF8E-853E-40DA-9E40-4DF3ECF08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4664" y="1266825"/>
            <a:ext cx="4247361" cy="48466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42AD4C-CB86-40D0-A87F-68580673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9E86-9A8D-49E8-8FC4-3CF1BF753F39}" type="datetime1">
              <a:rPr lang="de-DE" smtClean="0"/>
              <a:t>03.05.2020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0E594F-F0BE-4E57-97AE-D237D023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3977C42-FB14-40A6-80E5-05347C2E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35984"/>
            <a:ext cx="9178008" cy="627829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411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6374B-9795-430B-A495-F423F92A5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073" y="4633573"/>
            <a:ext cx="7191375" cy="67963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6DF784-93EB-4084-94D8-502B41B59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505074" y="635000"/>
            <a:ext cx="7191376" cy="3852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41D6B1-CAC9-43B5-8288-F21476CE2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05074" y="5386184"/>
            <a:ext cx="7191374" cy="9204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4A9041-3C06-495E-AF4A-4221DC9C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1AB5-3AFF-4E23-B380-FFE92C2B74DD}" type="datetime1">
              <a:rPr lang="de-DE" smtClean="0"/>
              <a:t>03.05.2020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3ED597-52C7-4BAE-989E-C3C6448F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03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7A379F1C-2660-4789-9972-53B64D55CC3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B8BAE8-97B4-4801-B1D8-A8524D74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E77A8F-6878-4E61-BC0E-2E4E240C9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664" y="1269206"/>
            <a:ext cx="11142672" cy="48502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CCE978-AE43-463A-92DA-4CC1B1673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13245-D076-4BBB-9726-3849BBE18C61}" type="datetime1">
              <a:rPr lang="de-DE" smtClean="0"/>
              <a:t>03.05.2020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3F00E4-276F-4732-91E8-B5F61756D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9993" y="6452596"/>
            <a:ext cx="435385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02857D4-0246-458F-94E2-8F16CC0D7FB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336" y="329652"/>
            <a:ext cx="1440000" cy="663302"/>
          </a:xfrm>
          <a:prstGeom prst="rect">
            <a:avLst/>
          </a:prstGeom>
        </p:spPr>
      </p:pic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93D1C25E-2C0F-4541-AA98-2C41C9CFAF34}"/>
              </a:ext>
            </a:extLst>
          </p:cNvPr>
          <p:cNvSpPr txBox="1">
            <a:spLocks/>
          </p:cNvSpPr>
          <p:nvPr userDrawn="1"/>
        </p:nvSpPr>
        <p:spPr>
          <a:xfrm>
            <a:off x="7539488" y="6452596"/>
            <a:ext cx="41278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1200"/>
              <a:t>Institut für Technik der Informationsverarbeitung (ITIV)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5B9EB46B-7606-4890-BD73-ED5FCD332FBE}"/>
              </a:ext>
            </a:extLst>
          </p:cNvPr>
          <p:cNvSpPr txBox="1">
            <a:spLocks/>
          </p:cNvSpPr>
          <p:nvPr userDrawn="1"/>
        </p:nvSpPr>
        <p:spPr>
          <a:xfrm>
            <a:off x="2490006" y="6452596"/>
            <a:ext cx="497184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/>
              <a:t>Prof. Max 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74606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18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x.qq.com/cgi-bin/mmwebwx-bin/webwxcheckurl?requrl=https%3A%2F%2Fblog.csdn.net%2Fbriblue%2Farticle%2Fdetails%2F88396762&amp;skey=%40crypt_90ea478f_60257bff131462c8c09ab39df7802fee&amp;deviceid=e279913503116648&amp;pass_ticket=u7JQqx0eSTk28SzvMAjrMpoQHVHqjGamMgTMQzG%252F2aSroTmhEFPudL%252FOZD1OQjgh&amp;opcode=2&amp;scene=1&amp;username=@1a52e716971c599f1588e50c90e06fc6ed69688aa3362b0db232409fe34b3b0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vcpk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92B401D3-9C9F-457C-B31F-B21C8B9F3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5" y="1581150"/>
            <a:ext cx="8389937" cy="87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altLang="de-DE" sz="3000" b="1"/>
              <a:t>Entwicklungsumgebung: </a:t>
            </a:r>
            <a:r>
              <a:rPr lang="de-DE" altLang="de-DE" sz="3000" b="1" err="1"/>
              <a:t>Cmake</a:t>
            </a:r>
            <a:endParaRPr lang="de-DE" altLang="de-DE" sz="3000" b="1" err="1">
              <a:cs typeface="Arial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697FBC9-DE87-47E6-AB36-F4F0B38DC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5" y="2532558"/>
            <a:ext cx="8370888" cy="46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t"/>
          <a:lstStyle/>
          <a:p>
            <a:r>
              <a:rPr lang="de-DE" b="1">
                <a:solidFill>
                  <a:srgbClr val="000000"/>
                </a:solidFill>
                <a:cs typeface="Arial"/>
              </a:rPr>
              <a:t>Für besseres Effizienz!</a:t>
            </a:r>
          </a:p>
        </p:txBody>
      </p:sp>
    </p:spTree>
    <p:extLst>
      <p:ext uri="{BB962C8B-B14F-4D97-AF65-F5344CB8AC3E}">
        <p14:creationId xmlns:p14="http://schemas.microsoft.com/office/powerpoint/2010/main" val="1247117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BE535-655B-4879-9000-1F5D172F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>
                <a:cs typeface="Arial"/>
              </a:rPr>
              <a:t>Wie fangt man an?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3147EB-E46A-45A5-9017-E909EA993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de-DE" altLang="de-DE">
                <a:cs typeface="Arial"/>
              </a:rPr>
              <a:t>Erste </a:t>
            </a:r>
            <a:r>
              <a:rPr lang="de-DE" altLang="de-DE" err="1">
                <a:cs typeface="Arial"/>
              </a:rPr>
              <a:t>Cmake</a:t>
            </a:r>
            <a:r>
              <a:rPr lang="de-DE" altLang="de-DE">
                <a:cs typeface="Arial"/>
              </a:rPr>
              <a:t> Projekt </a:t>
            </a:r>
            <a:endParaRPr lang="zh-CN" altLang="en-US"/>
          </a:p>
          <a:p>
            <a:pPr lvl="1"/>
            <a:r>
              <a:rPr lang="de-DE">
                <a:ea typeface="+mn-lt"/>
                <a:cs typeface="+mn-lt"/>
                <a:hlinkClick r:id="rId2"/>
              </a:rPr>
              <a:t>https://blog.csdn.net/briblue/article/details/88396762</a:t>
            </a:r>
          </a:p>
          <a:p>
            <a:pPr lvl="1"/>
            <a:r>
              <a:rPr lang="zh-CN" altLang="de-DE">
                <a:ea typeface="黑体"/>
                <a:cs typeface="Arial"/>
              </a:rPr>
              <a:t>抄这个</a:t>
            </a:r>
            <a:endParaRPr lang="de-DE">
              <a:cs typeface="Arial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9F4476-E7E8-4EF7-A348-EF363ADE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03.05.2020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E4E0CA-406A-4042-8F3C-7E0036F4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98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BE535-655B-4879-9000-1F5D172F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>
                <a:ea typeface="黑体"/>
                <a:cs typeface="Arial"/>
              </a:rPr>
              <a:t>Vcpkg</a:t>
            </a:r>
            <a:endParaRPr lang="de-DE" altLang="zh-CN" err="1"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3147EB-E46A-45A5-9017-E909EA993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447675" lvl="1" indent="0">
              <a:buNone/>
            </a:pPr>
            <a:endParaRPr lang="en-US" altLang="zh-CN">
              <a:ea typeface="黑体"/>
              <a:cs typeface="Arial"/>
            </a:endParaRPr>
          </a:p>
          <a:p>
            <a:pPr lvl="1"/>
            <a:r>
              <a:rPr lang="en-US" err="1">
                <a:ea typeface="黑体"/>
                <a:cs typeface="Arial"/>
              </a:rPr>
              <a:t>Pakete</a:t>
            </a:r>
            <a:r>
              <a:rPr lang="zh-CN" altLang="en-US">
                <a:ea typeface="黑体"/>
                <a:cs typeface="Arial"/>
              </a:rPr>
              <a:t> </a:t>
            </a:r>
            <a:r>
              <a:rPr lang="en-US" err="1">
                <a:ea typeface="黑体"/>
                <a:cs typeface="Arial"/>
              </a:rPr>
              <a:t>nachinstallieren</a:t>
            </a:r>
            <a:endParaRPr lang="en-US" altLang="zh-CN" err="1">
              <a:ea typeface="黑体"/>
              <a:cs typeface="Arial"/>
            </a:endParaRPr>
          </a:p>
          <a:p>
            <a:pPr lvl="1"/>
            <a:r>
              <a:rPr lang="en-US" altLang="zh-CN" err="1">
                <a:ea typeface="黑体"/>
                <a:cs typeface="Arial"/>
              </a:rPr>
              <a:t>Pakete</a:t>
            </a:r>
            <a:r>
              <a:rPr lang="zh-CN" altLang="en-US">
                <a:ea typeface="黑体"/>
                <a:cs typeface="Arial"/>
              </a:rPr>
              <a:t> </a:t>
            </a:r>
            <a:r>
              <a:rPr lang="en-US" altLang="zh-CN">
                <a:ea typeface="黑体"/>
                <a:cs typeface="Arial"/>
              </a:rPr>
              <a:t>in</a:t>
            </a:r>
            <a:r>
              <a:rPr lang="zh-CN" altLang="en-US">
                <a:ea typeface="黑体"/>
                <a:cs typeface="Arial"/>
              </a:rPr>
              <a:t> </a:t>
            </a:r>
            <a:r>
              <a:rPr lang="en-US" altLang="zh-CN" err="1">
                <a:ea typeface="黑体"/>
                <a:cs typeface="Arial"/>
              </a:rPr>
              <a:t>CMake</a:t>
            </a:r>
            <a:r>
              <a:rPr lang="zh-CN" altLang="en-US">
                <a:ea typeface="黑体"/>
                <a:cs typeface="Arial"/>
              </a:rPr>
              <a:t> </a:t>
            </a:r>
            <a:r>
              <a:rPr lang="en-US" altLang="zh-CN" err="1">
                <a:ea typeface="黑体"/>
                <a:cs typeface="Arial"/>
              </a:rPr>
              <a:t>verwenden</a:t>
            </a:r>
            <a:r>
              <a:rPr lang="zh-CN" altLang="en-US">
                <a:ea typeface="黑体"/>
                <a:cs typeface="Arial"/>
              </a:rPr>
              <a:t> </a:t>
            </a:r>
            <a:r>
              <a:rPr lang="en-US" altLang="zh-CN">
                <a:ea typeface="黑体"/>
                <a:cs typeface="Arial"/>
              </a:rPr>
              <a:t>(</a:t>
            </a:r>
            <a:r>
              <a:rPr lang="en-US" altLang="zh-CN" err="1">
                <a:ea typeface="黑体"/>
                <a:cs typeface="Arial"/>
              </a:rPr>
              <a:t>Beispiel</a:t>
            </a:r>
            <a:r>
              <a:rPr lang="en-US" altLang="zh-CN">
                <a:ea typeface="黑体"/>
                <a:cs typeface="Arial"/>
              </a:rPr>
              <a:t>:</a:t>
            </a:r>
            <a:r>
              <a:rPr lang="zh-CN" altLang="en-US">
                <a:ea typeface="黑体"/>
                <a:cs typeface="Arial"/>
              </a:rPr>
              <a:t> </a:t>
            </a:r>
            <a:r>
              <a:rPr lang="en-US" altLang="zh-CN" err="1">
                <a:ea typeface="黑体"/>
                <a:cs typeface="Arial"/>
              </a:rPr>
              <a:t>googletest</a:t>
            </a:r>
            <a:r>
              <a:rPr lang="en-US" altLang="zh-CN">
                <a:ea typeface="黑体"/>
                <a:cs typeface="Arial"/>
              </a:rPr>
              <a:t>,</a:t>
            </a:r>
            <a:r>
              <a:rPr lang="zh-CN" altLang="en-US">
                <a:ea typeface="黑体"/>
                <a:cs typeface="Arial"/>
              </a:rPr>
              <a:t> </a:t>
            </a:r>
            <a:r>
              <a:rPr lang="en-US" altLang="zh-CN">
                <a:ea typeface="黑体"/>
                <a:cs typeface="Arial"/>
              </a:rPr>
              <a:t>boost)</a:t>
            </a:r>
            <a:endParaRPr lang="en-US"/>
          </a:p>
          <a:p>
            <a:pPr lvl="1"/>
            <a:endParaRPr lang="en-US">
              <a:ea typeface="黑体"/>
              <a:cs typeface="Arial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9F4476-E7E8-4EF7-A348-EF363ADE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03.05.2020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E4E0CA-406A-4042-8F3C-7E0036F4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6950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BE535-655B-4879-9000-1F5D172F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>
                <a:ea typeface="黑体"/>
                <a:cs typeface="Arial"/>
              </a:rPr>
              <a:t>Vcpkg</a:t>
            </a:r>
            <a:r>
              <a:rPr lang="en-US" altLang="zh-CN">
                <a:ea typeface="黑体"/>
                <a:cs typeface="Arial"/>
              </a:rPr>
              <a:t> </a:t>
            </a:r>
            <a:r>
              <a:rPr lang="en-US" altLang="zh-CN" err="1">
                <a:ea typeface="黑体"/>
                <a:cs typeface="Arial"/>
              </a:rPr>
              <a:t>installieren</a:t>
            </a:r>
            <a:endParaRPr lang="de-DE" altLang="zh-CN" err="1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3147EB-E46A-45A5-9017-E909EA993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447675" lvl="1" indent="0">
              <a:buNone/>
            </a:pPr>
            <a:endParaRPr lang="en-US" altLang="zh-CN">
              <a:ea typeface="黑体"/>
              <a:cs typeface="Arial"/>
            </a:endParaRPr>
          </a:p>
          <a:p>
            <a:pPr lvl="1"/>
            <a:r>
              <a:rPr lang="en-US">
                <a:ea typeface="+mn-lt"/>
                <a:cs typeface="+mn-lt"/>
              </a:rPr>
              <a:t>Clone the </a:t>
            </a:r>
            <a:r>
              <a:rPr lang="en-US" err="1">
                <a:ea typeface="+mn-lt"/>
                <a:cs typeface="+mn-lt"/>
              </a:rPr>
              <a:t>vcpkg</a:t>
            </a:r>
            <a:r>
              <a:rPr lang="en-US">
                <a:ea typeface="+mn-lt"/>
                <a:cs typeface="+mn-lt"/>
              </a:rPr>
              <a:t> repo from GitHub: </a:t>
            </a:r>
            <a:r>
              <a:rPr lang="en-US" u="sng">
                <a:ea typeface="+mn-lt"/>
                <a:cs typeface="+mn-lt"/>
                <a:hlinkClick r:id="rId2"/>
              </a:rPr>
              <a:t>https://github.com</a:t>
            </a:r>
            <a:r>
              <a:rPr lang="en-US" altLang="zh-CN" u="sng">
                <a:ea typeface="+mn-lt"/>
                <a:cs typeface="+mn-lt"/>
                <a:hlinkClick r:id="rId2"/>
              </a:rPr>
              <a:t>/</a:t>
            </a:r>
            <a:r>
              <a:rPr lang="en-US" u="sng">
                <a:ea typeface="+mn-lt"/>
                <a:cs typeface="+mn-lt"/>
                <a:hlinkClick r:id="rId2"/>
              </a:rPr>
              <a:t>Microsoft/vcpkg</a:t>
            </a:r>
            <a:r>
              <a:rPr lang="en-US">
                <a:ea typeface="+mn-lt"/>
                <a:cs typeface="+mn-lt"/>
              </a:rPr>
              <a:t>.</a:t>
            </a:r>
            <a:endParaRPr lang="en-US" altLang="zh-CN" err="1">
              <a:ea typeface="黑体"/>
              <a:cs typeface="Arial"/>
            </a:endParaRPr>
          </a:p>
          <a:p>
            <a:pPr lvl="1"/>
            <a:r>
              <a:rPr lang="en-US">
                <a:ea typeface="+mn-lt"/>
                <a:cs typeface="+mn-lt"/>
              </a:rPr>
              <a:t>Run the bootstrapper in the root folder:</a:t>
            </a:r>
            <a:endParaRPr lang="en-US">
              <a:ea typeface="黑体"/>
              <a:cs typeface="+mn-lt"/>
            </a:endParaRPr>
          </a:p>
          <a:p>
            <a:pPr lvl="2"/>
            <a:r>
              <a:rPr lang="en-US" b="1">
                <a:ea typeface="+mn-lt"/>
                <a:cs typeface="+mn-lt"/>
              </a:rPr>
              <a:t>./bootstrap-vcpkg.sh</a:t>
            </a:r>
            <a:endParaRPr lang="en-US">
              <a:ea typeface="黑体"/>
              <a:cs typeface="Arial"/>
            </a:endParaRPr>
          </a:p>
          <a:p>
            <a:pPr lvl="2"/>
            <a:r>
              <a:rPr lang="en-US" b="1">
                <a:ea typeface="+mn-lt"/>
                <a:cs typeface="+mn-lt"/>
              </a:rPr>
              <a:t>bootstrap-vcpkg.bat</a:t>
            </a:r>
            <a:r>
              <a:rPr lang="en-US">
                <a:ea typeface="+mn-lt"/>
                <a:cs typeface="+mn-lt"/>
              </a:rPr>
              <a:t> (Windows)</a:t>
            </a:r>
            <a:endParaRPr lang="en-US" b="1">
              <a:ea typeface="黑体"/>
              <a:cs typeface="Arial"/>
            </a:endParaRPr>
          </a:p>
          <a:p>
            <a:pPr lvl="1"/>
            <a:endParaRPr lang="en-US" b="1">
              <a:ea typeface="黑体"/>
              <a:cs typeface="Arial"/>
            </a:endParaRPr>
          </a:p>
          <a:p>
            <a:pPr lvl="1"/>
            <a:endParaRPr lang="en-US">
              <a:ea typeface="黑体"/>
              <a:cs typeface="Arial"/>
            </a:endParaRPr>
          </a:p>
          <a:p>
            <a:pPr lvl="1"/>
            <a:endParaRPr lang="en-US" altLang="zh-CN">
              <a:ea typeface="黑体"/>
              <a:cs typeface="Arial"/>
            </a:endParaRPr>
          </a:p>
          <a:p>
            <a:pPr lvl="1"/>
            <a:endParaRPr lang="en-US">
              <a:ea typeface="黑体"/>
              <a:cs typeface="Arial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9F4476-E7E8-4EF7-A348-EF363ADE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03.05.2020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E4E0CA-406A-4042-8F3C-7E0036F4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82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02AB3-3CB5-4881-8332-DB5CDC81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黑体"/>
                <a:cs typeface="Arial"/>
              </a:rPr>
              <a:t>Inhalt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E61DB-7361-42BC-B5B8-A03DD376A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364" y="1269206"/>
            <a:ext cx="11383972" cy="4850241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zh-CN" altLang="en-US">
                <a:ea typeface="黑体"/>
                <a:cs typeface="Arial"/>
              </a:rPr>
              <a:t>Buildsystem</a:t>
            </a:r>
          </a:p>
          <a:p>
            <a:r>
              <a:rPr lang="zh-CN" altLang="en-US">
                <a:ea typeface="黑体"/>
                <a:cs typeface="Arial"/>
              </a:rPr>
              <a:t>Was ist Cmake?</a:t>
            </a:r>
            <a:endParaRPr lang="zh-CN"/>
          </a:p>
          <a:p>
            <a:r>
              <a:rPr lang="zh-CN" altLang="en-US">
                <a:ea typeface="黑体"/>
                <a:cs typeface="Arial"/>
              </a:rPr>
              <a:t>Warum Cmake?</a:t>
            </a:r>
          </a:p>
          <a:p>
            <a:r>
              <a:rPr lang="zh-CN" altLang="en-US">
                <a:ea typeface="黑体"/>
                <a:cs typeface="Arial"/>
              </a:rPr>
              <a:t>Wie fangt Cmake man an?</a:t>
            </a:r>
          </a:p>
          <a:p>
            <a:r>
              <a:rPr lang="zh-CN" altLang="en-US">
                <a:ea typeface="黑体"/>
                <a:cs typeface="Arial"/>
              </a:rPr>
              <a:t>Software Entwicklung mit Cmake und Visual Studio</a:t>
            </a:r>
          </a:p>
          <a:p>
            <a:r>
              <a:rPr lang="zh-CN">
                <a:ea typeface="黑体"/>
                <a:cs typeface="+mn-lt"/>
              </a:rPr>
              <a:t>Vcpkg</a:t>
            </a:r>
            <a:r>
              <a:rPr lang="zh-CN" altLang="en-US">
                <a:ea typeface="黑体"/>
                <a:cs typeface="+mn-lt"/>
              </a:rPr>
              <a:t> (Testumgebung)</a:t>
            </a:r>
            <a:endParaRPr lang="zh-CN">
              <a:ea typeface="黑体"/>
              <a:cs typeface="+mn-lt"/>
            </a:endParaRPr>
          </a:p>
          <a:p>
            <a:r>
              <a:rPr lang="zh-CN" altLang="en-US">
                <a:ea typeface="黑体"/>
                <a:cs typeface="+mn-lt"/>
              </a:rPr>
              <a:t>Zusammenfassung</a:t>
            </a:r>
            <a:endParaRPr lang="zh-CN">
              <a:ea typeface="黑体"/>
              <a:cs typeface="+mn-lt"/>
            </a:endParaRPr>
          </a:p>
          <a:p>
            <a:pPr marL="447675" lvl="1" indent="0">
              <a:buNone/>
            </a:pPr>
            <a:endParaRPr lang="zh-CN" altLang="en-US">
              <a:ea typeface="黑体" panose="02010609060101010101" pitchFamily="49" charset="-122"/>
              <a:cs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DE23D-B1E1-4BB0-8D8A-E2C191F7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03.05.2020</a:t>
            </a:fld>
            <a:endParaRPr lang="de-DE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1F7D78-AF00-4655-B838-065A32C1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81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02AB3-3CB5-4881-8332-DB5CDC81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黑体"/>
                <a:cs typeface="Arial"/>
              </a:rPr>
              <a:t>Buildsystem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E61DB-7361-42BC-B5B8-A03DD376A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364" y="1269206"/>
            <a:ext cx="11383972" cy="4850241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zh-CN" altLang="en-US">
                <a:ea typeface="黑体"/>
                <a:cs typeface="+mn-lt"/>
              </a:rPr>
              <a:t>Was ist eigentlich eine Buildsystem?</a:t>
            </a:r>
            <a:endParaRPr lang="zh-CN" altLang="en-US">
              <a:ea typeface="黑体" panose="02010609060101010101" pitchFamily="49" charset="-122"/>
              <a:cs typeface="+mn-lt"/>
            </a:endParaRPr>
          </a:p>
          <a:p>
            <a:pPr lvl="1">
              <a:buChar char="•"/>
            </a:pPr>
            <a:r>
              <a:rPr lang="zh-CN">
                <a:ea typeface="+mn-lt"/>
                <a:cs typeface="+mn-lt"/>
              </a:rPr>
              <a:t>Libraries und Anwendungen</a:t>
            </a:r>
            <a:endParaRPr lang="zh-CN" altLang="en-US">
              <a:ea typeface="黑体" panose="02010609060101010101" pitchFamily="49" charset="-122"/>
              <a:cs typeface="+mn-lt"/>
            </a:endParaRPr>
          </a:p>
          <a:p>
            <a:pPr lvl="1">
              <a:buChar char="•"/>
            </a:pPr>
            <a:r>
              <a:rPr lang="zh-CN">
                <a:ea typeface="+mn-lt"/>
                <a:cs typeface="+mn-lt"/>
              </a:rPr>
              <a:t>Compiler-Einstellungen</a:t>
            </a:r>
            <a:endParaRPr lang="zh-CN"/>
          </a:p>
          <a:p>
            <a:pPr lvl="1">
              <a:buChar char="•"/>
            </a:pPr>
            <a:endParaRPr lang="zh-CN" altLang="en-US">
              <a:ea typeface="黑体" panose="02010609060101010101" pitchFamily="49" charset="-122"/>
              <a:cs typeface="+mn-lt"/>
            </a:endParaRPr>
          </a:p>
          <a:p>
            <a:pPr lvl="1">
              <a:buChar char="•"/>
            </a:pPr>
            <a:endParaRPr lang="zh-CN" altLang="en-US">
              <a:ea typeface="黑体" panose="02010609060101010101" pitchFamily="49" charset="-122"/>
              <a:cs typeface="+mn-lt"/>
            </a:endParaRPr>
          </a:p>
          <a:p>
            <a:pPr marL="447675" lvl="1" indent="0">
              <a:buNone/>
            </a:pPr>
            <a:endParaRPr lang="zh-CN" altLang="en-US">
              <a:ea typeface="黑体" panose="02010609060101010101" pitchFamily="49" charset="-122"/>
              <a:cs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DE23D-B1E1-4BB0-8D8A-E2C191F7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03.05.2020</a:t>
            </a:fld>
            <a:endParaRPr lang="de-DE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1F7D78-AF00-4655-B838-065A32C1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46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5593F-09C3-41E4-9DAF-1BA2C247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000">
                <a:cs typeface="Arial"/>
              </a:rPr>
              <a:t>Was ist </a:t>
            </a:r>
            <a:r>
              <a:rPr lang="de-DE" altLang="de-DE" sz="3000" err="1">
                <a:cs typeface="Arial"/>
              </a:rPr>
              <a:t>Cmake</a:t>
            </a:r>
            <a:r>
              <a:rPr lang="de-DE" altLang="de-DE" sz="3000">
                <a:cs typeface="Arial"/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D23888-7289-4CE0-9DB6-2B94A2E5F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>
              <a:buChar char="•"/>
            </a:pPr>
            <a:r>
              <a:rPr lang="de-DE">
                <a:ea typeface="+mn-lt"/>
                <a:cs typeface="+mn-lt"/>
              </a:rPr>
              <a:t>Geschichte und Entwicklung</a:t>
            </a:r>
          </a:p>
          <a:p>
            <a:pPr>
              <a:buChar char="•"/>
            </a:pPr>
            <a:r>
              <a:rPr lang="de-DE">
                <a:ea typeface="+mn-lt"/>
                <a:cs typeface="+mn-lt"/>
              </a:rPr>
              <a:t>Plattformunabhängiges </a:t>
            </a:r>
            <a:r>
              <a:rPr lang="de-DE" err="1">
                <a:ea typeface="+mn-lt"/>
                <a:cs typeface="+mn-lt"/>
              </a:rPr>
              <a:t>Build</a:t>
            </a:r>
            <a:r>
              <a:rPr lang="de-DE">
                <a:ea typeface="+mn-lt"/>
                <a:cs typeface="+mn-lt"/>
              </a:rPr>
              <a:t> Tool</a:t>
            </a:r>
            <a:endParaRPr lang="en-US">
              <a:ea typeface="+mn-lt"/>
              <a:cs typeface="+mn-lt"/>
            </a:endParaRPr>
          </a:p>
          <a:p>
            <a:pPr>
              <a:buChar char="•"/>
            </a:pPr>
            <a:r>
              <a:rPr lang="de-DE">
                <a:ea typeface="+mn-lt"/>
                <a:cs typeface="+mn-lt"/>
              </a:rPr>
              <a:t>Erzeugt </a:t>
            </a:r>
            <a:r>
              <a:rPr lang="de-DE" err="1">
                <a:ea typeface="+mn-lt"/>
                <a:cs typeface="+mn-lt"/>
              </a:rPr>
              <a:t>Makefiles</a:t>
            </a:r>
            <a:r>
              <a:rPr lang="de-DE">
                <a:ea typeface="+mn-lt"/>
                <a:cs typeface="+mn-lt"/>
              </a:rPr>
              <a:t> für die Projekt</a:t>
            </a:r>
            <a:endParaRPr lang="en-US">
              <a:ea typeface="+mn-lt"/>
              <a:cs typeface="+mn-lt"/>
            </a:endParaRPr>
          </a:p>
          <a:p>
            <a:pPr>
              <a:buChar char="•"/>
            </a:pPr>
            <a:endParaRPr lang="de-DE">
              <a:ea typeface="+mn-lt"/>
              <a:cs typeface="+mn-lt"/>
            </a:endParaRPr>
          </a:p>
          <a:p>
            <a:pPr marL="0" indent="0">
              <a:buNone/>
            </a:pPr>
            <a:endParaRPr lang="de-DE" altLang="de-DE">
              <a:cs typeface="Arial"/>
            </a:endParaRPr>
          </a:p>
          <a:p>
            <a:pPr marL="0" indent="0">
              <a:buNone/>
            </a:pPr>
            <a:endParaRPr lang="de-DE" altLang="de-DE">
              <a:cs typeface="Arial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02FFB2-234A-4C68-BE1A-A50F1B6F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03.05.2020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983BA2-D898-4409-8C33-78197044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48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D6428-7EB1-4200-A55D-591CD2C78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000">
                <a:cs typeface="Arial"/>
              </a:rPr>
              <a:t>Warum </a:t>
            </a:r>
            <a:r>
              <a:rPr lang="de-DE" altLang="de-DE" sz="3000" err="1">
                <a:cs typeface="Arial"/>
              </a:rPr>
              <a:t>Cmake</a:t>
            </a:r>
            <a:r>
              <a:rPr lang="de-DE" altLang="de-DE" sz="3000">
                <a:cs typeface="Arial"/>
              </a:rPr>
              <a:t>? (Pros)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E9252E-96C8-4002-ADF3-09DB4CC4A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de-DE" altLang="de-DE" err="1">
                <a:cs typeface="Arial" panose="020B0604020202020204"/>
              </a:rPr>
              <a:t>Cmake</a:t>
            </a:r>
            <a:r>
              <a:rPr lang="de-DE" altLang="de-DE">
                <a:cs typeface="Arial" panose="020B0604020202020204"/>
              </a:rPr>
              <a:t> </a:t>
            </a:r>
            <a:r>
              <a:rPr lang="de-DE" altLang="de-DE" err="1">
                <a:cs typeface="Arial" panose="020B0604020202020204"/>
              </a:rPr>
              <a:t>is</a:t>
            </a:r>
            <a:r>
              <a:rPr lang="de-DE" altLang="de-DE">
                <a:cs typeface="Arial" panose="020B0604020202020204"/>
              </a:rPr>
              <a:t> </a:t>
            </a:r>
            <a:r>
              <a:rPr lang="de-DE" altLang="de-DE" err="1">
                <a:cs typeface="Arial" panose="020B0604020202020204"/>
              </a:rPr>
              <a:t>efficient</a:t>
            </a:r>
            <a:r>
              <a:rPr lang="de-DE" altLang="de-DE">
                <a:cs typeface="Arial" panose="020B0604020202020204"/>
              </a:rPr>
              <a:t>!</a:t>
            </a:r>
          </a:p>
          <a:p>
            <a:r>
              <a:rPr lang="de-DE" altLang="de-DE" err="1">
                <a:cs typeface="Arial" panose="020B0604020202020204"/>
              </a:rPr>
              <a:t>Cmake</a:t>
            </a:r>
            <a:r>
              <a:rPr lang="de-DE" altLang="de-DE">
                <a:cs typeface="Arial" panose="020B0604020202020204"/>
              </a:rPr>
              <a:t> </a:t>
            </a:r>
            <a:r>
              <a:rPr lang="de-DE" altLang="de-DE" err="1">
                <a:cs typeface="Arial" panose="020B0604020202020204"/>
              </a:rPr>
              <a:t>is</a:t>
            </a:r>
            <a:r>
              <a:rPr lang="de-DE" altLang="de-DE">
                <a:cs typeface="Arial" panose="020B0604020202020204"/>
              </a:rPr>
              <a:t> powerful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D6277C-0FC2-4925-9ACF-8FD1B599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03.05.2020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C437E8-0935-4899-9A7C-05641903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03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D6428-7EB1-4200-A55D-591CD2C78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000" err="1">
                <a:ea typeface="+mj-lt"/>
                <a:cs typeface="+mj-lt"/>
              </a:rPr>
              <a:t>Cmake</a:t>
            </a:r>
            <a:r>
              <a:rPr lang="de-DE" sz="3000">
                <a:ea typeface="+mj-lt"/>
                <a:cs typeface="+mj-lt"/>
              </a:rPr>
              <a:t> </a:t>
            </a:r>
            <a:r>
              <a:rPr lang="de-DE" sz="3000" err="1">
                <a:ea typeface="+mj-lt"/>
                <a:cs typeface="+mj-lt"/>
              </a:rPr>
              <a:t>is</a:t>
            </a:r>
            <a:r>
              <a:rPr lang="de-DE" sz="3000">
                <a:ea typeface="+mj-lt"/>
                <a:cs typeface="+mj-lt"/>
              </a:rPr>
              <a:t> </a:t>
            </a:r>
            <a:r>
              <a:rPr lang="de-DE" sz="3000" err="1">
                <a:ea typeface="+mj-lt"/>
                <a:cs typeface="+mj-lt"/>
              </a:rPr>
              <a:t>efficient</a:t>
            </a:r>
            <a:r>
              <a:rPr lang="de-DE" sz="3000">
                <a:ea typeface="+mj-lt"/>
                <a:cs typeface="+mj-lt"/>
              </a:rPr>
              <a:t>!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E9252E-96C8-4002-ADF3-09DB4CC4A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endParaRPr lang="de-DE" altLang="de-DE">
              <a:cs typeface="Arial" panose="020B060402020202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D6277C-0FC2-4925-9ACF-8FD1B599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03.05.2020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C437E8-0935-4899-9A7C-05641903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947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D6428-7EB1-4200-A55D-591CD2C78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000" err="1">
                <a:ea typeface="+mj-lt"/>
                <a:cs typeface="+mj-lt"/>
              </a:rPr>
              <a:t>Cmake</a:t>
            </a:r>
            <a:r>
              <a:rPr lang="de-DE" sz="3000">
                <a:ea typeface="+mj-lt"/>
                <a:cs typeface="+mj-lt"/>
              </a:rPr>
              <a:t> </a:t>
            </a:r>
            <a:r>
              <a:rPr lang="de-DE" sz="3000" err="1">
                <a:ea typeface="+mj-lt"/>
                <a:cs typeface="+mj-lt"/>
              </a:rPr>
              <a:t>is</a:t>
            </a:r>
            <a:r>
              <a:rPr lang="de-DE" sz="3000">
                <a:ea typeface="+mj-lt"/>
                <a:cs typeface="+mj-lt"/>
              </a:rPr>
              <a:t> powerful!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E9252E-96C8-4002-ADF3-09DB4CC4A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endParaRPr lang="de-DE" altLang="de-DE">
              <a:cs typeface="Arial" panose="020B060402020202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D6277C-0FC2-4925-9ACF-8FD1B599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03.05.2020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C437E8-0935-4899-9A7C-05641903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478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BE535-655B-4879-9000-1F5D172F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>
                <a:cs typeface="Arial"/>
              </a:rPr>
              <a:t>Wie fangt man an?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3147EB-E46A-45A5-9017-E909EA993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de-DE" altLang="de-DE" err="1">
                <a:cs typeface="Arial"/>
              </a:rPr>
              <a:t>Cmake</a:t>
            </a:r>
            <a:r>
              <a:rPr lang="de-DE" altLang="de-DE">
                <a:cs typeface="Arial"/>
              </a:rPr>
              <a:t> installieren</a:t>
            </a:r>
          </a:p>
          <a:p>
            <a:r>
              <a:rPr lang="de-DE" altLang="de-DE">
                <a:cs typeface="Arial"/>
              </a:rPr>
              <a:t>Erste </a:t>
            </a:r>
            <a:r>
              <a:rPr lang="de-DE" altLang="de-DE" err="1">
                <a:cs typeface="Arial"/>
              </a:rPr>
              <a:t>Cmake</a:t>
            </a:r>
            <a:r>
              <a:rPr lang="de-DE" altLang="de-DE">
                <a:cs typeface="Arial"/>
              </a:rPr>
              <a:t> Projekt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9F4476-E7E8-4EF7-A348-EF363ADE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03.05.2020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E4E0CA-406A-4042-8F3C-7E0036F4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34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BE535-655B-4879-9000-1F5D172F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>
                <a:cs typeface="Arial"/>
              </a:rPr>
              <a:t>Wie fangt man an?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3147EB-E46A-45A5-9017-E909EA993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de-DE" altLang="de-DE" err="1">
                <a:cs typeface="Arial"/>
              </a:rPr>
              <a:t>Cmake</a:t>
            </a:r>
            <a:r>
              <a:rPr lang="de-DE" altLang="de-DE">
                <a:cs typeface="Arial"/>
              </a:rPr>
              <a:t> installieren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9F4476-E7E8-4EF7-A348-EF363ADE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03.05.2020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E4E0CA-406A-4042-8F3C-7E0036F4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439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</vt:lpstr>
      <vt:lpstr>PowerPoint Presentation</vt:lpstr>
      <vt:lpstr>Inhalt</vt:lpstr>
      <vt:lpstr>Buildsystem</vt:lpstr>
      <vt:lpstr>Was ist Cmake?</vt:lpstr>
      <vt:lpstr>Warum Cmake? (Pros)</vt:lpstr>
      <vt:lpstr>Cmake is efficient!</vt:lpstr>
      <vt:lpstr>Cmake is powerful!</vt:lpstr>
      <vt:lpstr>Wie fangt man an?</vt:lpstr>
      <vt:lpstr>Wie fangt man an?</vt:lpstr>
      <vt:lpstr>Wie fangt man an?</vt:lpstr>
      <vt:lpstr>Vcpkg</vt:lpstr>
      <vt:lpstr>Vcpkg installieren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revision>1</cp:revision>
  <dcterms:created xsi:type="dcterms:W3CDTF">2017-12-07T14:50:50Z</dcterms:created>
  <dcterms:modified xsi:type="dcterms:W3CDTF">2020-05-03T18:21:52Z</dcterms:modified>
</cp:coreProperties>
</file>