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68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70" r:id="rId14"/>
    <p:sldId id="269" r:id="rId15"/>
    <p:sldId id="272" r:id="rId16"/>
    <p:sldId id="274" r:id="rId17"/>
    <p:sldId id="284" r:id="rId18"/>
    <p:sldId id="276" r:id="rId19"/>
    <p:sldId id="277" r:id="rId20"/>
    <p:sldId id="278" r:id="rId21"/>
    <p:sldId id="279" r:id="rId22"/>
    <p:sldId id="283" r:id="rId23"/>
    <p:sldId id="282" r:id="rId24"/>
    <p:sldId id="28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7030A0"/>
    <a:srgbClr val="FFC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FFE490-67BB-4D27-AD25-ABEAB36D85F4}" v="2781" dt="2020-07-30T19:53:25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1" autoAdjust="0"/>
    <p:restoredTop sz="74077" autoAdjust="0"/>
  </p:normalViewPr>
  <p:slideViewPr>
    <p:cSldViewPr snapToGrid="0">
      <p:cViewPr varScale="1">
        <p:scale>
          <a:sx n="79" d="100"/>
          <a:sy n="79" d="100"/>
        </p:scale>
        <p:origin x="89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竞先 王" userId="27648984409740ae" providerId="LiveId" clId="{F241DD6A-7F98-42B3-8EEF-40F77605540D}"/>
    <pc:docChg chg="undo custSel addSld delSld modSld sldOrd">
      <pc:chgData name="竞先 王" userId="27648984409740ae" providerId="LiveId" clId="{F241DD6A-7F98-42B3-8EEF-40F77605540D}" dt="2019-10-18T07:01:53.367" v="216" actId="20577"/>
      <pc:docMkLst>
        <pc:docMk/>
      </pc:docMkLst>
      <pc:sldChg chg="addSp delSp modSp add modAnim modNotesTx">
        <pc:chgData name="竞先 王" userId="27648984409740ae" providerId="LiveId" clId="{F241DD6A-7F98-42B3-8EEF-40F77605540D}" dt="2019-10-18T07:01:53.367" v="216" actId="20577"/>
        <pc:sldMkLst>
          <pc:docMk/>
          <pc:sldMk cId="1051127755" sldId="296"/>
        </pc:sldMkLst>
        <pc:spChg chg="mod">
          <ac:chgData name="竞先 王" userId="27648984409740ae" providerId="LiveId" clId="{F241DD6A-7F98-42B3-8EEF-40F77605540D}" dt="2019-10-18T07:01:53.367" v="216" actId="20577"/>
          <ac:spMkLst>
            <pc:docMk/>
            <pc:sldMk cId="1051127755" sldId="296"/>
            <ac:spMk id="2" creationId="{8CEDCF3D-469D-4D75-8690-3E67A0459EF0}"/>
          </ac:spMkLst>
        </pc:spChg>
        <pc:spChg chg="mod">
          <ac:chgData name="竞先 王" userId="27648984409740ae" providerId="LiveId" clId="{F241DD6A-7F98-42B3-8EEF-40F77605540D}" dt="2019-10-18T06:46:08.411" v="110"/>
          <ac:spMkLst>
            <pc:docMk/>
            <pc:sldMk cId="1051127755" sldId="296"/>
            <ac:spMk id="3" creationId="{72D822E6-0ABD-4620-9E48-97D1AE53AD63}"/>
          </ac:spMkLst>
        </pc:spChg>
        <pc:picChg chg="add del mod">
          <ac:chgData name="竞先 王" userId="27648984409740ae" providerId="LiveId" clId="{F241DD6A-7F98-42B3-8EEF-40F77605540D}" dt="2019-10-18T06:37:31.790" v="23"/>
          <ac:picMkLst>
            <pc:docMk/>
            <pc:sldMk cId="1051127755" sldId="296"/>
            <ac:picMk id="4" creationId="{9ED6BC07-CBF5-4239-A3DE-527167EE827D}"/>
          </ac:picMkLst>
        </pc:picChg>
        <pc:picChg chg="add mod">
          <ac:chgData name="竞先 王" userId="27648984409740ae" providerId="LiveId" clId="{F241DD6A-7F98-42B3-8EEF-40F77605540D}" dt="2019-10-18T06:38:36.272" v="94" actId="1076"/>
          <ac:picMkLst>
            <pc:docMk/>
            <pc:sldMk cId="1051127755" sldId="296"/>
            <ac:picMk id="5" creationId="{CA856145-612A-403A-99F5-9BDC7B3EABB4}"/>
          </ac:picMkLst>
        </pc:picChg>
        <pc:picChg chg="add del mod">
          <ac:chgData name="竞先 王" userId="27648984409740ae" providerId="LiveId" clId="{F241DD6A-7F98-42B3-8EEF-40F77605540D}" dt="2019-10-18T06:43:00.633" v="97" actId="478"/>
          <ac:picMkLst>
            <pc:docMk/>
            <pc:sldMk cId="1051127755" sldId="296"/>
            <ac:picMk id="6" creationId="{6AFC0D2B-6AE3-4A14-BC4C-4F1B184FC303}"/>
          </ac:picMkLst>
        </pc:picChg>
        <pc:picChg chg="add mod">
          <ac:chgData name="竞先 王" userId="27648984409740ae" providerId="LiveId" clId="{F241DD6A-7F98-42B3-8EEF-40F77605540D}" dt="2019-10-18T06:46:29.514" v="111" actId="14826"/>
          <ac:picMkLst>
            <pc:docMk/>
            <pc:sldMk cId="1051127755" sldId="296"/>
            <ac:picMk id="7" creationId="{2C22B855-A7B6-43F8-AA86-3A374160408C}"/>
          </ac:picMkLst>
        </pc:picChg>
      </pc:sldChg>
      <pc:sldChg chg="modSp add del ord">
        <pc:chgData name="竞先 王" userId="27648984409740ae" providerId="LiveId" clId="{F241DD6A-7F98-42B3-8EEF-40F77605540D}" dt="2019-10-18T07:01:49.413" v="215" actId="47"/>
        <pc:sldMkLst>
          <pc:docMk/>
          <pc:sldMk cId="2102525549" sldId="297"/>
        </pc:sldMkLst>
        <pc:spChg chg="mod">
          <ac:chgData name="竞先 王" userId="27648984409740ae" providerId="LiveId" clId="{F241DD6A-7F98-42B3-8EEF-40F77605540D}" dt="2019-10-18T06:47:28.101" v="128" actId="20577"/>
          <ac:spMkLst>
            <pc:docMk/>
            <pc:sldMk cId="2102525549" sldId="297"/>
            <ac:spMk id="2" creationId="{6E0CF20C-05F8-4775-A082-0D74044B82D1}"/>
          </ac:spMkLst>
        </pc:spChg>
        <pc:spChg chg="mod">
          <ac:chgData name="竞先 王" userId="27648984409740ae" providerId="LiveId" clId="{F241DD6A-7F98-42B3-8EEF-40F77605540D}" dt="2019-10-18T07:00:47.588" v="214"/>
          <ac:spMkLst>
            <pc:docMk/>
            <pc:sldMk cId="2102525549" sldId="297"/>
            <ac:spMk id="3" creationId="{0F4FBACD-37F6-4B1C-841C-2D052668356A}"/>
          </ac:spMkLst>
        </pc:spChg>
      </pc:sldChg>
    </pc:docChg>
  </pc:docChgLst>
  <pc:docChgLst>
    <pc:chgData name="王 竞先" userId="27648984409740ae" providerId="LiveId" clId="{AAFFE490-67BB-4D27-AD25-ABEAB36D85F4}"/>
    <pc:docChg chg="undo custSel addSld delSld modSld sldOrd">
      <pc:chgData name="王 竞先" userId="27648984409740ae" providerId="LiveId" clId="{AAFFE490-67BB-4D27-AD25-ABEAB36D85F4}" dt="2020-07-30T19:54:16.931" v="7400" actId="1076"/>
      <pc:docMkLst>
        <pc:docMk/>
      </pc:docMkLst>
      <pc:sldChg chg="modSp mod modNotesTx">
        <pc:chgData name="王 竞先" userId="27648984409740ae" providerId="LiveId" clId="{AAFFE490-67BB-4D27-AD25-ABEAB36D85F4}" dt="2020-07-20T08:59:55.453" v="471" actId="20577"/>
        <pc:sldMkLst>
          <pc:docMk/>
          <pc:sldMk cId="1156046344" sldId="256"/>
        </pc:sldMkLst>
        <pc:spChg chg="mod">
          <ac:chgData name="王 竞先" userId="27648984409740ae" providerId="LiveId" clId="{AAFFE490-67BB-4D27-AD25-ABEAB36D85F4}" dt="2020-07-20T08:40:36.555" v="124" actId="1076"/>
          <ac:spMkLst>
            <pc:docMk/>
            <pc:sldMk cId="1156046344" sldId="256"/>
            <ac:spMk id="2" creationId="{00000000-0000-0000-0000-000000000000}"/>
          </ac:spMkLst>
        </pc:spChg>
        <pc:spChg chg="mod">
          <ac:chgData name="王 竞先" userId="27648984409740ae" providerId="LiveId" clId="{AAFFE490-67BB-4D27-AD25-ABEAB36D85F4}" dt="2020-07-20T08:40:32.343" v="123" actId="1076"/>
          <ac:spMkLst>
            <pc:docMk/>
            <pc:sldMk cId="1156046344" sldId="256"/>
            <ac:spMk id="3" creationId="{00000000-0000-0000-0000-000000000000}"/>
          </ac:spMkLst>
        </pc:spChg>
      </pc:sldChg>
      <pc:sldChg chg="del">
        <pc:chgData name="王 竞先" userId="27648984409740ae" providerId="LiveId" clId="{AAFFE490-67BB-4D27-AD25-ABEAB36D85F4}" dt="2020-07-20T08:39:40.727" v="0" actId="47"/>
        <pc:sldMkLst>
          <pc:docMk/>
          <pc:sldMk cId="302485106" sldId="257"/>
        </pc:sldMkLst>
      </pc:sldChg>
      <pc:sldChg chg="modSp new mod modNotesTx">
        <pc:chgData name="王 竞先" userId="27648984409740ae" providerId="LiveId" clId="{AAFFE490-67BB-4D27-AD25-ABEAB36D85F4}" dt="2020-07-20T09:11:07.127" v="616" actId="27636"/>
        <pc:sldMkLst>
          <pc:docMk/>
          <pc:sldMk cId="1899087720" sldId="257"/>
        </pc:sldMkLst>
        <pc:spChg chg="mod">
          <ac:chgData name="王 竞先" userId="27648984409740ae" providerId="LiveId" clId="{AAFFE490-67BB-4D27-AD25-ABEAB36D85F4}" dt="2020-07-20T08:40:56.364" v="139" actId="20577"/>
          <ac:spMkLst>
            <pc:docMk/>
            <pc:sldMk cId="1899087720" sldId="257"/>
            <ac:spMk id="2" creationId="{1D92DB18-F73D-4FEF-A4F9-AC701EC133B3}"/>
          </ac:spMkLst>
        </pc:spChg>
        <pc:spChg chg="mod">
          <ac:chgData name="王 竞先" userId="27648984409740ae" providerId="LiveId" clId="{AAFFE490-67BB-4D27-AD25-ABEAB36D85F4}" dt="2020-07-20T09:11:07.127" v="616" actId="27636"/>
          <ac:spMkLst>
            <pc:docMk/>
            <pc:sldMk cId="1899087720" sldId="257"/>
            <ac:spMk id="3" creationId="{88CCAFE5-C758-41AC-B17B-7E9BD6A232AC}"/>
          </ac:spMkLst>
        </pc:spChg>
      </pc:sldChg>
      <pc:sldChg chg="modSp new del mod">
        <pc:chgData name="王 竞先" userId="27648984409740ae" providerId="LiveId" clId="{AAFFE490-67BB-4D27-AD25-ABEAB36D85F4}" dt="2020-07-20T08:46:54.157" v="354" actId="47"/>
        <pc:sldMkLst>
          <pc:docMk/>
          <pc:sldMk cId="1480453413" sldId="258"/>
        </pc:sldMkLst>
        <pc:spChg chg="mod">
          <ac:chgData name="王 竞先" userId="27648984409740ae" providerId="LiveId" clId="{AAFFE490-67BB-4D27-AD25-ABEAB36D85F4}" dt="2020-07-20T08:42:43.749" v="307" actId="20577"/>
          <ac:spMkLst>
            <pc:docMk/>
            <pc:sldMk cId="1480453413" sldId="258"/>
            <ac:spMk id="2" creationId="{AB91BD78-1815-4F19-B6ED-B876D9F12F0A}"/>
          </ac:spMkLst>
        </pc:spChg>
        <pc:spChg chg="mod">
          <ac:chgData name="王 竞先" userId="27648984409740ae" providerId="LiveId" clId="{AAFFE490-67BB-4D27-AD25-ABEAB36D85F4}" dt="2020-07-20T08:43:04.627" v="331" actId="20577"/>
          <ac:spMkLst>
            <pc:docMk/>
            <pc:sldMk cId="1480453413" sldId="258"/>
            <ac:spMk id="3" creationId="{BA020F8D-A4E6-42B2-B342-2D133CDC9E28}"/>
          </ac:spMkLst>
        </pc:spChg>
      </pc:sldChg>
      <pc:sldChg chg="del">
        <pc:chgData name="王 竞先" userId="27648984409740ae" providerId="LiveId" clId="{AAFFE490-67BB-4D27-AD25-ABEAB36D85F4}" dt="2020-07-20T08:39:40.727" v="0" actId="47"/>
        <pc:sldMkLst>
          <pc:docMk/>
          <pc:sldMk cId="2225311425" sldId="258"/>
        </pc:sldMkLst>
      </pc:sldChg>
      <pc:sldChg chg="delSp modSp new mod modNotesTx">
        <pc:chgData name="王 竞先" userId="27648984409740ae" providerId="LiveId" clId="{AAFFE490-67BB-4D27-AD25-ABEAB36D85F4}" dt="2020-07-20T09:01:53.471" v="608" actId="20577"/>
        <pc:sldMkLst>
          <pc:docMk/>
          <pc:sldMk cId="3275041532" sldId="259"/>
        </pc:sldMkLst>
        <pc:spChg chg="mod">
          <ac:chgData name="王 竞先" userId="27648984409740ae" providerId="LiveId" clId="{AAFFE490-67BB-4D27-AD25-ABEAB36D85F4}" dt="2020-07-20T08:46:52.314" v="353" actId="1076"/>
          <ac:spMkLst>
            <pc:docMk/>
            <pc:sldMk cId="3275041532" sldId="259"/>
            <ac:spMk id="2" creationId="{79DFAE49-8139-470A-9C33-89B46179FC92}"/>
          </ac:spMkLst>
        </pc:spChg>
        <pc:spChg chg="del">
          <ac:chgData name="王 竞先" userId="27648984409740ae" providerId="LiveId" clId="{AAFFE490-67BB-4D27-AD25-ABEAB36D85F4}" dt="2020-07-20T08:46:45.443" v="349" actId="478"/>
          <ac:spMkLst>
            <pc:docMk/>
            <pc:sldMk cId="3275041532" sldId="259"/>
            <ac:spMk id="3" creationId="{3CB5913E-A1DE-43D5-88C4-A8D08B19BFFC}"/>
          </ac:spMkLst>
        </pc:spChg>
      </pc:sldChg>
      <pc:sldChg chg="addSp delSp modSp new mod modAnim modNotesTx">
        <pc:chgData name="王 竞先" userId="27648984409740ae" providerId="LiveId" clId="{AAFFE490-67BB-4D27-AD25-ABEAB36D85F4}" dt="2020-07-21T10:51:48.799" v="3104" actId="20577"/>
        <pc:sldMkLst>
          <pc:docMk/>
          <pc:sldMk cId="2519965873" sldId="260"/>
        </pc:sldMkLst>
        <pc:spChg chg="mod">
          <ac:chgData name="王 竞先" userId="27648984409740ae" providerId="LiveId" clId="{AAFFE490-67BB-4D27-AD25-ABEAB36D85F4}" dt="2020-07-20T08:49:33.517" v="376" actId="20577"/>
          <ac:spMkLst>
            <pc:docMk/>
            <pc:sldMk cId="2519965873" sldId="260"/>
            <ac:spMk id="2" creationId="{0E0F3FDB-F158-41F5-A920-3749628AFEAE}"/>
          </ac:spMkLst>
        </pc:spChg>
        <pc:spChg chg="del mod">
          <ac:chgData name="王 竞先" userId="27648984409740ae" providerId="LiveId" clId="{AAFFE490-67BB-4D27-AD25-ABEAB36D85F4}" dt="2020-07-20T09:13:09.274" v="641"/>
          <ac:spMkLst>
            <pc:docMk/>
            <pc:sldMk cId="2519965873" sldId="260"/>
            <ac:spMk id="3" creationId="{7DAC2241-F37A-4D82-970E-D1A2110DEF93}"/>
          </ac:spMkLst>
        </pc:spChg>
        <pc:spChg chg="add del mod">
          <ac:chgData name="王 竞先" userId="27648984409740ae" providerId="LiveId" clId="{AAFFE490-67BB-4D27-AD25-ABEAB36D85F4}" dt="2020-07-20T09:14:52.649" v="654"/>
          <ac:spMkLst>
            <pc:docMk/>
            <pc:sldMk cId="2519965873" sldId="260"/>
            <ac:spMk id="9" creationId="{519AB8FE-6507-481D-BFD1-3FDF23A106C2}"/>
          </ac:spMkLst>
        </pc:spChg>
        <pc:spChg chg="add mod">
          <ac:chgData name="王 竞先" userId="27648984409740ae" providerId="LiveId" clId="{AAFFE490-67BB-4D27-AD25-ABEAB36D85F4}" dt="2020-07-20T09:19:06.351" v="857" actId="208"/>
          <ac:spMkLst>
            <pc:docMk/>
            <pc:sldMk cId="2519965873" sldId="260"/>
            <ac:spMk id="13" creationId="{E4C4047E-297A-4643-B2C8-DADC8EEE7629}"/>
          </ac:spMkLst>
        </pc:spChg>
        <pc:picChg chg="add del mod">
          <ac:chgData name="王 竞先" userId="27648984409740ae" providerId="LiveId" clId="{AAFFE490-67BB-4D27-AD25-ABEAB36D85F4}" dt="2020-07-20T09:14:52.291" v="653" actId="478"/>
          <ac:picMkLst>
            <pc:docMk/>
            <pc:sldMk cId="2519965873" sldId="260"/>
            <ac:picMk id="5" creationId="{1C90843B-3356-4818-A2C6-F81A02F11C92}"/>
          </ac:picMkLst>
        </pc:picChg>
        <pc:picChg chg="add del mod">
          <ac:chgData name="王 竞先" userId="27648984409740ae" providerId="LiveId" clId="{AAFFE490-67BB-4D27-AD25-ABEAB36D85F4}" dt="2020-07-20T09:14:37.387" v="652" actId="478"/>
          <ac:picMkLst>
            <pc:docMk/>
            <pc:sldMk cId="2519965873" sldId="260"/>
            <ac:picMk id="7" creationId="{A58D9812-79B6-4AD7-8BB1-B7AA53C349E8}"/>
          </ac:picMkLst>
        </pc:picChg>
        <pc:picChg chg="add mod modCrop">
          <ac:chgData name="王 竞先" userId="27648984409740ae" providerId="LiveId" clId="{AAFFE490-67BB-4D27-AD25-ABEAB36D85F4}" dt="2020-07-20T09:15:18.019" v="662" actId="732"/>
          <ac:picMkLst>
            <pc:docMk/>
            <pc:sldMk cId="2519965873" sldId="260"/>
            <ac:picMk id="11" creationId="{F18FB1D3-22BB-465E-AAFE-65B5A0978DD5}"/>
          </ac:picMkLst>
        </pc:picChg>
        <pc:picChg chg="add mod modCrop">
          <ac:chgData name="王 竞先" userId="27648984409740ae" providerId="LiveId" clId="{AAFFE490-67BB-4D27-AD25-ABEAB36D85F4}" dt="2020-07-20T09:15:24.800" v="664" actId="732"/>
          <ac:picMkLst>
            <pc:docMk/>
            <pc:sldMk cId="2519965873" sldId="260"/>
            <ac:picMk id="12" creationId="{B98E6E98-1727-43F8-BD18-06D1735A085F}"/>
          </ac:picMkLst>
        </pc:picChg>
      </pc:sldChg>
      <pc:sldChg chg="addSp delSp modSp new mod modAnim modNotesTx">
        <pc:chgData name="王 竞先" userId="27648984409740ae" providerId="LiveId" clId="{AAFFE490-67BB-4D27-AD25-ABEAB36D85F4}" dt="2020-07-21T11:27:58.509" v="3466" actId="20577"/>
        <pc:sldMkLst>
          <pc:docMk/>
          <pc:sldMk cId="1930894865" sldId="261"/>
        </pc:sldMkLst>
        <pc:spChg chg="mod">
          <ac:chgData name="王 竞先" userId="27648984409740ae" providerId="LiveId" clId="{AAFFE490-67BB-4D27-AD25-ABEAB36D85F4}" dt="2020-07-20T10:00:20.180" v="1242" actId="113"/>
          <ac:spMkLst>
            <pc:docMk/>
            <pc:sldMk cId="1930894865" sldId="261"/>
            <ac:spMk id="2" creationId="{34EE711C-60CD-4629-836B-28937C92F2A6}"/>
          </ac:spMkLst>
        </pc:spChg>
        <pc:spChg chg="del mod">
          <ac:chgData name="王 竞先" userId="27648984409740ae" providerId="LiveId" clId="{AAFFE490-67BB-4D27-AD25-ABEAB36D85F4}" dt="2020-07-20T09:23:53.678" v="976" actId="1032"/>
          <ac:spMkLst>
            <pc:docMk/>
            <pc:sldMk cId="1930894865" sldId="261"/>
            <ac:spMk id="3" creationId="{17FAD885-86B2-4686-B24B-216D34C895A4}"/>
          </ac:spMkLst>
        </pc:spChg>
        <pc:spChg chg="mod topLvl">
          <ac:chgData name="王 竞先" userId="27648984409740ae" providerId="LiveId" clId="{AAFFE490-67BB-4D27-AD25-ABEAB36D85F4}" dt="2020-07-20T10:00:20.180" v="1242" actId="113"/>
          <ac:spMkLst>
            <pc:docMk/>
            <pc:sldMk cId="1930894865" sldId="261"/>
            <ac:spMk id="6" creationId="{8B7F5CF4-F0AF-4FD8-A0C4-BA053681F930}"/>
          </ac:spMkLst>
        </pc:spChg>
        <pc:spChg chg="mod topLvl">
          <ac:chgData name="王 竞先" userId="27648984409740ae" providerId="LiveId" clId="{AAFFE490-67BB-4D27-AD25-ABEAB36D85F4}" dt="2020-07-20T10:00:20.180" v="1242" actId="113"/>
          <ac:spMkLst>
            <pc:docMk/>
            <pc:sldMk cId="1930894865" sldId="261"/>
            <ac:spMk id="7" creationId="{DE2DB29C-679C-4928-B460-76625AD631D6}"/>
          </ac:spMkLst>
        </pc:spChg>
        <pc:spChg chg="mod topLvl">
          <ac:chgData name="王 竞先" userId="27648984409740ae" providerId="LiveId" clId="{AAFFE490-67BB-4D27-AD25-ABEAB36D85F4}" dt="2020-07-20T10:00:20.180" v="1242" actId="113"/>
          <ac:spMkLst>
            <pc:docMk/>
            <pc:sldMk cId="1930894865" sldId="261"/>
            <ac:spMk id="8" creationId="{BBC71CC9-3721-418D-AE58-AA5182581D3B}"/>
          </ac:spMkLst>
        </pc:spChg>
        <pc:spChg chg="mod topLvl">
          <ac:chgData name="王 竞先" userId="27648984409740ae" providerId="LiveId" clId="{AAFFE490-67BB-4D27-AD25-ABEAB36D85F4}" dt="2020-07-20T10:00:20.180" v="1242" actId="113"/>
          <ac:spMkLst>
            <pc:docMk/>
            <pc:sldMk cId="1930894865" sldId="261"/>
            <ac:spMk id="9" creationId="{ECDD327B-9AC2-4E90-8CC3-3B96FEC5123E}"/>
          </ac:spMkLst>
        </pc:spChg>
        <pc:spChg chg="mod topLvl">
          <ac:chgData name="王 竞先" userId="27648984409740ae" providerId="LiveId" clId="{AAFFE490-67BB-4D27-AD25-ABEAB36D85F4}" dt="2020-07-20T10:00:20.180" v="1242" actId="113"/>
          <ac:spMkLst>
            <pc:docMk/>
            <pc:sldMk cId="1930894865" sldId="261"/>
            <ac:spMk id="10" creationId="{91AD4307-9712-4301-9733-AA9A70484550}"/>
          </ac:spMkLst>
        </pc:spChg>
        <pc:spChg chg="mod topLvl">
          <ac:chgData name="王 竞先" userId="27648984409740ae" providerId="LiveId" clId="{AAFFE490-67BB-4D27-AD25-ABEAB36D85F4}" dt="2020-07-20T10:00:20.180" v="1242" actId="113"/>
          <ac:spMkLst>
            <pc:docMk/>
            <pc:sldMk cId="1930894865" sldId="261"/>
            <ac:spMk id="11" creationId="{C957E8AB-41B2-4713-AAE6-5F0571791494}"/>
          </ac:spMkLst>
        </pc:spChg>
        <pc:spChg chg="mod topLvl">
          <ac:chgData name="王 竞先" userId="27648984409740ae" providerId="LiveId" clId="{AAFFE490-67BB-4D27-AD25-ABEAB36D85F4}" dt="2020-07-20T10:00:20.180" v="1242" actId="113"/>
          <ac:spMkLst>
            <pc:docMk/>
            <pc:sldMk cId="1930894865" sldId="261"/>
            <ac:spMk id="12" creationId="{14C30951-7346-4C3B-BCEA-3FFC88FF6772}"/>
          </ac:spMkLst>
        </pc:spChg>
        <pc:grpChg chg="del mod">
          <ac:chgData name="王 竞先" userId="27648984409740ae" providerId="LiveId" clId="{AAFFE490-67BB-4D27-AD25-ABEAB36D85F4}" dt="2020-07-20T09:25:11.503" v="1044" actId="165"/>
          <ac:grpSpMkLst>
            <pc:docMk/>
            <pc:sldMk cId="1930894865" sldId="261"/>
            <ac:grpSpMk id="5" creationId="{4370E9E3-0F1F-43BF-9BF6-BA04BFFB8851}"/>
          </ac:grpSpMkLst>
        </pc:grpChg>
        <pc:graphicFrameChg chg="add del mod modGraphic">
          <ac:chgData name="王 竞先" userId="27648984409740ae" providerId="LiveId" clId="{AAFFE490-67BB-4D27-AD25-ABEAB36D85F4}" dt="2020-07-20T09:25:06.036" v="1042" actId="18245"/>
          <ac:graphicFrameMkLst>
            <pc:docMk/>
            <pc:sldMk cId="1930894865" sldId="261"/>
            <ac:graphicFrameMk id="4" creationId="{633954C9-0540-4FA5-9905-F1ADAEA952A7}"/>
          </ac:graphicFrameMkLst>
        </pc:graphicFrameChg>
      </pc:sldChg>
      <pc:sldChg chg="del">
        <pc:chgData name="王 竞先" userId="27648984409740ae" providerId="LiveId" clId="{AAFFE490-67BB-4D27-AD25-ABEAB36D85F4}" dt="2020-07-20T08:39:40.727" v="0" actId="47"/>
        <pc:sldMkLst>
          <pc:docMk/>
          <pc:sldMk cId="2705752200" sldId="261"/>
        </pc:sldMkLst>
      </pc:sldChg>
      <pc:sldChg chg="addSp delSp modSp new mod modAnim modNotesTx">
        <pc:chgData name="王 竞先" userId="27648984409740ae" providerId="LiveId" clId="{AAFFE490-67BB-4D27-AD25-ABEAB36D85F4}" dt="2020-07-20T18:09:47.557" v="2735" actId="20577"/>
        <pc:sldMkLst>
          <pc:docMk/>
          <pc:sldMk cId="1030824303" sldId="262"/>
        </pc:sldMkLst>
        <pc:spChg chg="mod">
          <ac:chgData name="王 竞先" userId="27648984409740ae" providerId="LiveId" clId="{AAFFE490-67BB-4D27-AD25-ABEAB36D85F4}" dt="2020-07-20T09:29:39.456" v="1201"/>
          <ac:spMkLst>
            <pc:docMk/>
            <pc:sldMk cId="1030824303" sldId="262"/>
            <ac:spMk id="2" creationId="{A96C9700-3841-4D94-9BE0-48BA4A1CD993}"/>
          </ac:spMkLst>
        </pc:spChg>
        <pc:spChg chg="mod">
          <ac:chgData name="王 竞先" userId="27648984409740ae" providerId="LiveId" clId="{AAFFE490-67BB-4D27-AD25-ABEAB36D85F4}" dt="2020-07-20T10:05:48.116" v="1385" actId="1076"/>
          <ac:spMkLst>
            <pc:docMk/>
            <pc:sldMk cId="1030824303" sldId="262"/>
            <ac:spMk id="3" creationId="{AAD28B99-DB4E-4726-B500-134BB5F1467A}"/>
          </ac:spMkLst>
        </pc:spChg>
        <pc:spChg chg="add del">
          <ac:chgData name="王 竞先" userId="27648984409740ae" providerId="LiveId" clId="{AAFFE490-67BB-4D27-AD25-ABEAB36D85F4}" dt="2020-07-20T10:00:13.853" v="1241" actId="478"/>
          <ac:spMkLst>
            <pc:docMk/>
            <pc:sldMk cId="1030824303" sldId="262"/>
            <ac:spMk id="6" creationId="{0D9D3BEF-1422-4E65-9157-8FFA2E4FF528}"/>
          </ac:spMkLst>
        </pc:spChg>
        <pc:spChg chg="add mod">
          <ac:chgData name="王 竞先" userId="27648984409740ae" providerId="LiveId" clId="{AAFFE490-67BB-4D27-AD25-ABEAB36D85F4}" dt="2020-07-20T10:05:43.510" v="1384" actId="1035"/>
          <ac:spMkLst>
            <pc:docMk/>
            <pc:sldMk cId="1030824303" sldId="262"/>
            <ac:spMk id="7" creationId="{4B3C07BB-56A2-45E6-B58E-416E1BCF5308}"/>
          </ac:spMkLst>
        </pc:spChg>
        <pc:spChg chg="add mod">
          <ac:chgData name="王 竞先" userId="27648984409740ae" providerId="LiveId" clId="{AAFFE490-67BB-4D27-AD25-ABEAB36D85F4}" dt="2020-07-20T10:05:43.510" v="1384" actId="1035"/>
          <ac:spMkLst>
            <pc:docMk/>
            <pc:sldMk cId="1030824303" sldId="262"/>
            <ac:spMk id="8" creationId="{D8022BC1-8EC5-4C69-A78A-A3451BA458BF}"/>
          </ac:spMkLst>
        </pc:spChg>
        <pc:spChg chg="add mod">
          <ac:chgData name="王 竞先" userId="27648984409740ae" providerId="LiveId" clId="{AAFFE490-67BB-4D27-AD25-ABEAB36D85F4}" dt="2020-07-20T10:05:43.510" v="1384" actId="1035"/>
          <ac:spMkLst>
            <pc:docMk/>
            <pc:sldMk cId="1030824303" sldId="262"/>
            <ac:spMk id="9" creationId="{6D69D1B7-0186-4E69-A091-D7DA419A1F66}"/>
          </ac:spMkLst>
        </pc:spChg>
        <pc:spChg chg="add del">
          <ac:chgData name="王 竞先" userId="27648984409740ae" providerId="LiveId" clId="{AAFFE490-67BB-4D27-AD25-ABEAB36D85F4}" dt="2020-07-20T10:03:43.832" v="1283" actId="478"/>
          <ac:spMkLst>
            <pc:docMk/>
            <pc:sldMk cId="1030824303" sldId="262"/>
            <ac:spMk id="10" creationId="{3E995A4F-16C0-4C88-B9AE-A25FF3E956AB}"/>
          </ac:spMkLst>
        </pc:spChg>
        <pc:spChg chg="add mod">
          <ac:chgData name="王 竞先" userId="27648984409740ae" providerId="LiveId" clId="{AAFFE490-67BB-4D27-AD25-ABEAB36D85F4}" dt="2020-07-20T10:05:43.510" v="1384" actId="1035"/>
          <ac:spMkLst>
            <pc:docMk/>
            <pc:sldMk cId="1030824303" sldId="262"/>
            <ac:spMk id="11" creationId="{8C90D8DA-AEF4-49EB-98A7-9A7F8B486C96}"/>
          </ac:spMkLst>
        </pc:spChg>
        <pc:spChg chg="add mod">
          <ac:chgData name="王 竞先" userId="27648984409740ae" providerId="LiveId" clId="{AAFFE490-67BB-4D27-AD25-ABEAB36D85F4}" dt="2020-07-20T10:05:43.510" v="1384" actId="1035"/>
          <ac:spMkLst>
            <pc:docMk/>
            <pc:sldMk cId="1030824303" sldId="262"/>
            <ac:spMk id="12" creationId="{FE85CD41-4D9C-4E4C-8EC5-DDCEF75E4EBA}"/>
          </ac:spMkLst>
        </pc:spChg>
        <pc:picChg chg="add mod">
          <ac:chgData name="王 竞先" userId="27648984409740ae" providerId="LiveId" clId="{AAFFE490-67BB-4D27-AD25-ABEAB36D85F4}" dt="2020-07-20T10:05:43.510" v="1384" actId="1035"/>
          <ac:picMkLst>
            <pc:docMk/>
            <pc:sldMk cId="1030824303" sldId="262"/>
            <ac:picMk id="5" creationId="{71BD1C24-1454-411F-B238-4859704A57B3}"/>
          </ac:picMkLst>
        </pc:picChg>
      </pc:sldChg>
      <pc:sldChg chg="del">
        <pc:chgData name="王 竞先" userId="27648984409740ae" providerId="LiveId" clId="{AAFFE490-67BB-4D27-AD25-ABEAB36D85F4}" dt="2020-07-20T08:39:40.727" v="0" actId="47"/>
        <pc:sldMkLst>
          <pc:docMk/>
          <pc:sldMk cId="1235404449" sldId="263"/>
        </pc:sldMkLst>
      </pc:sldChg>
      <pc:sldChg chg="modSp new mod modNotesTx">
        <pc:chgData name="王 竞先" userId="27648984409740ae" providerId="LiveId" clId="{AAFFE490-67BB-4D27-AD25-ABEAB36D85F4}" dt="2020-07-21T08:50:50.822" v="2812" actId="20577"/>
        <pc:sldMkLst>
          <pc:docMk/>
          <pc:sldMk cId="3952187241" sldId="263"/>
        </pc:sldMkLst>
        <pc:spChg chg="mod">
          <ac:chgData name="王 竞先" userId="27648984409740ae" providerId="LiveId" clId="{AAFFE490-67BB-4D27-AD25-ABEAB36D85F4}" dt="2020-07-20T17:32:22.029" v="2713" actId="20577"/>
          <ac:spMkLst>
            <pc:docMk/>
            <pc:sldMk cId="3952187241" sldId="263"/>
            <ac:spMk id="2" creationId="{F08F2819-EA03-4C14-9517-EAB4E3759966}"/>
          </ac:spMkLst>
        </pc:spChg>
        <pc:spChg chg="mod">
          <ac:chgData name="王 竞先" userId="27648984409740ae" providerId="LiveId" clId="{AAFFE490-67BB-4D27-AD25-ABEAB36D85F4}" dt="2020-07-21T05:57:03.178" v="2750" actId="207"/>
          <ac:spMkLst>
            <pc:docMk/>
            <pc:sldMk cId="3952187241" sldId="263"/>
            <ac:spMk id="3" creationId="{D17A39DE-D529-49F7-A3F3-B9B1BC386E1A}"/>
          </ac:spMkLst>
        </pc:spChg>
      </pc:sldChg>
      <pc:sldChg chg="del">
        <pc:chgData name="王 竞先" userId="27648984409740ae" providerId="LiveId" clId="{AAFFE490-67BB-4D27-AD25-ABEAB36D85F4}" dt="2020-07-20T08:39:40.727" v="0" actId="47"/>
        <pc:sldMkLst>
          <pc:docMk/>
          <pc:sldMk cId="2635816584" sldId="264"/>
        </pc:sldMkLst>
      </pc:sldChg>
      <pc:sldChg chg="addSp delSp modSp new mod modClrScheme modAnim chgLayout modNotesTx">
        <pc:chgData name="王 竞先" userId="27648984409740ae" providerId="LiveId" clId="{AAFFE490-67BB-4D27-AD25-ABEAB36D85F4}" dt="2020-07-20T17:30:31.916" v="2627" actId="20577"/>
        <pc:sldMkLst>
          <pc:docMk/>
          <pc:sldMk cId="2864702328" sldId="264"/>
        </pc:sldMkLst>
        <pc:spChg chg="del mod ord">
          <ac:chgData name="王 竞先" userId="27648984409740ae" providerId="LiveId" clId="{AAFFE490-67BB-4D27-AD25-ABEAB36D85F4}" dt="2020-07-20T14:37:46.883" v="1624" actId="478"/>
          <ac:spMkLst>
            <pc:docMk/>
            <pc:sldMk cId="2864702328" sldId="264"/>
            <ac:spMk id="2" creationId="{DF4BDFA4-022B-40F6-9713-044365513852}"/>
          </ac:spMkLst>
        </pc:spChg>
        <pc:spChg chg="del mod ord">
          <ac:chgData name="王 竞先" userId="27648984409740ae" providerId="LiveId" clId="{AAFFE490-67BB-4D27-AD25-ABEAB36D85F4}" dt="2020-07-20T14:40:08.018" v="1702" actId="478"/>
          <ac:spMkLst>
            <pc:docMk/>
            <pc:sldMk cId="2864702328" sldId="264"/>
            <ac:spMk id="3" creationId="{D3CB2E40-85BE-4F03-BFBD-30C404B4CFEF}"/>
          </ac:spMkLst>
        </pc:spChg>
        <pc:spChg chg="add del mod">
          <ac:chgData name="王 竞先" userId="27648984409740ae" providerId="LiveId" clId="{AAFFE490-67BB-4D27-AD25-ABEAB36D85F4}" dt="2020-07-20T14:39:48.963" v="1683" actId="478"/>
          <ac:spMkLst>
            <pc:docMk/>
            <pc:sldMk cId="2864702328" sldId="264"/>
            <ac:spMk id="4" creationId="{678BEE15-04DA-40C8-BB05-514864E62F4A}"/>
          </ac:spMkLst>
        </pc:spChg>
        <pc:spChg chg="add del mod">
          <ac:chgData name="王 竞先" userId="27648984409740ae" providerId="LiveId" clId="{AAFFE490-67BB-4D27-AD25-ABEAB36D85F4}" dt="2020-07-20T14:46:37.666" v="1772" actId="478"/>
          <ac:spMkLst>
            <pc:docMk/>
            <pc:sldMk cId="2864702328" sldId="264"/>
            <ac:spMk id="6" creationId="{02066AF7-92FD-48EF-ACDD-FF6097E19B6B}"/>
          </ac:spMkLst>
        </pc:spChg>
        <pc:spChg chg="add mod">
          <ac:chgData name="王 竞先" userId="27648984409740ae" providerId="LiveId" clId="{AAFFE490-67BB-4D27-AD25-ABEAB36D85F4}" dt="2020-07-20T14:47:28.192" v="1824"/>
          <ac:spMkLst>
            <pc:docMk/>
            <pc:sldMk cId="2864702328" sldId="264"/>
            <ac:spMk id="7" creationId="{9DF8E882-51B6-472B-ABB2-5CAE78DDECE7}"/>
          </ac:spMkLst>
        </pc:spChg>
        <pc:spChg chg="add mod">
          <ac:chgData name="王 竞先" userId="27648984409740ae" providerId="LiveId" clId="{AAFFE490-67BB-4D27-AD25-ABEAB36D85F4}" dt="2020-07-20T14:47:04.927" v="1816" actId="403"/>
          <ac:spMkLst>
            <pc:docMk/>
            <pc:sldMk cId="2864702328" sldId="264"/>
            <ac:spMk id="8" creationId="{8CE6F1A1-7A25-43F5-A478-B0EBBF0749E7}"/>
          </ac:spMkLst>
        </pc:spChg>
        <pc:spChg chg="add mod">
          <ac:chgData name="王 竞先" userId="27648984409740ae" providerId="LiveId" clId="{AAFFE490-67BB-4D27-AD25-ABEAB36D85F4}" dt="2020-07-20T17:27:32.192" v="2430" actId="20577"/>
          <ac:spMkLst>
            <pc:docMk/>
            <pc:sldMk cId="2864702328" sldId="264"/>
            <ac:spMk id="9" creationId="{5209FA6F-D20B-4886-BC83-A15BCF4D6880}"/>
          </ac:spMkLst>
        </pc:spChg>
        <pc:spChg chg="add mod">
          <ac:chgData name="王 竞先" userId="27648984409740ae" providerId="LiveId" clId="{AAFFE490-67BB-4D27-AD25-ABEAB36D85F4}" dt="2020-07-20T14:47:16.785" v="1823"/>
          <ac:spMkLst>
            <pc:docMk/>
            <pc:sldMk cId="2864702328" sldId="264"/>
            <ac:spMk id="10" creationId="{EC355597-210D-47F7-8526-9C6609D76B1B}"/>
          </ac:spMkLst>
        </pc:spChg>
        <pc:spChg chg="add mod">
          <ac:chgData name="王 竞先" userId="27648984409740ae" providerId="LiveId" clId="{AAFFE490-67BB-4D27-AD25-ABEAB36D85F4}" dt="2020-07-20T17:27:52.865" v="2458" actId="113"/>
          <ac:spMkLst>
            <pc:docMk/>
            <pc:sldMk cId="2864702328" sldId="264"/>
            <ac:spMk id="11" creationId="{04EF97BC-3BF8-4B00-BB13-8DFA6D7B3118}"/>
          </ac:spMkLst>
        </pc:spChg>
        <pc:spChg chg="add mod">
          <ac:chgData name="王 竞先" userId="27648984409740ae" providerId="LiveId" clId="{AAFFE490-67BB-4D27-AD25-ABEAB36D85F4}" dt="2020-07-20T17:28:18.301" v="2463" actId="14100"/>
          <ac:spMkLst>
            <pc:docMk/>
            <pc:sldMk cId="2864702328" sldId="264"/>
            <ac:spMk id="13" creationId="{509EAB2C-B729-4078-9AAA-4F98322CAB8F}"/>
          </ac:spMkLst>
        </pc:spChg>
        <pc:graphicFrameChg chg="add del mod modGraphic">
          <ac:chgData name="王 竞先" userId="27648984409740ae" providerId="LiveId" clId="{AAFFE490-67BB-4D27-AD25-ABEAB36D85F4}" dt="2020-07-20T17:20:01.771" v="2199" actId="478"/>
          <ac:graphicFrameMkLst>
            <pc:docMk/>
            <pc:sldMk cId="2864702328" sldId="264"/>
            <ac:graphicFrameMk id="12" creationId="{DCC0174B-1F98-4625-AAE5-42E88E5FAD81}"/>
          </ac:graphicFrameMkLst>
        </pc:graphicFrameChg>
      </pc:sldChg>
      <pc:sldChg chg="addSp delSp modSp new mod delAnim modAnim modNotesTx">
        <pc:chgData name="王 竞先" userId="27648984409740ae" providerId="LiveId" clId="{AAFFE490-67BB-4D27-AD25-ABEAB36D85F4}" dt="2020-07-21T11:32:55.280" v="3573" actId="20577"/>
        <pc:sldMkLst>
          <pc:docMk/>
          <pc:sldMk cId="1687957507" sldId="265"/>
        </pc:sldMkLst>
        <pc:spChg chg="mod">
          <ac:chgData name="王 竞先" userId="27648984409740ae" providerId="LiveId" clId="{AAFFE490-67BB-4D27-AD25-ABEAB36D85F4}" dt="2020-07-21T08:50:57.656" v="2813"/>
          <ac:spMkLst>
            <pc:docMk/>
            <pc:sldMk cId="1687957507" sldId="265"/>
            <ac:spMk id="2" creationId="{0DB4BD43-1B57-4799-87C2-49C8B688E854}"/>
          </ac:spMkLst>
        </pc:spChg>
        <pc:spChg chg="mod">
          <ac:chgData name="王 竞先" userId="27648984409740ae" providerId="LiveId" clId="{AAFFE490-67BB-4D27-AD25-ABEAB36D85F4}" dt="2020-07-21T09:22:58.612" v="2994" actId="1076"/>
          <ac:spMkLst>
            <pc:docMk/>
            <pc:sldMk cId="1687957507" sldId="265"/>
            <ac:spMk id="3" creationId="{EEED86E6-FC2F-485F-A079-480AA34C51A0}"/>
          </ac:spMkLst>
        </pc:spChg>
        <pc:spChg chg="add del mod">
          <ac:chgData name="王 竞先" userId="27648984409740ae" providerId="LiveId" clId="{AAFFE490-67BB-4D27-AD25-ABEAB36D85F4}" dt="2020-07-21T08:53:16.109" v="2884" actId="478"/>
          <ac:spMkLst>
            <pc:docMk/>
            <pc:sldMk cId="1687957507" sldId="265"/>
            <ac:spMk id="4" creationId="{A34020B9-26E6-431B-8A84-585D91C6E656}"/>
          </ac:spMkLst>
        </pc:spChg>
        <pc:spChg chg="add mod">
          <ac:chgData name="王 竞先" userId="27648984409740ae" providerId="LiveId" clId="{AAFFE490-67BB-4D27-AD25-ABEAB36D85F4}" dt="2020-07-21T09:22:58.612" v="2994" actId="1076"/>
          <ac:spMkLst>
            <pc:docMk/>
            <pc:sldMk cId="1687957507" sldId="265"/>
            <ac:spMk id="5" creationId="{6E8BDA95-25EA-434E-9D51-5A69406C72D7}"/>
          </ac:spMkLst>
        </pc:spChg>
        <pc:spChg chg="add mod">
          <ac:chgData name="王 竞先" userId="27648984409740ae" providerId="LiveId" clId="{AAFFE490-67BB-4D27-AD25-ABEAB36D85F4}" dt="2020-07-21T09:22:58.612" v="2994" actId="1076"/>
          <ac:spMkLst>
            <pc:docMk/>
            <pc:sldMk cId="1687957507" sldId="265"/>
            <ac:spMk id="6" creationId="{F9D1BDDD-FC89-4D29-9F94-F0E836EB0F1E}"/>
          </ac:spMkLst>
        </pc:spChg>
        <pc:spChg chg="add mod ord">
          <ac:chgData name="王 竞先" userId="27648984409740ae" providerId="LiveId" clId="{AAFFE490-67BB-4D27-AD25-ABEAB36D85F4}" dt="2020-07-21T09:22:58.612" v="2994" actId="1076"/>
          <ac:spMkLst>
            <pc:docMk/>
            <pc:sldMk cId="1687957507" sldId="265"/>
            <ac:spMk id="7" creationId="{867A731F-2DA6-4716-8385-11D583F750F3}"/>
          </ac:spMkLst>
        </pc:spChg>
        <pc:spChg chg="add mod">
          <ac:chgData name="王 竞先" userId="27648984409740ae" providerId="LiveId" clId="{AAFFE490-67BB-4D27-AD25-ABEAB36D85F4}" dt="2020-07-21T09:24:07.834" v="3043" actId="207"/>
          <ac:spMkLst>
            <pc:docMk/>
            <pc:sldMk cId="1687957507" sldId="265"/>
            <ac:spMk id="8" creationId="{15A1B24D-5913-4423-A843-E327F7B8C15B}"/>
          </ac:spMkLst>
        </pc:spChg>
        <pc:spChg chg="add del mod">
          <ac:chgData name="王 竞先" userId="27648984409740ae" providerId="LiveId" clId="{AAFFE490-67BB-4D27-AD25-ABEAB36D85F4}" dt="2020-07-21T09:21:48.795" v="2908" actId="478"/>
          <ac:spMkLst>
            <pc:docMk/>
            <pc:sldMk cId="1687957507" sldId="265"/>
            <ac:spMk id="10" creationId="{17205C3F-D158-46F7-8888-E409F64AAEF1}"/>
          </ac:spMkLst>
        </pc:spChg>
        <pc:spChg chg="add mod">
          <ac:chgData name="王 竞先" userId="27648984409740ae" providerId="LiveId" clId="{AAFFE490-67BB-4D27-AD25-ABEAB36D85F4}" dt="2020-07-21T09:23:51.915" v="3039" actId="207"/>
          <ac:spMkLst>
            <pc:docMk/>
            <pc:sldMk cId="1687957507" sldId="265"/>
            <ac:spMk id="12" creationId="{624B8C05-FBCB-4ACF-B392-3F362FC18CDF}"/>
          </ac:spMkLst>
        </pc:spChg>
        <pc:spChg chg="add mod">
          <ac:chgData name="王 竞先" userId="27648984409740ae" providerId="LiveId" clId="{AAFFE490-67BB-4D27-AD25-ABEAB36D85F4}" dt="2020-07-21T09:23:04.600" v="2997" actId="1076"/>
          <ac:spMkLst>
            <pc:docMk/>
            <pc:sldMk cId="1687957507" sldId="265"/>
            <ac:spMk id="13" creationId="{21844AB8-0AD8-41FA-A3C0-578D742F52B4}"/>
          </ac:spMkLst>
        </pc:spChg>
        <pc:spChg chg="add mod">
          <ac:chgData name="王 竞先" userId="27648984409740ae" providerId="LiveId" clId="{AAFFE490-67BB-4D27-AD25-ABEAB36D85F4}" dt="2020-07-21T09:23:38.481" v="3036" actId="1076"/>
          <ac:spMkLst>
            <pc:docMk/>
            <pc:sldMk cId="1687957507" sldId="265"/>
            <ac:spMk id="14" creationId="{168BE249-BE2C-4DEB-9F6C-9F0A33E4C8E4}"/>
          </ac:spMkLst>
        </pc:spChg>
      </pc:sldChg>
      <pc:sldChg chg="del">
        <pc:chgData name="王 竞先" userId="27648984409740ae" providerId="LiveId" clId="{AAFFE490-67BB-4D27-AD25-ABEAB36D85F4}" dt="2020-07-20T08:39:40.727" v="0" actId="47"/>
        <pc:sldMkLst>
          <pc:docMk/>
          <pc:sldMk cId="4265488719" sldId="265"/>
        </pc:sldMkLst>
      </pc:sldChg>
      <pc:sldChg chg="del">
        <pc:chgData name="王 竞先" userId="27648984409740ae" providerId="LiveId" clId="{AAFFE490-67BB-4D27-AD25-ABEAB36D85F4}" dt="2020-07-20T08:39:40.727" v="0" actId="47"/>
        <pc:sldMkLst>
          <pc:docMk/>
          <pc:sldMk cId="273484678" sldId="266"/>
        </pc:sldMkLst>
      </pc:sldChg>
      <pc:sldChg chg="addSp delSp modSp new mod modAnim modNotesTx">
        <pc:chgData name="王 竞先" userId="27648984409740ae" providerId="LiveId" clId="{AAFFE490-67BB-4D27-AD25-ABEAB36D85F4}" dt="2020-07-21T11:37:32.031" v="3908" actId="20577"/>
        <pc:sldMkLst>
          <pc:docMk/>
          <pc:sldMk cId="337378673" sldId="266"/>
        </pc:sldMkLst>
        <pc:spChg chg="mod">
          <ac:chgData name="王 竞先" userId="27648984409740ae" providerId="LiveId" clId="{AAFFE490-67BB-4D27-AD25-ABEAB36D85F4}" dt="2020-07-21T11:29:11.606" v="3483" actId="14100"/>
          <ac:spMkLst>
            <pc:docMk/>
            <pc:sldMk cId="337378673" sldId="266"/>
            <ac:spMk id="2" creationId="{C069B9CC-1EF1-4AE4-BE97-3F81C74D707F}"/>
          </ac:spMkLst>
        </pc:spChg>
        <pc:spChg chg="del">
          <ac:chgData name="王 竞先" userId="27648984409740ae" providerId="LiveId" clId="{AAFFE490-67BB-4D27-AD25-ABEAB36D85F4}" dt="2020-07-21T10:28:22.688" v="3052" actId="22"/>
          <ac:spMkLst>
            <pc:docMk/>
            <pc:sldMk cId="337378673" sldId="266"/>
            <ac:spMk id="3" creationId="{A0C9F388-8111-4421-97CB-630B56664A46}"/>
          </ac:spMkLst>
        </pc:spChg>
        <pc:spChg chg="add mod">
          <ac:chgData name="王 竞先" userId="27648984409740ae" providerId="LiveId" clId="{AAFFE490-67BB-4D27-AD25-ABEAB36D85F4}" dt="2020-07-21T11:29:11.606" v="3483" actId="14100"/>
          <ac:spMkLst>
            <pc:docMk/>
            <pc:sldMk cId="337378673" sldId="266"/>
            <ac:spMk id="6" creationId="{2C2BB1AC-E6AA-4468-B309-3075D5ED9DD0}"/>
          </ac:spMkLst>
        </pc:spChg>
        <pc:spChg chg="add mod">
          <ac:chgData name="王 竞先" userId="27648984409740ae" providerId="LiveId" clId="{AAFFE490-67BB-4D27-AD25-ABEAB36D85F4}" dt="2020-07-21T11:29:11.606" v="3483" actId="14100"/>
          <ac:spMkLst>
            <pc:docMk/>
            <pc:sldMk cId="337378673" sldId="266"/>
            <ac:spMk id="9" creationId="{860BD7C7-361C-48F3-95AB-84345175F4AE}"/>
          </ac:spMkLst>
        </pc:spChg>
        <pc:spChg chg="add mod">
          <ac:chgData name="王 竞先" userId="27648984409740ae" providerId="LiveId" clId="{AAFFE490-67BB-4D27-AD25-ABEAB36D85F4}" dt="2020-07-21T11:29:23.025" v="3489" actId="1035"/>
          <ac:spMkLst>
            <pc:docMk/>
            <pc:sldMk cId="337378673" sldId="266"/>
            <ac:spMk id="10" creationId="{CEF16702-8906-4D58-85C2-B32BBDD043EC}"/>
          </ac:spMkLst>
        </pc:spChg>
        <pc:picChg chg="add mod">
          <ac:chgData name="王 竞先" userId="27648984409740ae" providerId="LiveId" clId="{AAFFE490-67BB-4D27-AD25-ABEAB36D85F4}" dt="2020-07-21T11:29:11.606" v="3483" actId="14100"/>
          <ac:picMkLst>
            <pc:docMk/>
            <pc:sldMk cId="337378673" sldId="266"/>
            <ac:picMk id="5" creationId="{9997A3C1-996B-47A4-9D31-9570A6E996A1}"/>
          </ac:picMkLst>
        </pc:picChg>
        <pc:picChg chg="add mod">
          <ac:chgData name="王 竞先" userId="27648984409740ae" providerId="LiveId" clId="{AAFFE490-67BB-4D27-AD25-ABEAB36D85F4}" dt="2020-07-21T11:29:11.606" v="3483" actId="14100"/>
          <ac:picMkLst>
            <pc:docMk/>
            <pc:sldMk cId="337378673" sldId="266"/>
            <ac:picMk id="8" creationId="{021A62F2-D35B-4982-959C-680ADBBFDBA1}"/>
          </ac:picMkLst>
        </pc:picChg>
      </pc:sldChg>
      <pc:sldChg chg="addSp">
        <pc:chgData name="王 竞先" userId="27648984409740ae" providerId="LiveId" clId="{AAFFE490-67BB-4D27-AD25-ABEAB36D85F4}" dt="2020-07-21T12:34:26.864" v="4010"/>
        <pc:sldMkLst>
          <pc:docMk/>
          <pc:sldMk cId="1082319036" sldId="267"/>
        </pc:sldMkLst>
        <pc:spChg chg="add">
          <ac:chgData name="王 竞先" userId="27648984409740ae" providerId="LiveId" clId="{AAFFE490-67BB-4D27-AD25-ABEAB36D85F4}" dt="2020-07-21T12:34:26.864" v="4010"/>
          <ac:spMkLst>
            <pc:docMk/>
            <pc:sldMk cId="1082319036" sldId="267"/>
            <ac:spMk id="3" creationId="{0BCF64DB-7E00-42EA-8D8C-FFD4A72CFA1F}"/>
          </ac:spMkLst>
        </pc:spChg>
      </pc:sldChg>
      <pc:sldChg chg="del">
        <pc:chgData name="王 竞先" userId="27648984409740ae" providerId="LiveId" clId="{AAFFE490-67BB-4D27-AD25-ABEAB36D85F4}" dt="2020-07-20T08:39:40.727" v="0" actId="47"/>
        <pc:sldMkLst>
          <pc:docMk/>
          <pc:sldMk cId="1125258261" sldId="267"/>
        </pc:sldMkLst>
      </pc:sldChg>
      <pc:sldChg chg="addSp">
        <pc:chgData name="王 竞先" userId="27648984409740ae" providerId="LiveId" clId="{AAFFE490-67BB-4D27-AD25-ABEAB36D85F4}" dt="2020-07-21T12:34:29.667" v="4013"/>
        <pc:sldMkLst>
          <pc:docMk/>
          <pc:sldMk cId="2243888843" sldId="267"/>
        </pc:sldMkLst>
        <pc:spChg chg="add">
          <ac:chgData name="王 竞先" userId="27648984409740ae" providerId="LiveId" clId="{AAFFE490-67BB-4D27-AD25-ABEAB36D85F4}" dt="2020-07-21T12:34:29.667" v="4013"/>
          <ac:spMkLst>
            <pc:docMk/>
            <pc:sldMk cId="2243888843" sldId="267"/>
            <ac:spMk id="3" creationId="{45FCA40F-1515-44AE-B67F-B729BC1B5802}"/>
          </ac:spMkLst>
        </pc:spChg>
      </pc:sldChg>
      <pc:sldChg chg="addSp delSp modSp new add del mod modClrScheme chgLayout modNotesTx">
        <pc:chgData name="王 竞先" userId="27648984409740ae" providerId="LiveId" clId="{AAFFE490-67BB-4D27-AD25-ABEAB36D85F4}" dt="2020-07-21T19:29:02.243" v="4514" actId="20577"/>
        <pc:sldMkLst>
          <pc:docMk/>
          <pc:sldMk cId="2387916158" sldId="267"/>
        </pc:sldMkLst>
        <pc:spChg chg="mod ord">
          <ac:chgData name="王 竞先" userId="27648984409740ae" providerId="LiveId" clId="{AAFFE490-67BB-4D27-AD25-ABEAB36D85F4}" dt="2020-07-21T12:33:05.699" v="3993" actId="700"/>
          <ac:spMkLst>
            <pc:docMk/>
            <pc:sldMk cId="2387916158" sldId="267"/>
            <ac:spMk id="2" creationId="{EAC85AA4-F595-42B3-A7A5-77E6E7FA55BC}"/>
          </ac:spMkLst>
        </pc:spChg>
        <pc:spChg chg="del mod ord">
          <ac:chgData name="王 竞先" userId="27648984409740ae" providerId="LiveId" clId="{AAFFE490-67BB-4D27-AD25-ABEAB36D85F4}" dt="2020-07-21T11:54:14.452" v="3972" actId="700"/>
          <ac:spMkLst>
            <pc:docMk/>
            <pc:sldMk cId="2387916158" sldId="267"/>
            <ac:spMk id="3" creationId="{AA671AB4-4A83-424E-A2C8-3353FBE6F01A}"/>
          </ac:spMkLst>
        </pc:spChg>
        <pc:spChg chg="add mod ord">
          <ac:chgData name="王 竞先" userId="27648984409740ae" providerId="LiveId" clId="{AAFFE490-67BB-4D27-AD25-ABEAB36D85F4}" dt="2020-07-21T19:18:04.926" v="4491" actId="403"/>
          <ac:spMkLst>
            <pc:docMk/>
            <pc:sldMk cId="2387916158" sldId="267"/>
            <ac:spMk id="4" creationId="{C65E2328-996F-4BBD-BE0C-99EAFBA510C5}"/>
          </ac:spMkLst>
        </pc:spChg>
        <pc:spChg chg="add del mod ord">
          <ac:chgData name="王 竞先" userId="27648984409740ae" providerId="LiveId" clId="{AAFFE490-67BB-4D27-AD25-ABEAB36D85F4}" dt="2020-07-21T12:33:05.699" v="3993" actId="700"/>
          <ac:spMkLst>
            <pc:docMk/>
            <pc:sldMk cId="2387916158" sldId="267"/>
            <ac:spMk id="5" creationId="{525D6E93-AFA8-4A78-B445-988C5E90CEE4}"/>
          </ac:spMkLst>
        </pc:spChg>
        <pc:spChg chg="add del mod ord">
          <ac:chgData name="王 竞先" userId="27648984409740ae" providerId="LiveId" clId="{AAFFE490-67BB-4D27-AD25-ABEAB36D85F4}" dt="2020-07-21T12:33:05.699" v="3993" actId="700"/>
          <ac:spMkLst>
            <pc:docMk/>
            <pc:sldMk cId="2387916158" sldId="267"/>
            <ac:spMk id="6" creationId="{16406B31-1205-42E6-B628-FB25E9FC7504}"/>
          </ac:spMkLst>
        </pc:spChg>
        <pc:spChg chg="add del mod ord">
          <ac:chgData name="王 竞先" userId="27648984409740ae" providerId="LiveId" clId="{AAFFE490-67BB-4D27-AD25-ABEAB36D85F4}" dt="2020-07-21T12:33:05.699" v="3993" actId="700"/>
          <ac:spMkLst>
            <pc:docMk/>
            <pc:sldMk cId="2387916158" sldId="267"/>
            <ac:spMk id="7" creationId="{C9BF1C8E-3569-478B-B68D-223DC10B85FA}"/>
          </ac:spMkLst>
        </pc:spChg>
      </pc:sldChg>
      <pc:sldChg chg="addSp delSp modSp new mod modClrScheme chgLayout modNotesTx">
        <pc:chgData name="王 竞先" userId="27648984409740ae" providerId="LiveId" clId="{AAFFE490-67BB-4D27-AD25-ABEAB36D85F4}" dt="2020-07-30T16:12:47.214" v="6936" actId="20577"/>
        <pc:sldMkLst>
          <pc:docMk/>
          <pc:sldMk cId="667460222" sldId="268"/>
        </pc:sldMkLst>
        <pc:spChg chg="mod ord">
          <ac:chgData name="王 竞先" userId="27648984409740ae" providerId="LiveId" clId="{AAFFE490-67BB-4D27-AD25-ABEAB36D85F4}" dt="2020-07-21T11:26:34.886" v="3428" actId="700"/>
          <ac:spMkLst>
            <pc:docMk/>
            <pc:sldMk cId="667460222" sldId="268"/>
            <ac:spMk id="2" creationId="{06875CF5-FF08-4AC7-9299-BEA4092EAAAE}"/>
          </ac:spMkLst>
        </pc:spChg>
        <pc:spChg chg="del mod ord">
          <ac:chgData name="王 竞先" userId="27648984409740ae" providerId="LiveId" clId="{AAFFE490-67BB-4D27-AD25-ABEAB36D85F4}" dt="2020-07-21T10:52:20.779" v="3108" actId="700"/>
          <ac:spMkLst>
            <pc:docMk/>
            <pc:sldMk cId="667460222" sldId="268"/>
            <ac:spMk id="3" creationId="{2A1037F6-D0B3-498B-BB4A-3AD868C0FBCA}"/>
          </ac:spMkLst>
        </pc:spChg>
        <pc:spChg chg="add del mod ord">
          <ac:chgData name="王 竞先" userId="27648984409740ae" providerId="LiveId" clId="{AAFFE490-67BB-4D27-AD25-ABEAB36D85F4}" dt="2020-07-21T11:27:05.919" v="3434" actId="478"/>
          <ac:spMkLst>
            <pc:docMk/>
            <pc:sldMk cId="667460222" sldId="268"/>
            <ac:spMk id="4" creationId="{195F99A8-98AE-4A56-BDDE-B0E680221336}"/>
          </ac:spMkLst>
        </pc:spChg>
        <pc:spChg chg="add mod ord">
          <ac:chgData name="王 竞先" userId="27648984409740ae" providerId="LiveId" clId="{AAFFE490-67BB-4D27-AD25-ABEAB36D85F4}" dt="2020-07-30T16:12:47.214" v="6936" actId="20577"/>
          <ac:spMkLst>
            <pc:docMk/>
            <pc:sldMk cId="667460222" sldId="268"/>
            <ac:spMk id="5" creationId="{16F7CA38-258C-42BB-B3AC-E4CB256F9FE9}"/>
          </ac:spMkLst>
        </pc:spChg>
        <pc:spChg chg="add del mod ord">
          <ac:chgData name="王 竞先" userId="27648984409740ae" providerId="LiveId" clId="{AAFFE490-67BB-4D27-AD25-ABEAB36D85F4}" dt="2020-07-21T11:26:45.138" v="3429" actId="478"/>
          <ac:spMkLst>
            <pc:docMk/>
            <pc:sldMk cId="667460222" sldId="268"/>
            <ac:spMk id="6" creationId="{4BE678FD-50BA-4D7D-8E0C-9571E63F73ED}"/>
          </ac:spMkLst>
        </pc:spChg>
        <pc:spChg chg="add del mod ord">
          <ac:chgData name="王 竞先" userId="27648984409740ae" providerId="LiveId" clId="{AAFFE490-67BB-4D27-AD25-ABEAB36D85F4}" dt="2020-07-21T11:26:45.138" v="3429" actId="478"/>
          <ac:spMkLst>
            <pc:docMk/>
            <pc:sldMk cId="667460222" sldId="268"/>
            <ac:spMk id="7" creationId="{1415401E-39C8-4E2B-9670-07DDCADB74A9}"/>
          </ac:spMkLst>
        </pc:spChg>
      </pc:sldChg>
      <pc:sldChg chg="del">
        <pc:chgData name="王 竞先" userId="27648984409740ae" providerId="LiveId" clId="{AAFFE490-67BB-4D27-AD25-ABEAB36D85F4}" dt="2020-07-20T08:39:40.727" v="0" actId="47"/>
        <pc:sldMkLst>
          <pc:docMk/>
          <pc:sldMk cId="836897923" sldId="268"/>
        </pc:sldMkLst>
      </pc:sldChg>
      <pc:sldChg chg="del">
        <pc:chgData name="王 竞先" userId="27648984409740ae" providerId="LiveId" clId="{AAFFE490-67BB-4D27-AD25-ABEAB36D85F4}" dt="2020-07-20T08:39:40.727" v="0" actId="47"/>
        <pc:sldMkLst>
          <pc:docMk/>
          <pc:sldMk cId="1415559668" sldId="269"/>
        </pc:sldMkLst>
      </pc:sldChg>
      <pc:sldChg chg="addSp delSp modSp new mod modNotesTx">
        <pc:chgData name="王 竞先" userId="27648984409740ae" providerId="LiveId" clId="{AAFFE490-67BB-4D27-AD25-ABEAB36D85F4}" dt="2020-07-21T19:49:19.293" v="4882" actId="20577"/>
        <pc:sldMkLst>
          <pc:docMk/>
          <pc:sldMk cId="1471578697" sldId="269"/>
        </pc:sldMkLst>
        <pc:spChg chg="mod">
          <ac:chgData name="王 竞先" userId="27648984409740ae" providerId="LiveId" clId="{AAFFE490-67BB-4D27-AD25-ABEAB36D85F4}" dt="2020-07-21T19:39:09.353" v="4541" actId="20577"/>
          <ac:spMkLst>
            <pc:docMk/>
            <pc:sldMk cId="1471578697" sldId="269"/>
            <ac:spMk id="2" creationId="{2F6FF6BB-BA10-48AC-BB7E-78128167BA4E}"/>
          </ac:spMkLst>
        </pc:spChg>
        <pc:spChg chg="del mod">
          <ac:chgData name="王 竞先" userId="27648984409740ae" providerId="LiveId" clId="{AAFFE490-67BB-4D27-AD25-ABEAB36D85F4}" dt="2020-07-21T19:41:26.091" v="4620"/>
          <ac:spMkLst>
            <pc:docMk/>
            <pc:sldMk cId="1471578697" sldId="269"/>
            <ac:spMk id="3" creationId="{8407ACCF-5FEA-476D-B676-F9FC10F02D52}"/>
          </ac:spMkLst>
        </pc:spChg>
        <pc:spChg chg="add del mod">
          <ac:chgData name="王 竞先" userId="27648984409740ae" providerId="LiveId" clId="{AAFFE490-67BB-4D27-AD25-ABEAB36D85F4}" dt="2020-07-21T19:43:35.655" v="4664"/>
          <ac:spMkLst>
            <pc:docMk/>
            <pc:sldMk cId="1471578697" sldId="269"/>
            <ac:spMk id="7" creationId="{3664CCA4-5FB1-4280-8294-560D7CF169CC}"/>
          </ac:spMkLst>
        </pc:spChg>
        <pc:picChg chg="add del mod">
          <ac:chgData name="王 竞先" userId="27648984409740ae" providerId="LiveId" clId="{AAFFE490-67BB-4D27-AD25-ABEAB36D85F4}" dt="2020-07-21T19:42:22.867" v="4663" actId="478"/>
          <ac:picMkLst>
            <pc:docMk/>
            <pc:sldMk cId="1471578697" sldId="269"/>
            <ac:picMk id="5" creationId="{AF74D9AA-770C-4E0B-8E9E-AE337BB2F666}"/>
          </ac:picMkLst>
        </pc:picChg>
        <pc:picChg chg="add mod">
          <ac:chgData name="王 竞先" userId="27648984409740ae" providerId="LiveId" clId="{AAFFE490-67BB-4D27-AD25-ABEAB36D85F4}" dt="2020-07-21T19:43:47.053" v="4675" actId="1035"/>
          <ac:picMkLst>
            <pc:docMk/>
            <pc:sldMk cId="1471578697" sldId="269"/>
            <ac:picMk id="9" creationId="{94ADC190-244E-44A3-9E40-E5D965DAEC64}"/>
          </ac:picMkLst>
        </pc:picChg>
      </pc:sldChg>
      <pc:sldChg chg="del">
        <pc:chgData name="王 竞先" userId="27648984409740ae" providerId="LiveId" clId="{AAFFE490-67BB-4D27-AD25-ABEAB36D85F4}" dt="2020-07-20T08:39:40.727" v="0" actId="47"/>
        <pc:sldMkLst>
          <pc:docMk/>
          <pc:sldMk cId="2942405711" sldId="270"/>
        </pc:sldMkLst>
      </pc:sldChg>
      <pc:sldChg chg="addSp delSp modSp add mod ord modNotesTx">
        <pc:chgData name="王 竞先" userId="27648984409740ae" providerId="LiveId" clId="{AAFFE490-67BB-4D27-AD25-ABEAB36D85F4}" dt="2020-07-21T19:48:32.562" v="4846" actId="20577"/>
        <pc:sldMkLst>
          <pc:docMk/>
          <pc:sldMk cId="4219419444" sldId="270"/>
        </pc:sldMkLst>
        <pc:spChg chg="add del mod">
          <ac:chgData name="王 竞先" userId="27648984409740ae" providerId="LiveId" clId="{AAFFE490-67BB-4D27-AD25-ABEAB36D85F4}" dt="2020-07-21T19:47:16.669" v="4775"/>
          <ac:spMkLst>
            <pc:docMk/>
            <pc:sldMk cId="4219419444" sldId="270"/>
            <ac:spMk id="4" creationId="{AFAB0882-A24D-44C1-ADDA-6EC0A5A25080}"/>
          </ac:spMkLst>
        </pc:spChg>
        <pc:picChg chg="add mod">
          <ac:chgData name="王 竞先" userId="27648984409740ae" providerId="LiveId" clId="{AAFFE490-67BB-4D27-AD25-ABEAB36D85F4}" dt="2020-07-21T19:47:23.279" v="4779" actId="1076"/>
          <ac:picMkLst>
            <pc:docMk/>
            <pc:sldMk cId="4219419444" sldId="270"/>
            <ac:picMk id="6" creationId="{2D8B98AF-6E36-411C-BE45-6BCAC3AC1CB1}"/>
          </ac:picMkLst>
        </pc:picChg>
        <pc:picChg chg="del">
          <ac:chgData name="王 竞先" userId="27648984409740ae" providerId="LiveId" clId="{AAFFE490-67BB-4D27-AD25-ABEAB36D85F4}" dt="2020-07-21T19:45:23.889" v="4756" actId="478"/>
          <ac:picMkLst>
            <pc:docMk/>
            <pc:sldMk cId="4219419444" sldId="270"/>
            <ac:picMk id="9" creationId="{94ADC190-244E-44A3-9E40-E5D965DAEC64}"/>
          </ac:picMkLst>
        </pc:picChg>
      </pc:sldChg>
      <pc:sldChg chg="new del">
        <pc:chgData name="王 竞先" userId="27648984409740ae" providerId="LiveId" clId="{AAFFE490-67BB-4D27-AD25-ABEAB36D85F4}" dt="2020-07-21T19:49:30.367" v="4884" actId="47"/>
        <pc:sldMkLst>
          <pc:docMk/>
          <pc:sldMk cId="1018491381" sldId="271"/>
        </pc:sldMkLst>
      </pc:sldChg>
      <pc:sldChg chg="del">
        <pc:chgData name="王 竞先" userId="27648984409740ae" providerId="LiveId" clId="{AAFFE490-67BB-4D27-AD25-ABEAB36D85F4}" dt="2020-07-20T08:39:40.727" v="0" actId="47"/>
        <pc:sldMkLst>
          <pc:docMk/>
          <pc:sldMk cId="2786074664" sldId="271"/>
        </pc:sldMkLst>
      </pc:sldChg>
      <pc:sldChg chg="del">
        <pc:chgData name="王 竞先" userId="27648984409740ae" providerId="LiveId" clId="{AAFFE490-67BB-4D27-AD25-ABEAB36D85F4}" dt="2020-07-20T08:39:40.727" v="0" actId="47"/>
        <pc:sldMkLst>
          <pc:docMk/>
          <pc:sldMk cId="245792604" sldId="272"/>
        </pc:sldMkLst>
      </pc:sldChg>
      <pc:sldChg chg="addSp delSp modSp add mod modAnim modNotesTx">
        <pc:chgData name="王 竞先" userId="27648984409740ae" providerId="LiveId" clId="{AAFFE490-67BB-4D27-AD25-ABEAB36D85F4}" dt="2020-07-21T20:04:17.642" v="5057"/>
        <pc:sldMkLst>
          <pc:docMk/>
          <pc:sldMk cId="4080699400" sldId="272"/>
        </pc:sldMkLst>
        <pc:spChg chg="mod">
          <ac:chgData name="王 竞先" userId="27648984409740ae" providerId="LiveId" clId="{AAFFE490-67BB-4D27-AD25-ABEAB36D85F4}" dt="2020-07-21T19:49:34.105" v="4887"/>
          <ac:spMkLst>
            <pc:docMk/>
            <pc:sldMk cId="4080699400" sldId="272"/>
            <ac:spMk id="2" creationId="{2F6FF6BB-BA10-48AC-BB7E-78128167BA4E}"/>
          </ac:spMkLst>
        </pc:spChg>
        <pc:spChg chg="add del mod">
          <ac:chgData name="王 竞先" userId="27648984409740ae" providerId="LiveId" clId="{AAFFE490-67BB-4D27-AD25-ABEAB36D85F4}" dt="2020-07-21T19:58:17.582" v="4890"/>
          <ac:spMkLst>
            <pc:docMk/>
            <pc:sldMk cId="4080699400" sldId="272"/>
            <ac:spMk id="4" creationId="{487FDAB6-D9BF-49F8-B82C-EE7E210C19D8}"/>
          </ac:spMkLst>
        </pc:spChg>
        <pc:picChg chg="add mod">
          <ac:chgData name="王 竞先" userId="27648984409740ae" providerId="LiveId" clId="{AAFFE490-67BB-4D27-AD25-ABEAB36D85F4}" dt="2020-07-21T19:58:23.137" v="4891" actId="14100"/>
          <ac:picMkLst>
            <pc:docMk/>
            <pc:sldMk cId="4080699400" sldId="272"/>
            <ac:picMk id="6" creationId="{35B9C055-2E3F-4010-97F0-D94B3900E7F9}"/>
          </ac:picMkLst>
        </pc:picChg>
        <pc:picChg chg="add mod">
          <ac:chgData name="王 竞先" userId="27648984409740ae" providerId="LiveId" clId="{AAFFE490-67BB-4D27-AD25-ABEAB36D85F4}" dt="2020-07-21T20:04:09.828" v="5055" actId="14100"/>
          <ac:picMkLst>
            <pc:docMk/>
            <pc:sldMk cId="4080699400" sldId="272"/>
            <ac:picMk id="7" creationId="{15ED7C69-0D52-4B96-8F2F-7BF51B064BC0}"/>
          </ac:picMkLst>
        </pc:picChg>
        <pc:picChg chg="del">
          <ac:chgData name="王 竞先" userId="27648984409740ae" providerId="LiveId" clId="{AAFFE490-67BB-4D27-AD25-ABEAB36D85F4}" dt="2020-07-21T19:57:59.297" v="4889" actId="478"/>
          <ac:picMkLst>
            <pc:docMk/>
            <pc:sldMk cId="4080699400" sldId="272"/>
            <ac:picMk id="9" creationId="{94ADC190-244E-44A3-9E40-E5D965DAEC64}"/>
          </ac:picMkLst>
        </pc:picChg>
      </pc:sldChg>
      <pc:sldChg chg="new del">
        <pc:chgData name="王 竞先" userId="27648984409740ae" providerId="LiveId" clId="{AAFFE490-67BB-4D27-AD25-ABEAB36D85F4}" dt="2020-07-21T20:04:27.511" v="5060" actId="47"/>
        <pc:sldMkLst>
          <pc:docMk/>
          <pc:sldMk cId="2225674613" sldId="273"/>
        </pc:sldMkLst>
      </pc:sldChg>
      <pc:sldChg chg="del">
        <pc:chgData name="王 竞先" userId="27648984409740ae" providerId="LiveId" clId="{AAFFE490-67BB-4D27-AD25-ABEAB36D85F4}" dt="2020-07-20T08:39:40.727" v="0" actId="47"/>
        <pc:sldMkLst>
          <pc:docMk/>
          <pc:sldMk cId="2711280410" sldId="273"/>
        </pc:sldMkLst>
      </pc:sldChg>
      <pc:sldChg chg="addSp delSp modSp add mod delAnim modNotesTx">
        <pc:chgData name="王 竞先" userId="27648984409740ae" providerId="LiveId" clId="{AAFFE490-67BB-4D27-AD25-ABEAB36D85F4}" dt="2020-07-22T08:07:39.487" v="5278" actId="20577"/>
        <pc:sldMkLst>
          <pc:docMk/>
          <pc:sldMk cId="608506039" sldId="274"/>
        </pc:sldMkLst>
        <pc:spChg chg="mod">
          <ac:chgData name="王 竞先" userId="27648984409740ae" providerId="LiveId" clId="{AAFFE490-67BB-4D27-AD25-ABEAB36D85F4}" dt="2020-07-21T20:04:35.793" v="5065" actId="20577"/>
          <ac:spMkLst>
            <pc:docMk/>
            <pc:sldMk cId="608506039" sldId="274"/>
            <ac:spMk id="2" creationId="{2F6FF6BB-BA10-48AC-BB7E-78128167BA4E}"/>
          </ac:spMkLst>
        </pc:spChg>
        <pc:spChg chg="add del mod">
          <ac:chgData name="王 竞先" userId="27648984409740ae" providerId="LiveId" clId="{AAFFE490-67BB-4D27-AD25-ABEAB36D85F4}" dt="2020-07-22T08:03:06.025" v="5092" actId="478"/>
          <ac:spMkLst>
            <pc:docMk/>
            <pc:sldMk cId="608506039" sldId="274"/>
            <ac:spMk id="4" creationId="{4D72F70A-B726-407D-B9EB-7BFE57166A8D}"/>
          </ac:spMkLst>
        </pc:spChg>
        <pc:spChg chg="add del mod">
          <ac:chgData name="王 竞先" userId="27648984409740ae" providerId="LiveId" clId="{AAFFE490-67BB-4D27-AD25-ABEAB36D85F4}" dt="2020-07-22T08:03:06.424" v="5093"/>
          <ac:spMkLst>
            <pc:docMk/>
            <pc:sldMk cId="608506039" sldId="274"/>
            <ac:spMk id="8" creationId="{82FE1D17-52E2-4B5F-8678-1A92D4EDC956}"/>
          </ac:spMkLst>
        </pc:spChg>
        <pc:picChg chg="del">
          <ac:chgData name="王 竞先" userId="27648984409740ae" providerId="LiveId" clId="{AAFFE490-67BB-4D27-AD25-ABEAB36D85F4}" dt="2020-07-21T20:04:38.981" v="5067" actId="478"/>
          <ac:picMkLst>
            <pc:docMk/>
            <pc:sldMk cId="608506039" sldId="274"/>
            <ac:picMk id="6" creationId="{35B9C055-2E3F-4010-97F0-D94B3900E7F9}"/>
          </ac:picMkLst>
        </pc:picChg>
        <pc:picChg chg="del">
          <ac:chgData name="王 竞先" userId="27648984409740ae" providerId="LiveId" clId="{AAFFE490-67BB-4D27-AD25-ABEAB36D85F4}" dt="2020-07-21T20:04:37.153" v="5066" actId="478"/>
          <ac:picMkLst>
            <pc:docMk/>
            <pc:sldMk cId="608506039" sldId="274"/>
            <ac:picMk id="7" creationId="{15ED7C69-0D52-4B96-8F2F-7BF51B064BC0}"/>
          </ac:picMkLst>
        </pc:picChg>
        <pc:picChg chg="add mod">
          <ac:chgData name="王 竞先" userId="27648984409740ae" providerId="LiveId" clId="{AAFFE490-67BB-4D27-AD25-ABEAB36D85F4}" dt="2020-07-22T08:03:13.940" v="5098" actId="27614"/>
          <ac:picMkLst>
            <pc:docMk/>
            <pc:sldMk cId="608506039" sldId="274"/>
            <ac:picMk id="10" creationId="{0CF1B4E8-3F20-4A15-94DC-CD2FDB7F7537}"/>
          </ac:picMkLst>
        </pc:picChg>
      </pc:sldChg>
      <pc:sldChg chg="del">
        <pc:chgData name="王 竞先" userId="27648984409740ae" providerId="LiveId" clId="{AAFFE490-67BB-4D27-AD25-ABEAB36D85F4}" dt="2020-07-20T08:39:40.727" v="0" actId="47"/>
        <pc:sldMkLst>
          <pc:docMk/>
          <pc:sldMk cId="3230688594" sldId="274"/>
        </pc:sldMkLst>
      </pc:sldChg>
      <pc:sldChg chg="del">
        <pc:chgData name="王 竞先" userId="27648984409740ae" providerId="LiveId" clId="{AAFFE490-67BB-4D27-AD25-ABEAB36D85F4}" dt="2020-07-20T08:39:40.727" v="0" actId="47"/>
        <pc:sldMkLst>
          <pc:docMk/>
          <pc:sldMk cId="281341507" sldId="275"/>
        </pc:sldMkLst>
      </pc:sldChg>
      <pc:sldChg chg="new del">
        <pc:chgData name="王 竞先" userId="27648984409740ae" providerId="LiveId" clId="{AAFFE490-67BB-4D27-AD25-ABEAB36D85F4}" dt="2020-07-22T08:08:01.703" v="5289" actId="47"/>
        <pc:sldMkLst>
          <pc:docMk/>
          <pc:sldMk cId="3575382335" sldId="275"/>
        </pc:sldMkLst>
      </pc:sldChg>
      <pc:sldChg chg="addSp delSp modSp add mod delAnim modAnim modNotesTx">
        <pc:chgData name="王 竞先" userId="27648984409740ae" providerId="LiveId" clId="{AAFFE490-67BB-4D27-AD25-ABEAB36D85F4}" dt="2020-07-23T00:21:38.692" v="5768" actId="20577"/>
        <pc:sldMkLst>
          <pc:docMk/>
          <pc:sldMk cId="406451398" sldId="276"/>
        </pc:sldMkLst>
        <pc:spChg chg="mod">
          <ac:chgData name="王 竞先" userId="27648984409740ae" providerId="LiveId" clId="{AAFFE490-67BB-4D27-AD25-ABEAB36D85F4}" dt="2020-07-22T08:07:57.583" v="5287" actId="14100"/>
          <ac:spMkLst>
            <pc:docMk/>
            <pc:sldMk cId="406451398" sldId="276"/>
            <ac:spMk id="2" creationId="{2F6FF6BB-BA10-48AC-BB7E-78128167BA4E}"/>
          </ac:spMkLst>
        </pc:spChg>
        <pc:spChg chg="add del mod">
          <ac:chgData name="王 竞先" userId="27648984409740ae" providerId="LiveId" clId="{AAFFE490-67BB-4D27-AD25-ABEAB36D85F4}" dt="2020-07-22T08:26:08.234" v="5345"/>
          <ac:spMkLst>
            <pc:docMk/>
            <pc:sldMk cId="406451398" sldId="276"/>
            <ac:spMk id="4" creationId="{E8B3C88E-DF11-4258-94E4-8561F57F12A6}"/>
          </ac:spMkLst>
        </pc:spChg>
        <pc:spChg chg="add del mod">
          <ac:chgData name="王 竞先" userId="27648984409740ae" providerId="LiveId" clId="{AAFFE490-67BB-4D27-AD25-ABEAB36D85F4}" dt="2020-07-22T08:27:35.071" v="5350"/>
          <ac:spMkLst>
            <pc:docMk/>
            <pc:sldMk cId="406451398" sldId="276"/>
            <ac:spMk id="8" creationId="{A4D9E9F8-E101-4024-B7F3-BEA0D9C80270}"/>
          </ac:spMkLst>
        </pc:spChg>
        <pc:spChg chg="add mod">
          <ac:chgData name="王 竞先" userId="27648984409740ae" providerId="LiveId" clId="{AAFFE490-67BB-4D27-AD25-ABEAB36D85F4}" dt="2020-07-22T08:44:54.527" v="5695" actId="12789"/>
          <ac:spMkLst>
            <pc:docMk/>
            <pc:sldMk cId="406451398" sldId="276"/>
            <ac:spMk id="12" creationId="{23366C3E-302E-4855-A245-25512087818C}"/>
          </ac:spMkLst>
        </pc:spChg>
        <pc:spChg chg="add del mod">
          <ac:chgData name="王 竞先" userId="27648984409740ae" providerId="LiveId" clId="{AAFFE490-67BB-4D27-AD25-ABEAB36D85F4}" dt="2020-07-22T08:28:49.444" v="5365" actId="478"/>
          <ac:spMkLst>
            <pc:docMk/>
            <pc:sldMk cId="406451398" sldId="276"/>
            <ac:spMk id="13" creationId="{59E73CDE-C596-445F-9CDB-96CFE60F61EE}"/>
          </ac:spMkLst>
        </pc:spChg>
        <pc:spChg chg="add del mod">
          <ac:chgData name="王 竞先" userId="27648984409740ae" providerId="LiveId" clId="{AAFFE490-67BB-4D27-AD25-ABEAB36D85F4}" dt="2020-07-22T08:32:19.106" v="5544" actId="478"/>
          <ac:spMkLst>
            <pc:docMk/>
            <pc:sldMk cId="406451398" sldId="276"/>
            <ac:spMk id="14" creationId="{1CE46155-C339-40D5-9A1B-468D897BC77B}"/>
          </ac:spMkLst>
        </pc:spChg>
        <pc:spChg chg="add mod">
          <ac:chgData name="王 竞先" userId="27648984409740ae" providerId="LiveId" clId="{AAFFE490-67BB-4D27-AD25-ABEAB36D85F4}" dt="2020-07-22T08:44:54.527" v="5695" actId="12789"/>
          <ac:spMkLst>
            <pc:docMk/>
            <pc:sldMk cId="406451398" sldId="276"/>
            <ac:spMk id="15" creationId="{AB4B6706-5850-44EB-8774-6AC17948CD0F}"/>
          </ac:spMkLst>
        </pc:spChg>
        <pc:spChg chg="add mod">
          <ac:chgData name="王 竞先" userId="27648984409740ae" providerId="LiveId" clId="{AAFFE490-67BB-4D27-AD25-ABEAB36D85F4}" dt="2020-07-22T08:44:48.142" v="5694" actId="12789"/>
          <ac:spMkLst>
            <pc:docMk/>
            <pc:sldMk cId="406451398" sldId="276"/>
            <ac:spMk id="16" creationId="{03C7DD4A-7CBB-410E-91CE-828C28ADF874}"/>
          </ac:spMkLst>
        </pc:spChg>
        <pc:spChg chg="add mod">
          <ac:chgData name="王 竞先" userId="27648984409740ae" providerId="LiveId" clId="{AAFFE490-67BB-4D27-AD25-ABEAB36D85F4}" dt="2020-07-22T08:45:03.009" v="5696" actId="12789"/>
          <ac:spMkLst>
            <pc:docMk/>
            <pc:sldMk cId="406451398" sldId="276"/>
            <ac:spMk id="17" creationId="{8DD5E3A1-C9A5-4CEE-9A61-F75A738A7CFC}"/>
          </ac:spMkLst>
        </pc:spChg>
        <pc:spChg chg="add mod">
          <ac:chgData name="王 竞先" userId="27648984409740ae" providerId="LiveId" clId="{AAFFE490-67BB-4D27-AD25-ABEAB36D85F4}" dt="2020-07-22T08:45:03.009" v="5696" actId="12789"/>
          <ac:spMkLst>
            <pc:docMk/>
            <pc:sldMk cId="406451398" sldId="276"/>
            <ac:spMk id="18" creationId="{2FCBE82D-0090-4F6F-9B48-C5CE56A7ECAA}"/>
          </ac:spMkLst>
        </pc:spChg>
        <pc:spChg chg="add mod">
          <ac:chgData name="王 竞先" userId="27648984409740ae" providerId="LiveId" clId="{AAFFE490-67BB-4D27-AD25-ABEAB36D85F4}" dt="2020-07-22T08:45:08.702" v="5697" actId="12789"/>
          <ac:spMkLst>
            <pc:docMk/>
            <pc:sldMk cId="406451398" sldId="276"/>
            <ac:spMk id="19" creationId="{6C5D1723-92A5-4D25-BF72-16D141667FC2}"/>
          </ac:spMkLst>
        </pc:spChg>
        <pc:spChg chg="add mod">
          <ac:chgData name="王 竞先" userId="27648984409740ae" providerId="LiveId" clId="{AAFFE490-67BB-4D27-AD25-ABEAB36D85F4}" dt="2020-07-22T08:44:48.142" v="5694" actId="12789"/>
          <ac:spMkLst>
            <pc:docMk/>
            <pc:sldMk cId="406451398" sldId="276"/>
            <ac:spMk id="20" creationId="{3D3DCF36-BB31-406D-AED8-0C1035EB7CD7}"/>
          </ac:spMkLst>
        </pc:spChg>
        <pc:spChg chg="add mod">
          <ac:chgData name="王 竞先" userId="27648984409740ae" providerId="LiveId" clId="{AAFFE490-67BB-4D27-AD25-ABEAB36D85F4}" dt="2020-07-22T08:44:48.142" v="5694" actId="12789"/>
          <ac:spMkLst>
            <pc:docMk/>
            <pc:sldMk cId="406451398" sldId="276"/>
            <ac:spMk id="21" creationId="{8594E25C-09D1-4120-9A81-F88E17A29542}"/>
          </ac:spMkLst>
        </pc:spChg>
        <pc:spChg chg="add mod">
          <ac:chgData name="王 竞先" userId="27648984409740ae" providerId="LiveId" clId="{AAFFE490-67BB-4D27-AD25-ABEAB36D85F4}" dt="2020-07-22T08:44:48.142" v="5694" actId="12789"/>
          <ac:spMkLst>
            <pc:docMk/>
            <pc:sldMk cId="406451398" sldId="276"/>
            <ac:spMk id="22" creationId="{BDA971D5-0F33-4F2F-B0B2-6CA6BA3404DC}"/>
          </ac:spMkLst>
        </pc:spChg>
        <pc:spChg chg="add mod">
          <ac:chgData name="王 竞先" userId="27648984409740ae" providerId="LiveId" clId="{AAFFE490-67BB-4D27-AD25-ABEAB36D85F4}" dt="2020-07-22T08:45:03.009" v="5696" actId="12789"/>
          <ac:spMkLst>
            <pc:docMk/>
            <pc:sldMk cId="406451398" sldId="276"/>
            <ac:spMk id="23" creationId="{F57530D0-B589-4EDB-9E22-193B4DA00524}"/>
          </ac:spMkLst>
        </pc:spChg>
        <pc:spChg chg="add mod">
          <ac:chgData name="王 竞先" userId="27648984409740ae" providerId="LiveId" clId="{AAFFE490-67BB-4D27-AD25-ABEAB36D85F4}" dt="2020-07-22T08:45:03.009" v="5696" actId="12789"/>
          <ac:spMkLst>
            <pc:docMk/>
            <pc:sldMk cId="406451398" sldId="276"/>
            <ac:spMk id="24" creationId="{DD87B891-CBC4-4EF1-89A1-ACFDF8C8B18F}"/>
          </ac:spMkLst>
        </pc:spChg>
        <pc:spChg chg="add mod">
          <ac:chgData name="王 竞先" userId="27648984409740ae" providerId="LiveId" clId="{AAFFE490-67BB-4D27-AD25-ABEAB36D85F4}" dt="2020-07-22T08:44:48.142" v="5694" actId="12789"/>
          <ac:spMkLst>
            <pc:docMk/>
            <pc:sldMk cId="406451398" sldId="276"/>
            <ac:spMk id="25" creationId="{A8832577-F679-4133-AB4E-4E4EA52AD323}"/>
          </ac:spMkLst>
        </pc:spChg>
        <pc:spChg chg="add mod">
          <ac:chgData name="王 竞先" userId="27648984409740ae" providerId="LiveId" clId="{AAFFE490-67BB-4D27-AD25-ABEAB36D85F4}" dt="2020-07-22T08:44:48.142" v="5694" actId="12789"/>
          <ac:spMkLst>
            <pc:docMk/>
            <pc:sldMk cId="406451398" sldId="276"/>
            <ac:spMk id="26" creationId="{C9286072-4065-4C18-8FDD-A2B0C7F2B1B0}"/>
          </ac:spMkLst>
        </pc:spChg>
        <pc:spChg chg="add mod">
          <ac:chgData name="王 竞先" userId="27648984409740ae" providerId="LiveId" clId="{AAFFE490-67BB-4D27-AD25-ABEAB36D85F4}" dt="2020-07-22T08:45:08.702" v="5697" actId="12789"/>
          <ac:spMkLst>
            <pc:docMk/>
            <pc:sldMk cId="406451398" sldId="276"/>
            <ac:spMk id="27" creationId="{87A5D826-0E20-4E05-81C8-9CBEA14D9289}"/>
          </ac:spMkLst>
        </pc:spChg>
        <pc:spChg chg="add mod">
          <ac:chgData name="王 竞先" userId="27648984409740ae" providerId="LiveId" clId="{AAFFE490-67BB-4D27-AD25-ABEAB36D85F4}" dt="2020-07-23T00:21:38.692" v="5768" actId="20577"/>
          <ac:spMkLst>
            <pc:docMk/>
            <pc:sldMk cId="406451398" sldId="276"/>
            <ac:spMk id="29" creationId="{E8F071F8-D8E7-47A8-9875-C47742A68C72}"/>
          </ac:spMkLst>
        </pc:spChg>
        <pc:spChg chg="add mod">
          <ac:chgData name="王 竞先" userId="27648984409740ae" providerId="LiveId" clId="{AAFFE490-67BB-4D27-AD25-ABEAB36D85F4}" dt="2020-07-22T08:50:39.916" v="5744" actId="1076"/>
          <ac:spMkLst>
            <pc:docMk/>
            <pc:sldMk cId="406451398" sldId="276"/>
            <ac:spMk id="30" creationId="{4C4D693C-2B8F-4DB4-9B38-898DA800CC0B}"/>
          </ac:spMkLst>
        </pc:spChg>
        <pc:picChg chg="add del mod">
          <ac:chgData name="王 竞先" userId="27648984409740ae" providerId="LiveId" clId="{AAFFE490-67BB-4D27-AD25-ABEAB36D85F4}" dt="2020-07-22T08:27:34.391" v="5349" actId="478"/>
          <ac:picMkLst>
            <pc:docMk/>
            <pc:sldMk cId="406451398" sldId="276"/>
            <ac:picMk id="6" creationId="{6CCC0D7D-0C46-4500-B905-EC1F72C4FF99}"/>
          </ac:picMkLst>
        </pc:picChg>
        <pc:picChg chg="del">
          <ac:chgData name="王 竞先" userId="27648984409740ae" providerId="LiveId" clId="{AAFFE490-67BB-4D27-AD25-ABEAB36D85F4}" dt="2020-07-22T08:07:59.505" v="5288" actId="478"/>
          <ac:picMkLst>
            <pc:docMk/>
            <pc:sldMk cId="406451398" sldId="276"/>
            <ac:picMk id="10" creationId="{0CF1B4E8-3F20-4A15-94DC-CD2FDB7F7537}"/>
          </ac:picMkLst>
        </pc:picChg>
        <pc:picChg chg="add mod">
          <ac:chgData name="王 竞先" userId="27648984409740ae" providerId="LiveId" clId="{AAFFE490-67BB-4D27-AD25-ABEAB36D85F4}" dt="2020-07-22T08:27:56.415" v="5357" actId="1076"/>
          <ac:picMkLst>
            <pc:docMk/>
            <pc:sldMk cId="406451398" sldId="276"/>
            <ac:picMk id="11" creationId="{94418A71-9F29-4C7D-BBEE-96DD09178D0B}"/>
          </ac:picMkLst>
        </pc:picChg>
      </pc:sldChg>
      <pc:sldChg chg="del">
        <pc:chgData name="王 竞先" userId="27648984409740ae" providerId="LiveId" clId="{AAFFE490-67BB-4D27-AD25-ABEAB36D85F4}" dt="2020-07-20T08:39:40.727" v="0" actId="47"/>
        <pc:sldMkLst>
          <pc:docMk/>
          <pc:sldMk cId="3020261597" sldId="276"/>
        </pc:sldMkLst>
      </pc:sldChg>
      <pc:sldChg chg="del">
        <pc:chgData name="王 竞先" userId="27648984409740ae" providerId="LiveId" clId="{AAFFE490-67BB-4D27-AD25-ABEAB36D85F4}" dt="2020-07-20T08:39:40.727" v="0" actId="47"/>
        <pc:sldMkLst>
          <pc:docMk/>
          <pc:sldMk cId="3525281878" sldId="277"/>
        </pc:sldMkLst>
      </pc:sldChg>
      <pc:sldChg chg="addSp modSp new mod modAnim modNotesTx">
        <pc:chgData name="王 竞先" userId="27648984409740ae" providerId="LiveId" clId="{AAFFE490-67BB-4D27-AD25-ABEAB36D85F4}" dt="2020-07-30T16:17:57.050" v="7100" actId="20577"/>
        <pc:sldMkLst>
          <pc:docMk/>
          <pc:sldMk cId="3705933412" sldId="277"/>
        </pc:sldMkLst>
        <pc:spChg chg="mod">
          <ac:chgData name="王 竞先" userId="27648984409740ae" providerId="LiveId" clId="{AAFFE490-67BB-4D27-AD25-ABEAB36D85F4}" dt="2020-07-22T09:11:51.738" v="5766"/>
          <ac:spMkLst>
            <pc:docMk/>
            <pc:sldMk cId="3705933412" sldId="277"/>
            <ac:spMk id="2" creationId="{1B16B13F-7DBA-4110-AEAC-5E70155DEB38}"/>
          </ac:spMkLst>
        </pc:spChg>
        <pc:spChg chg="mod">
          <ac:chgData name="王 竞先" userId="27648984409740ae" providerId="LiveId" clId="{AAFFE490-67BB-4D27-AD25-ABEAB36D85F4}" dt="2020-07-23T14:53:09.576" v="6427" actId="20577"/>
          <ac:spMkLst>
            <pc:docMk/>
            <pc:sldMk cId="3705933412" sldId="277"/>
            <ac:spMk id="3" creationId="{F9266B7B-22D9-4CFE-9AE7-3758DC382F3A}"/>
          </ac:spMkLst>
        </pc:spChg>
        <pc:spChg chg="add mod">
          <ac:chgData name="王 竞先" userId="27648984409740ae" providerId="LiveId" clId="{AAFFE490-67BB-4D27-AD25-ABEAB36D85F4}" dt="2020-07-23T00:26:52.306" v="6011" actId="1076"/>
          <ac:spMkLst>
            <pc:docMk/>
            <pc:sldMk cId="3705933412" sldId="277"/>
            <ac:spMk id="4" creationId="{654DA90C-5E65-4A7E-8DC0-86169492596E}"/>
          </ac:spMkLst>
        </pc:spChg>
        <pc:spChg chg="add mod">
          <ac:chgData name="王 竞先" userId="27648984409740ae" providerId="LiveId" clId="{AAFFE490-67BB-4D27-AD25-ABEAB36D85F4}" dt="2020-07-23T10:41:49.126" v="6246"/>
          <ac:spMkLst>
            <pc:docMk/>
            <pc:sldMk cId="3705933412" sldId="277"/>
            <ac:spMk id="5" creationId="{BF57E286-905C-4CE9-8158-02BA180B1196}"/>
          </ac:spMkLst>
        </pc:spChg>
        <pc:spChg chg="add mod">
          <ac:chgData name="王 竞先" userId="27648984409740ae" providerId="LiveId" clId="{AAFFE490-67BB-4D27-AD25-ABEAB36D85F4}" dt="2020-07-23T10:33:54.895" v="6225"/>
          <ac:spMkLst>
            <pc:docMk/>
            <pc:sldMk cId="3705933412" sldId="277"/>
            <ac:spMk id="6" creationId="{070B53A3-8298-45C0-9C60-4F84CC5B8392}"/>
          </ac:spMkLst>
        </pc:spChg>
      </pc:sldChg>
      <pc:sldChg chg="del">
        <pc:chgData name="王 竞先" userId="27648984409740ae" providerId="LiveId" clId="{AAFFE490-67BB-4D27-AD25-ABEAB36D85F4}" dt="2020-07-20T08:39:40.727" v="0" actId="47"/>
        <pc:sldMkLst>
          <pc:docMk/>
          <pc:sldMk cId="178814105" sldId="278"/>
        </pc:sldMkLst>
      </pc:sldChg>
      <pc:sldChg chg="addSp delSp modSp new mod modAnim">
        <pc:chgData name="王 竞先" userId="27648984409740ae" providerId="LiveId" clId="{AAFFE490-67BB-4D27-AD25-ABEAB36D85F4}" dt="2020-07-23T15:14:34.788" v="6543" actId="1038"/>
        <pc:sldMkLst>
          <pc:docMk/>
          <pc:sldMk cId="1847471526" sldId="278"/>
        </pc:sldMkLst>
        <pc:spChg chg="mod">
          <ac:chgData name="王 竞先" userId="27648984409740ae" providerId="LiveId" clId="{AAFFE490-67BB-4D27-AD25-ABEAB36D85F4}" dt="2020-07-23T14:52:06.638" v="6327" actId="20577"/>
          <ac:spMkLst>
            <pc:docMk/>
            <pc:sldMk cId="1847471526" sldId="278"/>
            <ac:spMk id="2" creationId="{D02DD717-DB1B-444A-BF31-A89C564459B2}"/>
          </ac:spMkLst>
        </pc:spChg>
        <pc:spChg chg="del mod">
          <ac:chgData name="王 竞先" userId="27648984409740ae" providerId="LiveId" clId="{AAFFE490-67BB-4D27-AD25-ABEAB36D85F4}" dt="2020-07-23T14:53:21.844" v="6432" actId="478"/>
          <ac:spMkLst>
            <pc:docMk/>
            <pc:sldMk cId="1847471526" sldId="278"/>
            <ac:spMk id="3" creationId="{1461FE41-42EB-46AF-8F53-1238CC5B4AF4}"/>
          </ac:spMkLst>
        </pc:spChg>
        <pc:spChg chg="add mod">
          <ac:chgData name="王 竞先" userId="27648984409740ae" providerId="LiveId" clId="{AAFFE490-67BB-4D27-AD25-ABEAB36D85F4}" dt="2020-07-23T14:58:42.323" v="6463" actId="20577"/>
          <ac:spMkLst>
            <pc:docMk/>
            <pc:sldMk cId="1847471526" sldId="278"/>
            <ac:spMk id="4" creationId="{26727747-FBF2-414A-9F43-8517CF57FE33}"/>
          </ac:spMkLst>
        </pc:spChg>
        <pc:spChg chg="add del">
          <ac:chgData name="王 竞先" userId="27648984409740ae" providerId="LiveId" clId="{AAFFE490-67BB-4D27-AD25-ABEAB36D85F4}" dt="2020-07-23T14:53:18.228" v="6430" actId="22"/>
          <ac:spMkLst>
            <pc:docMk/>
            <pc:sldMk cId="1847471526" sldId="278"/>
            <ac:spMk id="6" creationId="{14219362-8630-49B8-917E-B1D546A909DD}"/>
          </ac:spMkLst>
        </pc:spChg>
        <pc:spChg chg="add">
          <ac:chgData name="王 竞先" userId="27648984409740ae" providerId="LiveId" clId="{AAFFE490-67BB-4D27-AD25-ABEAB36D85F4}" dt="2020-07-23T14:53:32.361" v="6437" actId="22"/>
          <ac:spMkLst>
            <pc:docMk/>
            <pc:sldMk cId="1847471526" sldId="278"/>
            <ac:spMk id="8" creationId="{023287DC-10A0-48BA-97D2-6C7CFA924B79}"/>
          </ac:spMkLst>
        </pc:spChg>
        <pc:spChg chg="add mod">
          <ac:chgData name="王 竞先" userId="27648984409740ae" providerId="LiveId" clId="{AAFFE490-67BB-4D27-AD25-ABEAB36D85F4}" dt="2020-07-23T15:14:34.788" v="6543" actId="1038"/>
          <ac:spMkLst>
            <pc:docMk/>
            <pc:sldMk cId="1847471526" sldId="278"/>
            <ac:spMk id="9" creationId="{C49E76D8-A096-4907-899C-B02159ADDB44}"/>
          </ac:spMkLst>
        </pc:spChg>
      </pc:sldChg>
      <pc:sldChg chg="addSp delSp modSp new mod modAnim">
        <pc:chgData name="王 竞先" userId="27648984409740ae" providerId="LiveId" clId="{AAFFE490-67BB-4D27-AD25-ABEAB36D85F4}" dt="2020-07-23T17:46:09.974" v="6780" actId="20577"/>
        <pc:sldMkLst>
          <pc:docMk/>
          <pc:sldMk cId="2614075906" sldId="279"/>
        </pc:sldMkLst>
        <pc:spChg chg="mod">
          <ac:chgData name="王 竞先" userId="27648984409740ae" providerId="LiveId" clId="{AAFFE490-67BB-4D27-AD25-ABEAB36D85F4}" dt="2020-07-23T17:40:06.369" v="6676"/>
          <ac:spMkLst>
            <pc:docMk/>
            <pc:sldMk cId="2614075906" sldId="279"/>
            <ac:spMk id="2" creationId="{30C27A61-D9B9-4504-99B6-DD451CCEC977}"/>
          </ac:spMkLst>
        </pc:spChg>
        <pc:spChg chg="del mod">
          <ac:chgData name="王 竞先" userId="27648984409740ae" providerId="LiveId" clId="{AAFFE490-67BB-4D27-AD25-ABEAB36D85F4}" dt="2020-07-23T16:44:56.133" v="6567" actId="478"/>
          <ac:spMkLst>
            <pc:docMk/>
            <pc:sldMk cId="2614075906" sldId="279"/>
            <ac:spMk id="3" creationId="{3C9F9751-9B3B-4CB0-850F-C0A67FD16456}"/>
          </ac:spMkLst>
        </pc:spChg>
        <pc:spChg chg="add mod">
          <ac:chgData name="王 竞先" userId="27648984409740ae" providerId="LiveId" clId="{AAFFE490-67BB-4D27-AD25-ABEAB36D85F4}" dt="2020-07-23T17:46:09.974" v="6780" actId="20577"/>
          <ac:spMkLst>
            <pc:docMk/>
            <pc:sldMk cId="2614075906" sldId="279"/>
            <ac:spMk id="5" creationId="{5C215830-2285-4A74-9B0A-9023507323CA}"/>
          </ac:spMkLst>
        </pc:spChg>
        <pc:spChg chg="add">
          <ac:chgData name="王 竞先" userId="27648984409740ae" providerId="LiveId" clId="{AAFFE490-67BB-4D27-AD25-ABEAB36D85F4}" dt="2020-07-23T16:44:56.462" v="6568" actId="22"/>
          <ac:spMkLst>
            <pc:docMk/>
            <pc:sldMk cId="2614075906" sldId="279"/>
            <ac:spMk id="7" creationId="{33B86D9B-6BB4-4348-B9E6-84166A61D8CC}"/>
          </ac:spMkLst>
        </pc:spChg>
        <pc:spChg chg="add mod">
          <ac:chgData name="王 竞先" userId="27648984409740ae" providerId="LiveId" clId="{AAFFE490-67BB-4D27-AD25-ABEAB36D85F4}" dt="2020-07-23T17:43:38.878" v="6750"/>
          <ac:spMkLst>
            <pc:docMk/>
            <pc:sldMk cId="2614075906" sldId="279"/>
            <ac:spMk id="8" creationId="{D5B2840A-9FA9-41FB-83B0-2B313AD675DC}"/>
          </ac:spMkLst>
        </pc:spChg>
      </pc:sldChg>
      <pc:sldChg chg="del">
        <pc:chgData name="王 竞先" userId="27648984409740ae" providerId="LiveId" clId="{AAFFE490-67BB-4D27-AD25-ABEAB36D85F4}" dt="2020-07-20T08:39:40.727" v="0" actId="47"/>
        <pc:sldMkLst>
          <pc:docMk/>
          <pc:sldMk cId="4004718031" sldId="279"/>
        </pc:sldMkLst>
      </pc:sldChg>
      <pc:sldChg chg="del">
        <pc:chgData name="王 竞先" userId="27648984409740ae" providerId="LiveId" clId="{AAFFE490-67BB-4D27-AD25-ABEAB36D85F4}" dt="2020-07-20T08:39:40.727" v="0" actId="47"/>
        <pc:sldMkLst>
          <pc:docMk/>
          <pc:sldMk cId="559544568" sldId="280"/>
        </pc:sldMkLst>
      </pc:sldChg>
      <pc:sldChg chg="addSp delSp modSp new mod modClrScheme chgLayout">
        <pc:chgData name="王 竞先" userId="27648984409740ae" providerId="LiveId" clId="{AAFFE490-67BB-4D27-AD25-ABEAB36D85F4}" dt="2020-07-23T17:40:39.749" v="6693" actId="403"/>
        <pc:sldMkLst>
          <pc:docMk/>
          <pc:sldMk cId="3086579201" sldId="280"/>
        </pc:sldMkLst>
        <pc:spChg chg="del mod ord">
          <ac:chgData name="王 竞先" userId="27648984409740ae" providerId="LiveId" clId="{AAFFE490-67BB-4D27-AD25-ABEAB36D85F4}" dt="2020-07-23T17:40:23.246" v="6678" actId="700"/>
          <ac:spMkLst>
            <pc:docMk/>
            <pc:sldMk cId="3086579201" sldId="280"/>
            <ac:spMk id="2" creationId="{998DB6F2-721A-4DF8-8CA0-4884C618B074}"/>
          </ac:spMkLst>
        </pc:spChg>
        <pc:spChg chg="del mod ord">
          <ac:chgData name="王 竞先" userId="27648984409740ae" providerId="LiveId" clId="{AAFFE490-67BB-4D27-AD25-ABEAB36D85F4}" dt="2020-07-23T17:40:23.246" v="6678" actId="700"/>
          <ac:spMkLst>
            <pc:docMk/>
            <pc:sldMk cId="3086579201" sldId="280"/>
            <ac:spMk id="3" creationId="{4EC213D2-194B-4C24-843D-06A3F4F711BC}"/>
          </ac:spMkLst>
        </pc:spChg>
        <pc:spChg chg="add mod ord">
          <ac:chgData name="王 竞先" userId="27648984409740ae" providerId="LiveId" clId="{AAFFE490-67BB-4D27-AD25-ABEAB36D85F4}" dt="2020-07-23T17:40:39.749" v="6693" actId="403"/>
          <ac:spMkLst>
            <pc:docMk/>
            <pc:sldMk cId="3086579201" sldId="280"/>
            <ac:spMk id="4" creationId="{6048211A-EA98-4364-BE00-2C92A682CA4D}"/>
          </ac:spMkLst>
        </pc:spChg>
        <pc:spChg chg="add del mod ord">
          <ac:chgData name="王 竞先" userId="27648984409740ae" providerId="LiveId" clId="{AAFFE490-67BB-4D27-AD25-ABEAB36D85F4}" dt="2020-07-23T17:40:31.170" v="6689" actId="478"/>
          <ac:spMkLst>
            <pc:docMk/>
            <pc:sldMk cId="3086579201" sldId="280"/>
            <ac:spMk id="5" creationId="{624A098F-B5F1-4DA5-9802-B324765C9F21}"/>
          </ac:spMkLst>
        </pc:spChg>
      </pc:sldChg>
      <pc:sldChg chg="del">
        <pc:chgData name="王 竞先" userId="27648984409740ae" providerId="LiveId" clId="{AAFFE490-67BB-4D27-AD25-ABEAB36D85F4}" dt="2020-07-20T08:39:40.727" v="0" actId="47"/>
        <pc:sldMkLst>
          <pc:docMk/>
          <pc:sldMk cId="2896928164" sldId="281"/>
        </pc:sldMkLst>
      </pc:sldChg>
      <pc:sldChg chg="delSp modSp add del mod modAnim">
        <pc:chgData name="王 竞先" userId="27648984409740ae" providerId="LiveId" clId="{AAFFE490-67BB-4D27-AD25-ABEAB36D85F4}" dt="2020-07-30T16:50:18.401" v="7199" actId="47"/>
        <pc:sldMkLst>
          <pc:docMk/>
          <pc:sldMk cId="3964655190" sldId="281"/>
        </pc:sldMkLst>
        <pc:spChg chg="mod">
          <ac:chgData name="王 竞先" userId="27648984409740ae" providerId="LiveId" clId="{AAFFE490-67BB-4D27-AD25-ABEAB36D85F4}" dt="2020-07-23T18:50:07.329" v="6791"/>
          <ac:spMkLst>
            <pc:docMk/>
            <pc:sldMk cId="3964655190" sldId="281"/>
            <ac:spMk id="2" creationId="{30C27A61-D9B9-4504-99B6-DD451CCEC977}"/>
          </ac:spMkLst>
        </pc:spChg>
        <pc:spChg chg="del">
          <ac:chgData name="王 竞先" userId="27648984409740ae" providerId="LiveId" clId="{AAFFE490-67BB-4D27-AD25-ABEAB36D85F4}" dt="2020-07-23T18:50:15.157" v="6792" actId="478"/>
          <ac:spMkLst>
            <pc:docMk/>
            <pc:sldMk cId="3964655190" sldId="281"/>
            <ac:spMk id="5" creationId="{5C215830-2285-4A74-9B0A-9023507323CA}"/>
          </ac:spMkLst>
        </pc:spChg>
        <pc:spChg chg="del mod">
          <ac:chgData name="王 竞先" userId="27648984409740ae" providerId="LiveId" clId="{AAFFE490-67BB-4D27-AD25-ABEAB36D85F4}" dt="2020-07-23T18:50:17.627" v="6794" actId="478"/>
          <ac:spMkLst>
            <pc:docMk/>
            <pc:sldMk cId="3964655190" sldId="281"/>
            <ac:spMk id="7" creationId="{33B86D9B-6BB4-4348-B9E6-84166A61D8CC}"/>
          </ac:spMkLst>
        </pc:spChg>
        <pc:spChg chg="mod">
          <ac:chgData name="王 竞先" userId="27648984409740ae" providerId="LiveId" clId="{AAFFE490-67BB-4D27-AD25-ABEAB36D85F4}" dt="2020-07-23T18:52:27.453" v="6917"/>
          <ac:spMkLst>
            <pc:docMk/>
            <pc:sldMk cId="3964655190" sldId="281"/>
            <ac:spMk id="8" creationId="{D5B2840A-9FA9-41FB-83B0-2B313AD675DC}"/>
          </ac:spMkLst>
        </pc:spChg>
      </pc:sldChg>
      <pc:sldChg chg="del">
        <pc:chgData name="王 竞先" userId="27648984409740ae" providerId="LiveId" clId="{AAFFE490-67BB-4D27-AD25-ABEAB36D85F4}" dt="2020-07-20T08:39:40.727" v="0" actId="47"/>
        <pc:sldMkLst>
          <pc:docMk/>
          <pc:sldMk cId="81000877" sldId="282"/>
        </pc:sldMkLst>
      </pc:sldChg>
      <pc:sldChg chg="addSp delSp modSp new mod ord">
        <pc:chgData name="王 竞先" userId="27648984409740ae" providerId="LiveId" clId="{AAFFE490-67BB-4D27-AD25-ABEAB36D85F4}" dt="2020-07-30T19:54:07.732" v="7399" actId="1076"/>
        <pc:sldMkLst>
          <pc:docMk/>
          <pc:sldMk cId="3514615099" sldId="282"/>
        </pc:sldMkLst>
        <pc:spChg chg="mod">
          <ac:chgData name="王 竞先" userId="27648984409740ae" providerId="LiveId" clId="{AAFFE490-67BB-4D27-AD25-ABEAB36D85F4}" dt="2020-07-30T19:38:06.866" v="7376"/>
          <ac:spMkLst>
            <pc:docMk/>
            <pc:sldMk cId="3514615099" sldId="282"/>
            <ac:spMk id="2" creationId="{35D97F29-8A76-4325-A70E-3ABE05463154}"/>
          </ac:spMkLst>
        </pc:spChg>
        <pc:spChg chg="del mod">
          <ac:chgData name="王 竞先" userId="27648984409740ae" providerId="LiveId" clId="{AAFFE490-67BB-4D27-AD25-ABEAB36D85F4}" dt="2020-07-30T16:30:21.925" v="7130"/>
          <ac:spMkLst>
            <pc:docMk/>
            <pc:sldMk cId="3514615099" sldId="282"/>
            <ac:spMk id="3" creationId="{43B5982B-4E4E-4B6E-9DB1-0733CB6F33AF}"/>
          </ac:spMkLst>
        </pc:spChg>
        <pc:spChg chg="add del mod">
          <ac:chgData name="王 竞先" userId="27648984409740ae" providerId="LiveId" clId="{AAFFE490-67BB-4D27-AD25-ABEAB36D85F4}" dt="2020-07-30T16:50:04.406" v="7198" actId="478"/>
          <ac:spMkLst>
            <pc:docMk/>
            <pc:sldMk cId="3514615099" sldId="282"/>
            <ac:spMk id="6" creationId="{C68CD04A-6C0E-418C-BD42-0A73878F83CD}"/>
          </ac:spMkLst>
        </pc:spChg>
        <pc:spChg chg="add del mod">
          <ac:chgData name="王 竞先" userId="27648984409740ae" providerId="LiveId" clId="{AAFFE490-67BB-4D27-AD25-ABEAB36D85F4}" dt="2020-07-30T16:50:04.406" v="7198" actId="478"/>
          <ac:spMkLst>
            <pc:docMk/>
            <pc:sldMk cId="3514615099" sldId="282"/>
            <ac:spMk id="8" creationId="{A2357F5C-848F-4630-8545-040E5442A64A}"/>
          </ac:spMkLst>
        </pc:spChg>
        <pc:spChg chg="add del mod">
          <ac:chgData name="王 竞先" userId="27648984409740ae" providerId="LiveId" clId="{AAFFE490-67BB-4D27-AD25-ABEAB36D85F4}" dt="2020-07-30T19:53:25.736" v="7377"/>
          <ac:spMkLst>
            <pc:docMk/>
            <pc:sldMk cId="3514615099" sldId="282"/>
            <ac:spMk id="10" creationId="{8B23BC18-A0F5-48A8-94D9-823180CD9831}"/>
          </ac:spMkLst>
        </pc:spChg>
        <pc:spChg chg="add mod">
          <ac:chgData name="王 竞先" userId="27648984409740ae" providerId="LiveId" clId="{AAFFE490-67BB-4D27-AD25-ABEAB36D85F4}" dt="2020-07-30T19:54:04.381" v="7398" actId="404"/>
          <ac:spMkLst>
            <pc:docMk/>
            <pc:sldMk cId="3514615099" sldId="282"/>
            <ac:spMk id="13" creationId="{68E5E62B-F8CA-4641-A141-F9479E250D4D}"/>
          </ac:spMkLst>
        </pc:spChg>
        <pc:picChg chg="add del mod">
          <ac:chgData name="王 竞先" userId="27648984409740ae" providerId="LiveId" clId="{AAFFE490-67BB-4D27-AD25-ABEAB36D85F4}" dt="2020-07-30T16:49:29.119" v="7189" actId="478"/>
          <ac:picMkLst>
            <pc:docMk/>
            <pc:sldMk cId="3514615099" sldId="282"/>
            <ac:picMk id="5" creationId="{E9C200C1-5E0F-4490-B53C-46711C4B63E8}"/>
          </ac:picMkLst>
        </pc:picChg>
        <pc:picChg chg="add mod">
          <ac:chgData name="王 竞先" userId="27648984409740ae" providerId="LiveId" clId="{AAFFE490-67BB-4D27-AD25-ABEAB36D85F4}" dt="2020-07-30T19:54:07.732" v="7399" actId="1076"/>
          <ac:picMkLst>
            <pc:docMk/>
            <pc:sldMk cId="3514615099" sldId="282"/>
            <ac:picMk id="12" creationId="{3FBCB722-B44A-4C78-A9CE-93E779B58576}"/>
          </ac:picMkLst>
        </pc:picChg>
      </pc:sldChg>
      <pc:sldChg chg="addSp delSp modSp new add del mod">
        <pc:chgData name="王 竞先" userId="27648984409740ae" providerId="LiveId" clId="{AAFFE490-67BB-4D27-AD25-ABEAB36D85F4}" dt="2020-07-30T19:54:16.931" v="7400" actId="1076"/>
        <pc:sldMkLst>
          <pc:docMk/>
          <pc:sldMk cId="432289834" sldId="283"/>
        </pc:sldMkLst>
        <pc:spChg chg="mod">
          <ac:chgData name="王 竞先" userId="27648984409740ae" providerId="LiveId" clId="{AAFFE490-67BB-4D27-AD25-ABEAB36D85F4}" dt="2020-07-30T16:52:09.261" v="7206" actId="20577"/>
          <ac:spMkLst>
            <pc:docMk/>
            <pc:sldMk cId="432289834" sldId="283"/>
            <ac:spMk id="2" creationId="{7B6381C8-4DE0-4A4C-91B4-D74DBBA30685}"/>
          </ac:spMkLst>
        </pc:spChg>
        <pc:spChg chg="del mod">
          <ac:chgData name="王 竞先" userId="27648984409740ae" providerId="LiveId" clId="{AAFFE490-67BB-4D27-AD25-ABEAB36D85F4}" dt="2020-07-30T18:03:23.565" v="7306" actId="478"/>
          <ac:spMkLst>
            <pc:docMk/>
            <pc:sldMk cId="432289834" sldId="283"/>
            <ac:spMk id="4" creationId="{A48B381A-9FFA-4E7E-A9C0-BF4C40736AE1}"/>
          </ac:spMkLst>
        </pc:spChg>
        <pc:spChg chg="add mod">
          <ac:chgData name="王 竞先" userId="27648984409740ae" providerId="LiveId" clId="{AAFFE490-67BB-4D27-AD25-ABEAB36D85F4}" dt="2020-07-30T19:54:16.931" v="7400" actId="1076"/>
          <ac:spMkLst>
            <pc:docMk/>
            <pc:sldMk cId="432289834" sldId="283"/>
            <ac:spMk id="6" creationId="{5B44A65F-7499-4668-8987-1D37F56F150D}"/>
          </ac:spMkLst>
        </pc:spChg>
        <pc:spChg chg="add del mod">
          <ac:chgData name="王 竞先" userId="27648984409740ae" providerId="LiveId" clId="{AAFFE490-67BB-4D27-AD25-ABEAB36D85F4}" dt="2020-07-30T18:17:48.536" v="7349" actId="478"/>
          <ac:spMkLst>
            <pc:docMk/>
            <pc:sldMk cId="432289834" sldId="283"/>
            <ac:spMk id="8" creationId="{BEA10C5F-1D2D-435E-BD50-9F73BCB82C80}"/>
          </ac:spMkLst>
        </pc:spChg>
        <pc:picChg chg="add mod">
          <ac:chgData name="王 竞先" userId="27648984409740ae" providerId="LiveId" clId="{AAFFE490-67BB-4D27-AD25-ABEAB36D85F4}" dt="2020-07-30T18:18:15.368" v="7363" actId="1076"/>
          <ac:picMkLst>
            <pc:docMk/>
            <pc:sldMk cId="432289834" sldId="283"/>
            <ac:picMk id="5" creationId="{7F31B48A-067C-414E-AFF6-A1906362268D}"/>
          </ac:picMkLst>
        </pc:picChg>
      </pc:sldChg>
      <pc:sldChg chg="addSp delSp modSp">
        <pc:chgData name="王 竞先" userId="27648984409740ae" providerId="LiveId" clId="{AAFFE490-67BB-4D27-AD25-ABEAB36D85F4}" dt="2020-07-30T18:03:06.426" v="7294"/>
        <pc:sldMkLst>
          <pc:docMk/>
          <pc:sldMk cId="1993778438" sldId="283"/>
        </pc:sldMkLst>
        <pc:spChg chg="del">
          <ac:chgData name="王 竞先" userId="27648984409740ae" providerId="LiveId" clId="{AAFFE490-67BB-4D27-AD25-ABEAB36D85F4}" dt="2020-07-30T18:03:06.426" v="7294"/>
          <ac:spMkLst>
            <pc:docMk/>
            <pc:sldMk cId="1993778438" sldId="283"/>
            <ac:spMk id="3" creationId="{6576CED8-F507-4DD7-8E9E-CA9A8ECB8E66}"/>
          </ac:spMkLst>
        </pc:spChg>
        <pc:spChg chg="add mod">
          <ac:chgData name="王 竞先" userId="27648984409740ae" providerId="LiveId" clId="{AAFFE490-67BB-4D27-AD25-ABEAB36D85F4}" dt="2020-07-30T18:03:06.426" v="7294"/>
          <ac:spMkLst>
            <pc:docMk/>
            <pc:sldMk cId="1993778438" sldId="283"/>
            <ac:spMk id="4" creationId="{51CEFD4E-3DB5-4193-8BBE-1099E75149C1}"/>
          </ac:spMkLst>
        </pc:spChg>
      </pc:sldChg>
      <pc:sldChg chg="addSp delSp modSp">
        <pc:chgData name="王 竞先" userId="27648984409740ae" providerId="LiveId" clId="{AAFFE490-67BB-4D27-AD25-ABEAB36D85F4}" dt="2020-07-30T18:03:09.092" v="7297"/>
        <pc:sldMkLst>
          <pc:docMk/>
          <pc:sldMk cId="2054044474" sldId="283"/>
        </pc:sldMkLst>
        <pc:spChg chg="del">
          <ac:chgData name="王 竞先" userId="27648984409740ae" providerId="LiveId" clId="{AAFFE490-67BB-4D27-AD25-ABEAB36D85F4}" dt="2020-07-30T18:03:09.092" v="7297"/>
          <ac:spMkLst>
            <pc:docMk/>
            <pc:sldMk cId="2054044474" sldId="283"/>
            <ac:spMk id="3" creationId="{6576CED8-F507-4DD7-8E9E-CA9A8ECB8E66}"/>
          </ac:spMkLst>
        </pc:spChg>
        <pc:spChg chg="add mod">
          <ac:chgData name="王 竞先" userId="27648984409740ae" providerId="LiveId" clId="{AAFFE490-67BB-4D27-AD25-ABEAB36D85F4}" dt="2020-07-30T18:03:09.092" v="7297"/>
          <ac:spMkLst>
            <pc:docMk/>
            <pc:sldMk cId="2054044474" sldId="283"/>
            <ac:spMk id="4" creationId="{A48B381A-9FFA-4E7E-A9C0-BF4C40736AE1}"/>
          </ac:spMkLst>
        </pc:spChg>
      </pc:sldChg>
      <pc:sldChg chg="del">
        <pc:chgData name="王 竞先" userId="27648984409740ae" providerId="LiveId" clId="{AAFFE490-67BB-4D27-AD25-ABEAB36D85F4}" dt="2020-07-20T08:39:40.727" v="0" actId="47"/>
        <pc:sldMkLst>
          <pc:docMk/>
          <pc:sldMk cId="2323004744" sldId="283"/>
        </pc:sldMkLst>
      </pc:sldChg>
      <pc:sldChg chg="del">
        <pc:chgData name="王 竞先" userId="27648984409740ae" providerId="LiveId" clId="{AAFFE490-67BB-4D27-AD25-ABEAB36D85F4}" dt="2020-07-20T08:39:40.727" v="0" actId="47"/>
        <pc:sldMkLst>
          <pc:docMk/>
          <pc:sldMk cId="1120355152" sldId="284"/>
        </pc:sldMkLst>
      </pc:sldChg>
      <pc:sldChg chg="addSp delSp modSp add mod modNotesTx">
        <pc:chgData name="王 竞先" userId="27648984409740ae" providerId="LiveId" clId="{AAFFE490-67BB-4D27-AD25-ABEAB36D85F4}" dt="2020-07-30T18:00:44.825" v="7293" actId="1076"/>
        <pc:sldMkLst>
          <pc:docMk/>
          <pc:sldMk cId="3712772948" sldId="284"/>
        </pc:sldMkLst>
        <pc:spChg chg="mod">
          <ac:chgData name="王 竞先" userId="27648984409740ae" providerId="LiveId" clId="{AAFFE490-67BB-4D27-AD25-ABEAB36D85F4}" dt="2020-07-30T17:27:23.825" v="7232" actId="20577"/>
          <ac:spMkLst>
            <pc:docMk/>
            <pc:sldMk cId="3712772948" sldId="284"/>
            <ac:spMk id="2" creationId="{2F6FF6BB-BA10-48AC-BB7E-78128167BA4E}"/>
          </ac:spMkLst>
        </pc:spChg>
        <pc:spChg chg="add del mod">
          <ac:chgData name="王 竞先" userId="27648984409740ae" providerId="LiveId" clId="{AAFFE490-67BB-4D27-AD25-ABEAB36D85F4}" dt="2020-07-30T17:59:30.946" v="7250"/>
          <ac:spMkLst>
            <pc:docMk/>
            <pc:sldMk cId="3712772948" sldId="284"/>
            <ac:spMk id="4" creationId="{60070B77-E241-4671-952B-2633B9878B07}"/>
          </ac:spMkLst>
        </pc:spChg>
        <pc:spChg chg="add del mod">
          <ac:chgData name="王 竞先" userId="27648984409740ae" providerId="LiveId" clId="{AAFFE490-67BB-4D27-AD25-ABEAB36D85F4}" dt="2020-07-30T18:00:42.462" v="7292" actId="478"/>
          <ac:spMkLst>
            <pc:docMk/>
            <pc:sldMk cId="3712772948" sldId="284"/>
            <ac:spMk id="11" creationId="{59EA49FA-04F5-49A1-9FEF-43F67FDC044F}"/>
          </ac:spMkLst>
        </pc:spChg>
        <pc:picChg chg="add del mod">
          <ac:chgData name="王 竞先" userId="27648984409740ae" providerId="LiveId" clId="{AAFFE490-67BB-4D27-AD25-ABEAB36D85F4}" dt="2020-07-30T18:00:38.530" v="7290" actId="478"/>
          <ac:picMkLst>
            <pc:docMk/>
            <pc:sldMk cId="3712772948" sldId="284"/>
            <ac:picMk id="6" creationId="{E1936248-BDDB-42B3-A7B0-B9F1D641F129}"/>
          </ac:picMkLst>
        </pc:picChg>
        <pc:picChg chg="add mod">
          <ac:chgData name="王 竞先" userId="27648984409740ae" providerId="LiveId" clId="{AAFFE490-67BB-4D27-AD25-ABEAB36D85F4}" dt="2020-07-30T18:00:44.825" v="7293" actId="1076"/>
          <ac:picMkLst>
            <pc:docMk/>
            <pc:sldMk cId="3712772948" sldId="284"/>
            <ac:picMk id="8" creationId="{DD8E94E4-77F7-4E18-AF3F-873F1C698494}"/>
          </ac:picMkLst>
        </pc:picChg>
        <pc:picChg chg="del">
          <ac:chgData name="王 竞先" userId="27648984409740ae" providerId="LiveId" clId="{AAFFE490-67BB-4D27-AD25-ABEAB36D85F4}" dt="2020-07-30T17:28:06.212" v="7249" actId="478"/>
          <ac:picMkLst>
            <pc:docMk/>
            <pc:sldMk cId="3712772948" sldId="284"/>
            <ac:picMk id="10" creationId="{0CF1B4E8-3F20-4A15-94DC-CD2FDB7F7537}"/>
          </ac:picMkLst>
        </pc:picChg>
      </pc:sldChg>
      <pc:sldChg chg="del">
        <pc:chgData name="王 竞先" userId="27648984409740ae" providerId="LiveId" clId="{AAFFE490-67BB-4D27-AD25-ABEAB36D85F4}" dt="2020-07-20T08:39:40.727" v="0" actId="47"/>
        <pc:sldMkLst>
          <pc:docMk/>
          <pc:sldMk cId="2282794753" sldId="285"/>
        </pc:sldMkLst>
      </pc:sldChg>
      <pc:sldChg chg="del">
        <pc:chgData name="王 竞先" userId="27648984409740ae" providerId="LiveId" clId="{AAFFE490-67BB-4D27-AD25-ABEAB36D85F4}" dt="2020-07-20T08:39:40.727" v="0" actId="47"/>
        <pc:sldMkLst>
          <pc:docMk/>
          <pc:sldMk cId="1846322041" sldId="286"/>
        </pc:sldMkLst>
      </pc:sldChg>
      <pc:sldChg chg="del">
        <pc:chgData name="王 竞先" userId="27648984409740ae" providerId="LiveId" clId="{AAFFE490-67BB-4D27-AD25-ABEAB36D85F4}" dt="2020-07-20T08:39:40.727" v="0" actId="47"/>
        <pc:sldMkLst>
          <pc:docMk/>
          <pc:sldMk cId="2203388211" sldId="288"/>
        </pc:sldMkLst>
      </pc:sldChg>
      <pc:sldChg chg="del">
        <pc:chgData name="王 竞先" userId="27648984409740ae" providerId="LiveId" clId="{AAFFE490-67BB-4D27-AD25-ABEAB36D85F4}" dt="2020-07-20T08:39:40.727" v="0" actId="47"/>
        <pc:sldMkLst>
          <pc:docMk/>
          <pc:sldMk cId="636697099" sldId="289"/>
        </pc:sldMkLst>
      </pc:sldChg>
      <pc:sldChg chg="del">
        <pc:chgData name="王 竞先" userId="27648984409740ae" providerId="LiveId" clId="{AAFFE490-67BB-4D27-AD25-ABEAB36D85F4}" dt="2020-07-20T08:39:40.727" v="0" actId="47"/>
        <pc:sldMkLst>
          <pc:docMk/>
          <pc:sldMk cId="2830598834" sldId="290"/>
        </pc:sldMkLst>
      </pc:sldChg>
      <pc:sldChg chg="del">
        <pc:chgData name="王 竞先" userId="27648984409740ae" providerId="LiveId" clId="{AAFFE490-67BB-4D27-AD25-ABEAB36D85F4}" dt="2020-07-20T08:39:40.727" v="0" actId="47"/>
        <pc:sldMkLst>
          <pc:docMk/>
          <pc:sldMk cId="1565918613" sldId="291"/>
        </pc:sldMkLst>
      </pc:sldChg>
      <pc:sldChg chg="del">
        <pc:chgData name="王 竞先" userId="27648984409740ae" providerId="LiveId" clId="{AAFFE490-67BB-4D27-AD25-ABEAB36D85F4}" dt="2020-07-20T08:39:40.727" v="0" actId="47"/>
        <pc:sldMkLst>
          <pc:docMk/>
          <pc:sldMk cId="825720924" sldId="292"/>
        </pc:sldMkLst>
      </pc:sldChg>
      <pc:sldChg chg="del">
        <pc:chgData name="王 竞先" userId="27648984409740ae" providerId="LiveId" clId="{AAFFE490-67BB-4D27-AD25-ABEAB36D85F4}" dt="2020-07-20T08:39:40.727" v="0" actId="47"/>
        <pc:sldMkLst>
          <pc:docMk/>
          <pc:sldMk cId="4162091265" sldId="294"/>
        </pc:sldMkLst>
      </pc:sldChg>
      <pc:sldChg chg="del">
        <pc:chgData name="王 竞先" userId="27648984409740ae" providerId="LiveId" clId="{AAFFE490-67BB-4D27-AD25-ABEAB36D85F4}" dt="2020-07-20T08:39:40.727" v="0" actId="47"/>
        <pc:sldMkLst>
          <pc:docMk/>
          <pc:sldMk cId="2948506444" sldId="295"/>
        </pc:sldMkLst>
      </pc:sldChg>
      <pc:sldChg chg="del">
        <pc:chgData name="王 竞先" userId="27648984409740ae" providerId="LiveId" clId="{AAFFE490-67BB-4D27-AD25-ABEAB36D85F4}" dt="2020-07-20T08:39:40.727" v="0" actId="47"/>
        <pc:sldMkLst>
          <pc:docMk/>
          <pc:sldMk cId="1051127755" sldId="2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D6534-4937-4873-9B00-4ABC29C23061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092DA-E639-4175-8C17-C0B3834A11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609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ematica.stackexchange.com/users/81/leonid-shifrin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今天我想给大家介绍的是</a:t>
            </a:r>
            <a:r>
              <a:rPr lang="en-US" altLang="zh-CN" dirty="0" err="1"/>
              <a:t>Mma</a:t>
            </a:r>
            <a:r>
              <a:rPr lang="zh-CN" altLang="en-US" dirty="0"/>
              <a:t>中的</a:t>
            </a:r>
            <a:r>
              <a:rPr lang="en-US" altLang="zh-CN" dirty="0"/>
              <a:t>Meta-Programming</a:t>
            </a:r>
            <a:r>
              <a:rPr lang="zh-CN" altLang="en-US" dirty="0"/>
              <a:t>，又称元编程。</a:t>
            </a:r>
            <a:endParaRPr lang="en-US" altLang="zh-CN" dirty="0"/>
          </a:p>
          <a:p>
            <a:r>
              <a:rPr lang="zh-CN" altLang="en-US" dirty="0"/>
              <a:t>诸君听到这个名字可能觉得很陌生，但是大家大半用过，至少见过这种东西。</a:t>
            </a:r>
            <a:endParaRPr lang="en-US" altLang="zh-CN" dirty="0"/>
          </a:p>
          <a:p>
            <a:r>
              <a:rPr lang="zh-CN" altLang="en-US" dirty="0"/>
              <a:t>我这个讲座的目的就是给初、中级用户一个大概的概念，给大家看看代码还可以这么写。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092DA-E639-4175-8C17-C0B3834A11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250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计算顺序。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其中我们可以掌控的是后两步的顺序，是先计算</a:t>
            </a:r>
            <a:r>
              <a:rPr lang="en-US" altLang="zh-CN" dirty="0"/>
              <a:t>f[x]</a:t>
            </a:r>
            <a:r>
              <a:rPr lang="zh-CN" altLang="en-US" dirty="0"/>
              <a:t>再计算</a:t>
            </a:r>
            <a:r>
              <a:rPr lang="en-US" altLang="zh-CN" dirty="0" err="1"/>
              <a:t>hxxx</a:t>
            </a:r>
            <a:r>
              <a:rPr lang="zh-CN" altLang="en-US" dirty="0"/>
              <a:t>还是反过来呢？这有两种控制方法</a:t>
            </a:r>
            <a:r>
              <a:rPr lang="en-US" altLang="zh-CN" dirty="0"/>
              <a:t>……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092DA-E639-4175-8C17-C0B3834A113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84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我们回到之前的例子。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A;b</a:t>
            </a:r>
            <a:r>
              <a:rPr lang="zh-CN" altLang="en-US" dirty="0"/>
              <a:t>本身就是一句完整的，可计算的表达式。其本身计算完之后得到结果应该是</a:t>
            </a:r>
            <a:r>
              <a:rPr lang="en-US" altLang="zh-CN" dirty="0"/>
              <a:t>1</a:t>
            </a:r>
            <a:r>
              <a:rPr lang="zh-CN" altLang="en-US" dirty="0"/>
              <a:t>。那么按照前面正常的计算序列来的话，先算</a:t>
            </a:r>
            <a:r>
              <a:rPr lang="en-US" altLang="zh-CN" dirty="0"/>
              <a:t>Rev</a:t>
            </a:r>
            <a:r>
              <a:rPr lang="zh-CN" altLang="en-US" dirty="0"/>
              <a:t>，</a:t>
            </a:r>
            <a:r>
              <a:rPr lang="en-US" altLang="zh-CN" dirty="0"/>
              <a:t>Rev</a:t>
            </a:r>
            <a:r>
              <a:rPr lang="zh-CN" altLang="en-US" dirty="0"/>
              <a:t>就是</a:t>
            </a:r>
            <a:r>
              <a:rPr lang="en-US" altLang="zh-CN" dirty="0"/>
              <a:t>Rev</a:t>
            </a:r>
            <a:r>
              <a:rPr lang="zh-CN" altLang="en-US" dirty="0"/>
              <a:t>，再算后面一堆，得到</a:t>
            </a:r>
            <a:r>
              <a:rPr lang="en-US" altLang="zh-CN" dirty="0"/>
              <a:t>2</a:t>
            </a:r>
            <a:r>
              <a:rPr lang="zh-CN" altLang="en-US" dirty="0"/>
              <a:t>，最后计算</a:t>
            </a:r>
            <a:r>
              <a:rPr lang="en-US" altLang="zh-CN" dirty="0"/>
              <a:t>Rev[2]</a:t>
            </a:r>
            <a:r>
              <a:rPr lang="zh-CN" altLang="en-US" dirty="0"/>
              <a:t>。然后</a:t>
            </a:r>
            <a:r>
              <a:rPr lang="en-US" altLang="zh-CN" dirty="0"/>
              <a:t>Rev[2]</a:t>
            </a:r>
            <a:r>
              <a:rPr lang="zh-CN" altLang="en-US" dirty="0"/>
              <a:t>并没有规则与其对应，运算就完成了。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那么这里之所以能完成我们的需求，是因为</a:t>
            </a:r>
            <a:r>
              <a:rPr lang="en-US" altLang="zh-CN" dirty="0"/>
              <a:t>Rev</a:t>
            </a:r>
            <a:r>
              <a:rPr lang="zh-CN" altLang="en-US" dirty="0"/>
              <a:t>有</a:t>
            </a:r>
            <a:r>
              <a:rPr lang="en-US" altLang="zh-CN" dirty="0" err="1"/>
              <a:t>HoldAll</a:t>
            </a:r>
            <a:r>
              <a:rPr lang="zh-CN" altLang="en-US" dirty="0"/>
              <a:t>的属性。在这时候，先算</a:t>
            </a:r>
            <a:r>
              <a:rPr lang="en-US" altLang="zh-CN" dirty="0"/>
              <a:t>Rev</a:t>
            </a:r>
            <a:r>
              <a:rPr lang="zh-CN" altLang="en-US" dirty="0"/>
              <a:t>，</a:t>
            </a:r>
            <a:r>
              <a:rPr lang="en-US" altLang="zh-CN" dirty="0"/>
              <a:t>Rev</a:t>
            </a:r>
            <a:r>
              <a:rPr lang="zh-CN" altLang="en-US" dirty="0"/>
              <a:t>就是</a:t>
            </a:r>
            <a:r>
              <a:rPr lang="en-US" altLang="zh-CN" dirty="0"/>
              <a:t>Rev</a:t>
            </a:r>
            <a:r>
              <a:rPr lang="zh-CN" altLang="en-US" dirty="0"/>
              <a:t>。但是由于</a:t>
            </a:r>
            <a:r>
              <a:rPr lang="en-US" altLang="zh-CN" dirty="0"/>
              <a:t>Rev</a:t>
            </a:r>
            <a:r>
              <a:rPr lang="zh-CN" altLang="en-US" dirty="0"/>
              <a:t>有</a:t>
            </a:r>
            <a:r>
              <a:rPr lang="en-US" altLang="zh-CN" dirty="0" err="1"/>
              <a:t>HoldAll</a:t>
            </a:r>
            <a:r>
              <a:rPr lang="zh-CN" altLang="en-US" dirty="0"/>
              <a:t>属性，所以我们直接不计算后面那一坨，直接套用</a:t>
            </a:r>
            <a:r>
              <a:rPr lang="en-US" altLang="zh-CN" dirty="0"/>
              <a:t>Rev[…]</a:t>
            </a:r>
            <a:r>
              <a:rPr lang="zh-CN" altLang="en-US" dirty="0"/>
              <a:t>的规则，得到一个反序的表达式。反序的表达式开始运算，输出的就是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大家看出</a:t>
            </a:r>
            <a:r>
              <a:rPr lang="en-US" altLang="zh-CN" dirty="0" err="1"/>
              <a:t>HoldAll</a:t>
            </a:r>
            <a:r>
              <a:rPr lang="zh-CN" altLang="en-US" dirty="0"/>
              <a:t>的作用了吧。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再举个栗子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092DA-E639-4175-8C17-C0B3834A113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55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那么大家初步理解了</a:t>
            </a:r>
            <a:r>
              <a:rPr lang="en-US" altLang="zh-CN" dirty="0"/>
              <a:t>Mathematica</a:t>
            </a:r>
            <a:r>
              <a:rPr lang="zh-CN" altLang="en-US" dirty="0"/>
              <a:t>中的计算流程和简略的如何操纵计算流程，我们就可以来看看应用了。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我们主要会应用到如下几个内容</a:t>
            </a:r>
            <a:r>
              <a:rPr lang="en-US" altLang="zh-CN" dirty="0"/>
              <a:t>……</a:t>
            </a:r>
            <a:r>
              <a:rPr lang="zh-CN" altLang="en-US" dirty="0"/>
              <a:t>它们的功用分别如下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092DA-E639-4175-8C17-C0B3834A113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42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最最基础的：用</a:t>
            </a:r>
            <a:r>
              <a:rPr lang="en-US" altLang="zh-CN" dirty="0"/>
              <a:t>Hold</a:t>
            </a:r>
            <a:r>
              <a:rPr lang="zh-CN" altLang="en-US" dirty="0"/>
              <a:t>作为</a:t>
            </a:r>
            <a:r>
              <a:rPr lang="en-US" altLang="zh-CN" dirty="0"/>
              <a:t>Wrapper</a:t>
            </a:r>
            <a:r>
              <a:rPr lang="zh-CN" altLang="en-US" dirty="0"/>
              <a:t>到处安全的传递，</a:t>
            </a:r>
            <a:r>
              <a:rPr lang="en-US" altLang="zh-CN" dirty="0"/>
              <a:t>Hold</a:t>
            </a:r>
            <a:r>
              <a:rPr lang="zh-CN" altLang="en-US" dirty="0"/>
              <a:t>内部包括的表达式是不会被计算的（</a:t>
            </a:r>
            <a:r>
              <a:rPr lang="en-US" altLang="zh-CN" dirty="0" err="1"/>
              <a:t>HoldComplete</a:t>
            </a:r>
            <a:r>
              <a:rPr lang="zh-CN" altLang="en-US" dirty="0"/>
              <a:t>会更安全一些，不过一般来说</a:t>
            </a:r>
            <a:r>
              <a:rPr lang="en-US" altLang="zh-CN" dirty="0"/>
              <a:t>Hold</a:t>
            </a:r>
            <a:r>
              <a:rPr lang="zh-CN" altLang="en-US" dirty="0"/>
              <a:t>就足够了）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假如传递进去的是一个</a:t>
            </a:r>
            <a:r>
              <a:rPr lang="en-US" altLang="zh-CN" dirty="0"/>
              <a:t>Hold</a:t>
            </a:r>
            <a:r>
              <a:rPr lang="zh-CN" altLang="en-US" dirty="0"/>
              <a:t>表达式，我们相当于就传进去了个没被运算的表达式。然后我们可以在这个基础上对代码进行很多操作。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092DA-E639-4175-8C17-C0B3834A113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901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 err="1"/>
              <a:t>HoldAll</a:t>
            </a:r>
            <a:r>
              <a:rPr lang="zh-CN" altLang="en-US" dirty="0"/>
              <a:t>属性，以安全的把代码从参量传入到函数内部。</a:t>
            </a:r>
            <a:endParaRPr lang="en-US" altLang="zh-CN" dirty="0"/>
          </a:p>
          <a:p>
            <a:r>
              <a:rPr lang="zh-CN" altLang="en-US" dirty="0"/>
              <a:t>这个是几乎每一个用于</a:t>
            </a:r>
            <a:r>
              <a:rPr lang="en-US" altLang="zh-CN" dirty="0"/>
              <a:t>M-P</a:t>
            </a:r>
            <a:r>
              <a:rPr lang="zh-CN" altLang="en-US" dirty="0"/>
              <a:t>函数都要包括的部分。我们知道</a:t>
            </a:r>
            <a:r>
              <a:rPr lang="en-US" altLang="zh-CN" dirty="0"/>
              <a:t>M-P</a:t>
            </a:r>
            <a:r>
              <a:rPr lang="zh-CN" altLang="en-US" dirty="0"/>
              <a:t>的意思就是以“代码”为输入的一些“代码”，所以最重要的就是保证输入的是“代码”，而非代码运算后的值，而</a:t>
            </a:r>
            <a:r>
              <a:rPr lang="en-US" altLang="zh-CN" dirty="0"/>
              <a:t>Hold</a:t>
            </a:r>
            <a:r>
              <a:rPr lang="zh-CN" altLang="en-US" dirty="0"/>
              <a:t>属性可以完成这一点。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这种方法和前一种方法就是所有</a:t>
            </a:r>
            <a:r>
              <a:rPr lang="en-US" altLang="zh-CN" dirty="0"/>
              <a:t>M-P</a:t>
            </a:r>
            <a:r>
              <a:rPr lang="zh-CN" altLang="en-US" dirty="0"/>
              <a:t>函数的开头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092DA-E639-4175-8C17-C0B3834A113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901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我们很早就展示了这种</a:t>
            </a:r>
            <a:r>
              <a:rPr lang="en-US" altLang="zh-CN" dirty="0"/>
              <a:t>Evaluate</a:t>
            </a:r>
            <a:r>
              <a:rPr lang="zh-CN" altLang="en-US" dirty="0"/>
              <a:t>的应用。</a:t>
            </a:r>
            <a:endParaRPr lang="en-US" altLang="zh-CN" dirty="0"/>
          </a:p>
          <a:p>
            <a:r>
              <a:rPr lang="zh-CN" altLang="en-US" dirty="0"/>
              <a:t>这里</a:t>
            </a:r>
            <a:r>
              <a:rPr lang="en-US" altLang="zh-CN" dirty="0"/>
              <a:t>Set</a:t>
            </a:r>
            <a:r>
              <a:rPr lang="zh-CN" altLang="en-US" dirty="0"/>
              <a:t>具有</a:t>
            </a:r>
            <a:r>
              <a:rPr lang="en-US" altLang="zh-CN" dirty="0" err="1"/>
              <a:t>HoldFirst</a:t>
            </a:r>
            <a:r>
              <a:rPr lang="zh-CN" altLang="en-US" dirty="0"/>
              <a:t>属性，而我们用</a:t>
            </a:r>
            <a:r>
              <a:rPr lang="en-US" altLang="zh-CN" dirty="0"/>
              <a:t>Evaluate</a:t>
            </a:r>
            <a:r>
              <a:rPr lang="zh-CN" altLang="en-US" dirty="0"/>
              <a:t>避免了它。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然而假如大家再运算一次就会发现，这代码报错了！这是因为这次</a:t>
            </a:r>
            <a:r>
              <a:rPr lang="en-US" altLang="zh-CN" dirty="0"/>
              <a:t>a1~a3</a:t>
            </a:r>
            <a:r>
              <a:rPr lang="zh-CN" altLang="en-US" dirty="0"/>
              <a:t>已经有了值，遂代码变成了</a:t>
            </a:r>
            <a:r>
              <a:rPr lang="en-US" altLang="zh-CN" dirty="0"/>
              <a:t>{1,2,3}=xxx</a:t>
            </a:r>
            <a:r>
              <a:rPr lang="zh-CN" altLang="en-US" dirty="0"/>
              <a:t>的样式。</a:t>
            </a:r>
            <a:endParaRPr lang="en-US" altLang="zh-CN" dirty="0"/>
          </a:p>
          <a:p>
            <a:r>
              <a:rPr lang="zh-CN" altLang="en-US" dirty="0"/>
              <a:t>我其实不太建议大家在复杂的代码中大量利用</a:t>
            </a:r>
            <a:r>
              <a:rPr lang="en-US" altLang="zh-CN" dirty="0"/>
              <a:t>Evaluate</a:t>
            </a:r>
            <a:r>
              <a:rPr lang="zh-CN" altLang="en-US" dirty="0"/>
              <a:t>和</a:t>
            </a:r>
            <a:r>
              <a:rPr lang="en-US" altLang="zh-CN" dirty="0"/>
              <a:t>Unevaluated</a:t>
            </a:r>
            <a:r>
              <a:rPr lang="zh-CN" altLang="en-US" dirty="0"/>
              <a:t>，因为它们在各种运算中都会被剥去，所以很难精确的对其进行控制和嵌套。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092DA-E639-4175-8C17-C0B3834A113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901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这里我们列举了三个</a:t>
            </a:r>
            <a:r>
              <a:rPr lang="en-US" altLang="zh-CN" dirty="0"/>
              <a:t>Scoping Constructs</a:t>
            </a:r>
            <a:r>
              <a:rPr lang="zh-CN" altLang="en-US" dirty="0"/>
              <a:t>，由于其作用机制不同，会得到不同得结果。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这里</a:t>
            </a:r>
            <a:r>
              <a:rPr lang="en-US" altLang="zh-CN" dirty="0"/>
              <a:t>With</a:t>
            </a:r>
            <a:r>
              <a:rPr lang="zh-CN" altLang="en-US" dirty="0"/>
              <a:t>的作用原理是字面替换，即所有在</a:t>
            </a:r>
            <a:r>
              <a:rPr lang="en-US" altLang="zh-CN" dirty="0"/>
              <a:t>With</a:t>
            </a:r>
            <a:r>
              <a:rPr lang="zh-CN" altLang="en-US" dirty="0"/>
              <a:t>第二个参量里出现的</a:t>
            </a:r>
            <a:r>
              <a:rPr lang="en-US" altLang="zh-CN" dirty="0"/>
              <a:t>t</a:t>
            </a:r>
            <a:r>
              <a:rPr lang="zh-CN" altLang="en-US" dirty="0"/>
              <a:t>都字面替换为</a:t>
            </a:r>
            <a:r>
              <a:rPr lang="en-US" altLang="zh-CN" dirty="0"/>
              <a:t>expr</a:t>
            </a:r>
            <a:r>
              <a:rPr lang="zh-CN" altLang="en-US" dirty="0"/>
              <a:t>。这种作用机理可以帮我们将表达式注入到一些不计算的内容里面。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例如这个例子里面，</a:t>
            </a:r>
            <a:r>
              <a:rPr lang="en-US" altLang="zh-CN" dirty="0"/>
              <a:t>Hold</a:t>
            </a:r>
            <a:r>
              <a:rPr lang="zh-CN" altLang="en-US" dirty="0"/>
              <a:t>所包裹的内容是不会被计算的，所以</a:t>
            </a:r>
            <a:r>
              <a:rPr lang="en-US" altLang="zh-CN" dirty="0"/>
              <a:t>Block</a:t>
            </a:r>
            <a:r>
              <a:rPr lang="zh-CN" altLang="en-US" dirty="0"/>
              <a:t>和</a:t>
            </a:r>
            <a:r>
              <a:rPr lang="en-US" altLang="zh-CN" dirty="0"/>
              <a:t>Module</a:t>
            </a:r>
            <a:r>
              <a:rPr lang="zh-CN" altLang="en-US" dirty="0"/>
              <a:t>都不能输出正确的结果，但是</a:t>
            </a:r>
            <a:r>
              <a:rPr lang="en-US" altLang="zh-CN" dirty="0"/>
              <a:t>With</a:t>
            </a:r>
            <a:r>
              <a:rPr lang="zh-CN" altLang="en-US" dirty="0"/>
              <a:t>由于其字面替换的特性，故可以成功将</a:t>
            </a:r>
            <a:r>
              <a:rPr lang="en-US" altLang="zh-CN" dirty="0"/>
              <a:t>t</a:t>
            </a:r>
            <a:r>
              <a:rPr lang="zh-CN" altLang="en-US" dirty="0"/>
              <a:t>替换为</a:t>
            </a:r>
            <a:r>
              <a:rPr lang="en-US" altLang="zh-CN" dirty="0"/>
              <a:t>expr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092DA-E639-4175-8C17-C0B3834A113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901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很多时候我们不希望去考虑一些函数的特性，怎么办呢？我们可以换头，这样所有</a:t>
            </a:r>
            <a:r>
              <a:rPr lang="en-US" altLang="zh-CN" dirty="0"/>
              <a:t>x</a:t>
            </a:r>
            <a:r>
              <a:rPr lang="zh-CN" altLang="en-US" dirty="0"/>
              <a:t>的特性都会没掉了。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092DA-E639-4175-8C17-C0B3834A113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901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Replacement Rules</a:t>
            </a:r>
            <a:r>
              <a:rPr lang="zh-CN" altLang="en-US" dirty="0"/>
              <a:t>使我们用来注入代码的最常用也最灵活的手段，我们可以自如的控制是否计算、替换什么地方等等。</a:t>
            </a:r>
            <a:endParaRPr lang="en-US" altLang="zh-CN" dirty="0"/>
          </a:p>
          <a:p>
            <a:r>
              <a:rPr lang="zh-CN" altLang="en-US" dirty="0"/>
              <a:t>我个人最喜欢，也是最成系统的就是这类方法。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我们先来看下这四种常用代码里面哪些计算，哪些不计算。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然后再来看下哪些地方控制了计算与否。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Trott-</a:t>
            </a:r>
            <a:r>
              <a:rPr lang="en-US" altLang="zh-CN" b="0" i="0" dirty="0" err="1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Strzebonski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092DA-E639-4175-8C17-C0B3834A113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901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我们要考虑一下如何定义一个</a:t>
            </a:r>
            <a:r>
              <a:rPr lang="en-US" altLang="zh-CN" dirty="0" err="1"/>
              <a:t>LetL</a:t>
            </a:r>
            <a:r>
              <a:rPr lang="zh-CN" altLang="en-US" dirty="0"/>
              <a:t>的宏，这个宏的作用是在“运算前“展开为一个迭代的</a:t>
            </a:r>
            <a:r>
              <a:rPr lang="en-US" altLang="zh-CN" dirty="0"/>
              <a:t>With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为什么要说要在计算前展开呢，因为</a:t>
            </a:r>
            <a:r>
              <a:rPr lang="en-US" altLang="zh-CN" dirty="0"/>
              <a:t>With</a:t>
            </a:r>
            <a:r>
              <a:rPr lang="zh-CN" altLang="en-US" dirty="0"/>
              <a:t>这些结构在运行时都会有各种奇异的特性，如额外要求所示的代码，</a:t>
            </a:r>
            <a:r>
              <a:rPr lang="en-US" altLang="zh-CN" dirty="0" err="1"/>
              <a:t>SetDelayed</a:t>
            </a:r>
            <a:r>
              <a:rPr lang="zh-CN" altLang="en-US" dirty="0"/>
              <a:t>等函数人家就认这个</a:t>
            </a:r>
            <a:r>
              <a:rPr lang="en-US" altLang="zh-CN" dirty="0"/>
              <a:t>With</a:t>
            </a:r>
            <a:r>
              <a:rPr lang="zh-CN" altLang="en-US" dirty="0"/>
              <a:t>，你要是先放哪里，用到其值的时后再运行那真的就不行，因为人家不认你这个自己造的函数。很多其他的例子亦是如此，所以在运行“前</a:t>
            </a:r>
            <a:r>
              <a:rPr lang="en-US" altLang="zh-CN" dirty="0"/>
              <a:t>”</a:t>
            </a:r>
            <a:r>
              <a:rPr lang="zh-CN" altLang="en-US" dirty="0"/>
              <a:t>展开是有必要的。</a:t>
            </a:r>
            <a:endParaRPr lang="en-US" altLang="zh-CN" dirty="0"/>
          </a:p>
          <a:p>
            <a:r>
              <a:rPr lang="zh-CN" altLang="en-US" dirty="0"/>
              <a:t>一般来说，这类自定义结构的函数，若是能写成运算前展开的形式，能大大扩展其适用面，并减少可能存在的问题。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092DA-E639-4175-8C17-C0B3834A113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955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主要分</a:t>
            </a:r>
            <a:r>
              <a:rPr lang="en-US" altLang="zh-CN" dirty="0"/>
              <a:t>5</a:t>
            </a:r>
            <a:r>
              <a:rPr lang="zh-CN" altLang="en-US" dirty="0"/>
              <a:t>部分来讲，重点在后两部分上。</a:t>
            </a:r>
            <a:endParaRPr lang="en-US" altLang="zh-CN" dirty="0"/>
          </a:p>
          <a:p>
            <a:r>
              <a:rPr lang="zh-CN" altLang="en-US" dirty="0"/>
              <a:t>大家可以随时打断。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092DA-E639-4175-8C17-C0B3834A113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975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M-P</a:t>
            </a:r>
            <a:r>
              <a:rPr lang="zh-CN" altLang="en-US" dirty="0"/>
              <a:t>或者元编程，其内容很简答，就是“生成程序的程序”。听着很套娃很选集，但实际上在很多语言中都有体现。</a:t>
            </a:r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Lisp</a:t>
            </a:r>
            <a:r>
              <a:rPr lang="zh-CN" altLang="en-US" dirty="0"/>
              <a:t>语言中的宏，</a:t>
            </a:r>
            <a:r>
              <a:rPr lang="en-US" altLang="zh-CN" dirty="0"/>
              <a:t>Java</a:t>
            </a:r>
            <a:r>
              <a:rPr lang="zh-CN" altLang="en-US" dirty="0"/>
              <a:t>中的</a:t>
            </a:r>
            <a:r>
              <a:rPr lang="en-US" altLang="zh-CN" dirty="0"/>
              <a:t>Reflection-based M-P</a:t>
            </a:r>
            <a:r>
              <a:rPr lang="zh-CN" altLang="en-US" dirty="0"/>
              <a:t>等。而</a:t>
            </a:r>
            <a:r>
              <a:rPr lang="en-US" altLang="zh-CN" dirty="0"/>
              <a:t>Mathematica</a:t>
            </a:r>
            <a:r>
              <a:rPr lang="zh-CN" altLang="en-US" dirty="0"/>
              <a:t>独特的</a:t>
            </a:r>
            <a:r>
              <a:rPr lang="en-US" altLang="zh-CN" dirty="0"/>
              <a:t>Rule-Based</a:t>
            </a:r>
            <a:r>
              <a:rPr lang="zh-CN" altLang="en-US" dirty="0"/>
              <a:t>的运行方式使得</a:t>
            </a:r>
            <a:r>
              <a:rPr lang="en-US" altLang="zh-CN" dirty="0"/>
              <a:t>M-P</a:t>
            </a:r>
            <a:r>
              <a:rPr lang="zh-CN" altLang="en-US" dirty="0"/>
              <a:t>格外轻松和普遍。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092DA-E639-4175-8C17-C0B3834A113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525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举个最简单的例子，大家初学</a:t>
            </a:r>
            <a:r>
              <a:rPr lang="en-US" altLang="zh-CN" dirty="0"/>
              <a:t>Mathematica</a:t>
            </a:r>
            <a:r>
              <a:rPr lang="zh-CN" altLang="en-US" dirty="0"/>
              <a:t>的时候多半没少写上面这种代码，其功用是给</a:t>
            </a:r>
            <a:r>
              <a:rPr lang="en-US" altLang="zh-CN" dirty="0"/>
              <a:t>a1</a:t>
            </a:r>
            <a:r>
              <a:rPr lang="zh-CN" altLang="en-US" dirty="0"/>
              <a:t>到</a:t>
            </a:r>
            <a:r>
              <a:rPr lang="en-US" altLang="zh-CN" dirty="0"/>
              <a:t>a3</a:t>
            </a:r>
            <a:r>
              <a:rPr lang="zh-CN" altLang="en-US" dirty="0"/>
              <a:t>赋值。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但是实际上这就是一种</a:t>
            </a:r>
            <a:r>
              <a:rPr lang="en-US" altLang="zh-CN" dirty="0"/>
              <a:t>M-P</a:t>
            </a:r>
            <a:r>
              <a:rPr lang="zh-CN" altLang="en-US" dirty="0"/>
              <a:t>的技巧。大家看，我们没有直接去把</a:t>
            </a:r>
            <a:r>
              <a:rPr lang="en-US" altLang="zh-CN" dirty="0"/>
              <a:t>a1</a:t>
            </a:r>
            <a:r>
              <a:rPr lang="zh-CN" altLang="en-US" dirty="0"/>
              <a:t>到</a:t>
            </a:r>
            <a:r>
              <a:rPr lang="en-US" altLang="zh-CN" dirty="0"/>
              <a:t>a3</a:t>
            </a:r>
            <a:r>
              <a:rPr lang="zh-CN" altLang="en-US" dirty="0"/>
              <a:t>一个个写出来，而是通过代码生成了这部分的代码。用</a:t>
            </a:r>
            <a:r>
              <a:rPr lang="en-US" altLang="zh-CN" dirty="0"/>
              <a:t>Trace</a:t>
            </a:r>
            <a:r>
              <a:rPr lang="zh-CN" altLang="en-US" dirty="0"/>
              <a:t>可能看的更清楚</a:t>
            </a:r>
            <a:r>
              <a:rPr lang="en-US" altLang="zh-CN" dirty="0"/>
              <a:t>——Mathematica</a:t>
            </a:r>
            <a:r>
              <a:rPr lang="zh-CN" altLang="en-US" dirty="0"/>
              <a:t>先生成了这么样一个赋值语句，然后再运行赋值语句得到我们想要的结果。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其中前面被</a:t>
            </a:r>
            <a:r>
              <a:rPr lang="en-US" altLang="zh-CN" dirty="0"/>
              <a:t>Evaluate</a:t>
            </a:r>
            <a:r>
              <a:rPr lang="zh-CN" altLang="en-US" dirty="0"/>
              <a:t>包裹住的这一句话的功用就是生成一个</a:t>
            </a:r>
            <a:r>
              <a:rPr lang="en-US" altLang="zh-CN" dirty="0"/>
              <a:t>a1~a3</a:t>
            </a:r>
            <a:r>
              <a:rPr lang="zh-CN" altLang="en-US" dirty="0"/>
              <a:t>的列表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092DA-E639-4175-8C17-C0B3834A11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60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那么这类编程方法什么时候应该用，有什么作用，又有什么好处呢？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首先，</a:t>
            </a:r>
            <a:r>
              <a:rPr lang="en-US" altLang="zh-CN" dirty="0"/>
              <a:t>Meta-programming</a:t>
            </a:r>
            <a:r>
              <a:rPr lang="zh-CN" altLang="en-US" dirty="0"/>
              <a:t>很常用语减少重复代码，经常有好几短代码就差一点点，那么这时候就很适合先写一个总的函数，然后再用这个函数来构造每一段代码。</a:t>
            </a:r>
            <a:endParaRPr lang="en-US" altLang="zh-CN" dirty="0"/>
          </a:p>
          <a:p>
            <a:r>
              <a:rPr lang="zh-CN" altLang="en-US" dirty="0"/>
              <a:t>它也可以用来生成复杂的表达式，这个应用就多了，我们后面在慢慢说</a:t>
            </a:r>
            <a:endParaRPr lang="en-US" altLang="zh-CN" dirty="0"/>
          </a:p>
          <a:p>
            <a:r>
              <a:rPr lang="zh-CN" altLang="en-US" dirty="0"/>
              <a:t>还可以用来创建新的作用域结构，就是类似于</a:t>
            </a:r>
            <a:r>
              <a:rPr lang="en-US" altLang="zh-CN" dirty="0"/>
              <a:t>With Module Block</a:t>
            </a:r>
            <a:r>
              <a:rPr lang="zh-CN" altLang="en-US" dirty="0"/>
              <a:t>这样的，你也可以根据自己的需求去构建。</a:t>
            </a:r>
            <a:endParaRPr lang="en-US" altLang="zh-CN" dirty="0"/>
          </a:p>
          <a:p>
            <a:r>
              <a:rPr lang="zh-CN" altLang="en-US" dirty="0"/>
              <a:t>当然还有一个常用的是用</a:t>
            </a:r>
            <a:r>
              <a:rPr lang="en-US" altLang="zh-CN" dirty="0"/>
              <a:t>M-P</a:t>
            </a:r>
            <a:r>
              <a:rPr lang="zh-CN" altLang="en-US" dirty="0"/>
              <a:t>创建辅助工具，如可以在运行中打断的</a:t>
            </a:r>
            <a:r>
              <a:rPr lang="en-US" altLang="zh-CN" dirty="0"/>
              <a:t>Table</a:t>
            </a:r>
            <a:r>
              <a:rPr lang="zh-CN" altLang="en-US" dirty="0"/>
              <a:t>，或者帮你添加</a:t>
            </a:r>
            <a:r>
              <a:rPr lang="en-US" altLang="zh-CN" dirty="0"/>
              <a:t>Debug</a:t>
            </a:r>
            <a:r>
              <a:rPr lang="zh-CN" altLang="en-US" dirty="0"/>
              <a:t>内容的代码，或者在写程序包的时候帮你自动生成注释的代码等等等等。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092DA-E639-4175-8C17-C0B3834A11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146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然后我们再来讨论一下</a:t>
            </a:r>
            <a:r>
              <a:rPr lang="en-US" altLang="zh-CN" dirty="0"/>
              <a:t>M-P</a:t>
            </a:r>
            <a:r>
              <a:rPr lang="zh-CN" altLang="en-US" dirty="0"/>
              <a:t>在</a:t>
            </a:r>
            <a:r>
              <a:rPr lang="en-US" altLang="zh-CN" dirty="0"/>
              <a:t>Mathematica</a:t>
            </a:r>
            <a:r>
              <a:rPr lang="zh-CN" altLang="en-US" dirty="0"/>
              <a:t>环境下是个什么东西。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Mathematica</a:t>
            </a:r>
            <a:r>
              <a:rPr lang="zh-CN" altLang="en-US" dirty="0"/>
              <a:t>本身就是一个</a:t>
            </a:r>
            <a:r>
              <a:rPr lang="en-US" altLang="zh-CN" dirty="0"/>
              <a:t>Rule-Based</a:t>
            </a:r>
            <a:r>
              <a:rPr lang="zh-CN" altLang="en-US" dirty="0"/>
              <a:t>的计算系统。例如</a:t>
            </a:r>
            <a:r>
              <a:rPr lang="en-US" altLang="zh-CN" dirty="0"/>
              <a:t>2+3</a:t>
            </a:r>
            <a:r>
              <a:rPr lang="zh-CN" altLang="en-US" dirty="0"/>
              <a:t>*</a:t>
            </a:r>
            <a:r>
              <a:rPr lang="en-US" altLang="zh-CN" dirty="0"/>
              <a:t>4</a:t>
            </a:r>
            <a:r>
              <a:rPr lang="zh-CN" altLang="en-US" dirty="0"/>
              <a:t>一句话，其实在</a:t>
            </a:r>
            <a:r>
              <a:rPr lang="en-US" altLang="zh-CN" dirty="0"/>
              <a:t>Mathematica</a:t>
            </a:r>
            <a:r>
              <a:rPr lang="zh-CN" altLang="en-US" dirty="0"/>
              <a:t>中计算时，其代码也是一步步这么变换下来的，这其实已经很像</a:t>
            </a:r>
            <a:r>
              <a:rPr lang="en-US" altLang="zh-CN" dirty="0"/>
              <a:t>C</a:t>
            </a:r>
            <a:r>
              <a:rPr lang="zh-CN" altLang="en-US" dirty="0"/>
              <a:t>里面的</a:t>
            </a:r>
            <a:r>
              <a:rPr lang="en-US" altLang="zh-CN" dirty="0"/>
              <a:t>Macro</a:t>
            </a:r>
            <a:r>
              <a:rPr lang="zh-CN" altLang="en-US" dirty="0"/>
              <a:t>了。</a:t>
            </a:r>
            <a:endParaRPr lang="en-US" altLang="zh-CN" dirty="0"/>
          </a:p>
          <a:p>
            <a:r>
              <a:rPr lang="zh-CN" altLang="en-US" dirty="0"/>
              <a:t>这么看来，广义的说，所有</a:t>
            </a:r>
            <a:r>
              <a:rPr lang="en-US" altLang="zh-CN" dirty="0"/>
              <a:t>Mathematica</a:t>
            </a:r>
            <a:r>
              <a:rPr lang="zh-CN" altLang="en-US" dirty="0"/>
              <a:t>代码都可以被成为</a:t>
            </a:r>
            <a:r>
              <a:rPr lang="en-US" altLang="zh-CN" dirty="0"/>
              <a:t>M-P</a:t>
            </a:r>
            <a:r>
              <a:rPr lang="zh-CN" altLang="en-US" dirty="0"/>
              <a:t>，那我们也就没啥好讨论的了。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所以这里我们稍微缩小下我们要讨论的范围。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092DA-E639-4175-8C17-C0B3834A113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31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None/>
            </a:pPr>
            <a:r>
              <a:rPr lang="zh-CN" altLang="en-US" b="0" i="0" dirty="0">
                <a:solidFill>
                  <a:srgbClr val="242729"/>
                </a:solidFill>
                <a:effectLst/>
                <a:latin typeface="inherit"/>
              </a:rPr>
              <a:t>我们今天讨论的就是和“宏“类似的</a:t>
            </a:r>
            <a:r>
              <a:rPr lang="en-US" altLang="zh-CN" b="0" i="0" dirty="0">
                <a:solidFill>
                  <a:srgbClr val="242729"/>
                </a:solidFill>
                <a:effectLst/>
                <a:latin typeface="inherit"/>
              </a:rPr>
              <a:t>M-P</a:t>
            </a:r>
            <a:r>
              <a:rPr lang="zh-CN" altLang="en-US" b="0" i="0" dirty="0">
                <a:solidFill>
                  <a:srgbClr val="242729"/>
                </a:solidFill>
                <a:effectLst/>
                <a:latin typeface="inherit"/>
              </a:rPr>
              <a:t>。</a:t>
            </a:r>
            <a:endParaRPr lang="en-US" altLang="zh-CN" b="0" i="0" dirty="0">
              <a:solidFill>
                <a:srgbClr val="242729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None/>
            </a:pPr>
            <a:r>
              <a:rPr lang="zh-CN" altLang="en-US" b="0" i="0" dirty="0">
                <a:solidFill>
                  <a:srgbClr val="242729"/>
                </a:solidFill>
                <a:effectLst/>
                <a:latin typeface="inherit"/>
              </a:rPr>
              <a:t>根据大神</a:t>
            </a:r>
            <a:r>
              <a:rPr lang="en-US" altLang="zh-CN" b="0" i="0" u="none" strike="noStrike" dirty="0">
                <a:solidFill>
                  <a:srgbClr val="DF0012"/>
                </a:solidFill>
                <a:effectLst/>
                <a:latin typeface="Arial" panose="020B0604020202020204" pitchFamily="34" charset="0"/>
                <a:hlinkClick r:id="rId3"/>
              </a:rPr>
              <a:t>Leonid </a:t>
            </a:r>
            <a:r>
              <a:rPr lang="en-US" altLang="zh-CN" b="0" i="0" u="none" strike="noStrike" dirty="0" err="1">
                <a:solidFill>
                  <a:srgbClr val="DF0012"/>
                </a:solidFill>
                <a:effectLst/>
                <a:latin typeface="Arial" panose="020B0604020202020204" pitchFamily="34" charset="0"/>
                <a:hlinkClick r:id="rId3"/>
              </a:rPr>
              <a:t>Shifrin</a:t>
            </a:r>
            <a:r>
              <a:rPr lang="zh-CN" altLang="en-US" b="0" i="0" u="none" strike="noStrike" dirty="0">
                <a:solidFill>
                  <a:srgbClr val="DF0012"/>
                </a:solidFill>
                <a:effectLst/>
                <a:latin typeface="Arial" panose="020B0604020202020204" pitchFamily="34" charset="0"/>
              </a:rPr>
              <a:t>的定义，主要包括两种：</a:t>
            </a:r>
            <a:endParaRPr lang="en-US" altLang="zh-CN" b="0" i="0" u="none" strike="noStrike" dirty="0">
              <a:solidFill>
                <a:srgbClr val="DF0012"/>
              </a:solidFill>
              <a:effectLst/>
              <a:latin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None/>
            </a:pPr>
            <a:endParaRPr lang="en-US" altLang="zh-CN" b="0" i="0" u="none" strike="noStrike" dirty="0">
              <a:solidFill>
                <a:srgbClr val="DF0012"/>
              </a:solidFill>
              <a:effectLst/>
              <a:latin typeface="Arial" panose="020B0604020202020204" pitchFamily="34" charset="0"/>
            </a:endParaRPr>
          </a:p>
          <a:p>
            <a:pPr marL="228600" indent="-228600" algn="l" fontAlgn="base">
              <a:buFont typeface="Arial" panose="020B0604020202020204" pitchFamily="34" charset="0"/>
              <a:buAutoNum type="arabicPeriod"/>
            </a:pPr>
            <a:r>
              <a:rPr lang="zh-CN" altLang="en-US" b="0" i="0" u="none" strike="noStrike" dirty="0">
                <a:solidFill>
                  <a:srgbClr val="DF0012"/>
                </a:solidFill>
                <a:effectLst/>
                <a:latin typeface="Arial" panose="020B0604020202020204" pitchFamily="34" charset="0"/>
              </a:rPr>
              <a:t>以代码为输入数据以计算的程序。其中很可能包括防止计算的部分。</a:t>
            </a:r>
            <a:endParaRPr lang="en-US" altLang="zh-CN" b="0" i="0" u="none" strike="noStrike" dirty="0">
              <a:solidFill>
                <a:srgbClr val="DF0012"/>
              </a:solidFill>
              <a:effectLst/>
              <a:latin typeface="Arial" panose="020B0604020202020204" pitchFamily="34" charset="0"/>
            </a:endParaRPr>
          </a:p>
          <a:p>
            <a:pPr marL="228600" indent="-228600" algn="l" fontAlgn="base">
              <a:buFont typeface="Arial" panose="020B0604020202020204" pitchFamily="34" charset="0"/>
              <a:buAutoNum type="arabicPeriod"/>
            </a:pPr>
            <a:r>
              <a:rPr lang="zh-CN" altLang="en-US" b="0" i="0" u="none" strike="noStrike" dirty="0">
                <a:solidFill>
                  <a:srgbClr val="DF0012"/>
                </a:solidFill>
                <a:effectLst/>
                <a:latin typeface="Arial" panose="020B0604020202020204" pitchFamily="34" charset="0"/>
              </a:rPr>
              <a:t>在运行时展开代码</a:t>
            </a:r>
            <a:endParaRPr lang="en-US" altLang="zh-CN" b="0" i="0" u="none" strike="noStrike" dirty="0">
              <a:solidFill>
                <a:srgbClr val="DF0012"/>
              </a:solidFill>
              <a:effectLst/>
              <a:latin typeface="Arial" panose="020B0604020202020204" pitchFamily="34" charset="0"/>
            </a:endParaRPr>
          </a:p>
          <a:p>
            <a:pPr marL="228600" indent="-228600" algn="l" fontAlgn="base">
              <a:buFont typeface="Arial" panose="020B0604020202020204" pitchFamily="34" charset="0"/>
              <a:buAutoNum type="arabicPeriod"/>
            </a:pPr>
            <a:endParaRPr lang="en-US" altLang="zh-CN" b="0" i="0" u="none" strike="noStrike" dirty="0">
              <a:solidFill>
                <a:srgbClr val="DF0012"/>
              </a:solidFill>
              <a:effectLst/>
              <a:latin typeface="Arial" panose="020B0604020202020204" pitchFamily="34" charset="0"/>
            </a:endParaRPr>
          </a:p>
          <a:p>
            <a:pPr marL="0" indent="0" algn="l" fontAlgn="base">
              <a:buFont typeface="Arial" panose="020B0604020202020204" pitchFamily="34" charset="0"/>
              <a:buNone/>
            </a:pPr>
            <a:r>
              <a:rPr lang="zh-CN" altLang="en-US" b="0" i="0" u="none" strike="noStrike" dirty="0">
                <a:solidFill>
                  <a:srgbClr val="DF0012"/>
                </a:solidFill>
                <a:effectLst/>
                <a:latin typeface="Arial" panose="020B0604020202020204" pitchFamily="34" charset="0"/>
              </a:rPr>
              <a:t>我们也举了两个例子，但是你一看，诶你说第二个不就是递归嘛？是，又不是。</a:t>
            </a:r>
            <a:endParaRPr lang="en-US" altLang="zh-CN" b="0" i="0" u="none" strike="noStrike" dirty="0">
              <a:solidFill>
                <a:srgbClr val="DF0012"/>
              </a:solidFill>
              <a:effectLst/>
              <a:latin typeface="Arial" panose="020B0604020202020204" pitchFamily="34" charset="0"/>
            </a:endParaRPr>
          </a:p>
          <a:p>
            <a:pPr marL="0" indent="0" algn="l" fontAlgn="base">
              <a:buFont typeface="Arial" panose="020B0604020202020204" pitchFamily="34" charset="0"/>
              <a:buNone/>
            </a:pPr>
            <a:r>
              <a:rPr lang="zh-CN" altLang="en-US" b="0" i="0" u="none" strike="noStrike" dirty="0">
                <a:solidFill>
                  <a:srgbClr val="DF0012"/>
                </a:solidFill>
                <a:effectLst/>
                <a:latin typeface="Arial" panose="020B0604020202020204" pitchFamily="34" charset="0"/>
              </a:rPr>
              <a:t>递归是一步步算，而这里我们其实是先通过递归将整个表达式展开，而后再整体计算表达式。</a:t>
            </a:r>
            <a:endParaRPr lang="en-US" altLang="zh-CN" b="0" i="0" u="none" strike="noStrike" dirty="0">
              <a:solidFill>
                <a:srgbClr val="DF0012"/>
              </a:solidFill>
              <a:effectLst/>
              <a:latin typeface="Arial" panose="020B0604020202020204" pitchFamily="34" charset="0"/>
            </a:endParaRPr>
          </a:p>
          <a:p>
            <a:pPr marL="0" indent="0" algn="l" fontAlgn="base">
              <a:buFont typeface="Arial" panose="020B0604020202020204" pitchFamily="34" charset="0"/>
              <a:buNone/>
            </a:pPr>
            <a:r>
              <a:rPr lang="zh-CN" altLang="en-US" b="0" i="0" u="none" strike="noStrike" dirty="0">
                <a:solidFill>
                  <a:srgbClr val="DF0012"/>
                </a:solidFill>
                <a:effectLst/>
                <a:latin typeface="Arial" panose="020B0604020202020204" pitchFamily="34" charset="0"/>
              </a:rPr>
              <a:t>这个</a:t>
            </a:r>
            <a:r>
              <a:rPr lang="en-US" altLang="zh-CN" b="0" i="0" u="none" strike="noStrike" dirty="0">
                <a:solidFill>
                  <a:srgbClr val="DF0012"/>
                </a:solidFill>
                <a:effectLst/>
                <a:latin typeface="Arial" panose="020B0604020202020204" pitchFamily="34" charset="0"/>
              </a:rPr>
              <a:t>f</a:t>
            </a:r>
            <a:r>
              <a:rPr lang="zh-CN" altLang="en-US" b="0" i="0" u="none" strike="noStrike" dirty="0">
                <a:solidFill>
                  <a:srgbClr val="DF0012"/>
                </a:solidFill>
                <a:effectLst/>
                <a:latin typeface="Arial" panose="020B0604020202020204" pitchFamily="34" charset="0"/>
              </a:rPr>
              <a:t>函数的作用不是计算表达式的值并返回，而是生成</a:t>
            </a:r>
            <a:r>
              <a:rPr lang="en-US" altLang="zh-CN" b="0" i="0" u="none" strike="noStrike" dirty="0">
                <a:solidFill>
                  <a:srgbClr val="DF0012"/>
                </a:solidFill>
                <a:effectLst/>
                <a:latin typeface="Arial" panose="020B0604020202020204" pitchFamily="34" charset="0"/>
              </a:rPr>
              <a:t>g</a:t>
            </a:r>
            <a:r>
              <a:rPr lang="zh-CN" altLang="en-US" b="0" i="0" u="none" strike="noStrike" dirty="0">
                <a:solidFill>
                  <a:srgbClr val="DF0012"/>
                </a:solidFill>
                <a:effectLst/>
                <a:latin typeface="Arial" panose="020B0604020202020204" pitchFamily="34" charset="0"/>
              </a:rPr>
              <a:t>那一堆的表达式而已。</a:t>
            </a:r>
            <a:endParaRPr lang="en-US" altLang="zh-CN" b="0" i="0" u="none" strike="noStrike" dirty="0">
              <a:solidFill>
                <a:srgbClr val="DF0012"/>
              </a:solidFill>
              <a:effectLst/>
              <a:latin typeface="Arial" panose="020B0604020202020204" pitchFamily="34" charset="0"/>
            </a:endParaRPr>
          </a:p>
          <a:p>
            <a:pPr marL="0" indent="0" algn="l" fontAlgn="base">
              <a:buFont typeface="Arial" panose="020B0604020202020204" pitchFamily="34" charset="0"/>
              <a:buNone/>
            </a:pPr>
            <a:r>
              <a:rPr lang="zh-CN" altLang="en-US" b="0" i="0" u="none" strike="noStrike" dirty="0">
                <a:solidFill>
                  <a:srgbClr val="DF0012"/>
                </a:solidFill>
                <a:effectLst/>
                <a:latin typeface="Arial" panose="020B0604020202020204" pitchFamily="34" charset="0"/>
              </a:rPr>
              <a:t>这个顺序上的差别是很重要的。</a:t>
            </a:r>
            <a:endParaRPr lang="en-US" altLang="zh-CN" b="0" i="0" dirty="0">
              <a:solidFill>
                <a:srgbClr val="242729"/>
              </a:solidFill>
              <a:effectLst/>
              <a:latin typeface="inheri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092DA-E639-4175-8C17-C0B3834A113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033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可能刚刚那么说不甚明白，那我们举个操纵代码的例子。</a:t>
            </a:r>
            <a:endParaRPr lang="en-US" altLang="zh-CN" dirty="0"/>
          </a:p>
          <a:p>
            <a:r>
              <a:rPr lang="zh-CN" altLang="en-US" dirty="0"/>
              <a:t>来看一下这个</a:t>
            </a:r>
            <a:r>
              <a:rPr lang="en-US" altLang="zh-CN" dirty="0"/>
              <a:t>Rev</a:t>
            </a:r>
            <a:r>
              <a:rPr lang="zh-CN" altLang="en-US" dirty="0"/>
              <a:t>函数，</a:t>
            </a:r>
            <a:r>
              <a:rPr lang="en-US" altLang="zh-CN" dirty="0"/>
              <a:t>Rev</a:t>
            </a:r>
            <a:r>
              <a:rPr lang="zh-CN" altLang="en-US" dirty="0"/>
              <a:t>函数作用于这段代码后，我们发现代码里面本应顺序执行的两句话被倒了顺序。这就是很经典的</a:t>
            </a:r>
            <a:r>
              <a:rPr lang="en-US" altLang="zh-CN" dirty="0"/>
              <a:t>Meta-Programming</a:t>
            </a:r>
            <a:r>
              <a:rPr lang="zh-CN" altLang="en-US" dirty="0"/>
              <a:t>了。既然颠倒了顺序，得到的最终结果自然也不同。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大家看这个计算的追踪，可以看出来，这里</a:t>
            </a:r>
            <a:r>
              <a:rPr lang="en-US" altLang="zh-CN" dirty="0"/>
              <a:t>Rev</a:t>
            </a:r>
            <a:r>
              <a:rPr lang="zh-CN" altLang="en-US" dirty="0"/>
              <a:t>函数其实起到作用只是将前后两部分反序，而并不包括计算这个反序后的表达式。</a:t>
            </a:r>
            <a:endParaRPr lang="en-US" altLang="zh-CN" dirty="0"/>
          </a:p>
          <a:p>
            <a:r>
              <a:rPr lang="zh-CN" altLang="en-US" dirty="0"/>
              <a:t>生成完代码，</a:t>
            </a:r>
            <a:r>
              <a:rPr lang="en-US" altLang="zh-CN" dirty="0"/>
              <a:t>Rev</a:t>
            </a:r>
            <a:r>
              <a:rPr lang="zh-CN" altLang="en-US" dirty="0"/>
              <a:t>就消失了，后面则完全是这个表达式自己的运算。大家有一点感觉了吗？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092DA-E639-4175-8C17-C0B3834A113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75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这里我们今天关注的就四步，已经标红了，这四步大概说的是这么一回事：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092DA-E639-4175-8C17-C0B3834A113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95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5534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CAE1-0CF7-4C13-9234-DD11C3CC1E01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7A50-5DB1-4E1C-91E2-7453959AB5C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603069" y="827318"/>
            <a:ext cx="9170124" cy="0"/>
          </a:xfrm>
          <a:prstGeom prst="line">
            <a:avLst/>
          </a:prstGeom>
          <a:ln w="19050">
            <a:solidFill>
              <a:srgbClr val="FF7300"/>
            </a:solidFill>
            <a:prstDash val="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76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CAE1-0CF7-4C13-9234-DD11C3CC1E01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7A50-5DB1-4E1C-91E2-7453959AB5C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-292939"/>
            <a:ext cx="3431177" cy="7127966"/>
          </a:xfrm>
          <a:prstGeom prst="rect">
            <a:avLst/>
          </a:prstGeom>
          <a:solidFill>
            <a:srgbClr val="FFEC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77585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367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3069" y="-28764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3069" y="1043447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CAE1-0CF7-4C13-9234-DD11C3CC1E01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7A50-5DB1-4E1C-91E2-7453959AB5C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603069" y="853444"/>
            <a:ext cx="9170124" cy="0"/>
          </a:xfrm>
          <a:prstGeom prst="line">
            <a:avLst/>
          </a:prstGeom>
          <a:ln w="19050">
            <a:solidFill>
              <a:srgbClr val="FF7300"/>
            </a:solidFill>
            <a:prstDash val="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38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CAE1-0CF7-4C13-9234-DD11C3CC1E01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7A50-5DB1-4E1C-91E2-7453959AB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80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3069" y="1035916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37069" y="1035916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CAE1-0CF7-4C13-9234-DD11C3CC1E01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7A50-5DB1-4E1C-91E2-7453959AB5C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603069" y="862153"/>
            <a:ext cx="9170124" cy="0"/>
          </a:xfrm>
          <a:prstGeom prst="line">
            <a:avLst/>
          </a:prstGeom>
          <a:ln w="19050">
            <a:solidFill>
              <a:srgbClr val="FF7300"/>
            </a:solidFill>
            <a:prstDash val="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18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9857" y="-261892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99857" y="105414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99857" y="1878058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632269" y="105414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632269" y="1878058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CAE1-0CF7-4C13-9234-DD11C3CC1E01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7A50-5DB1-4E1C-91E2-7453959AB5C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299857" y="888278"/>
            <a:ext cx="9170124" cy="0"/>
          </a:xfrm>
          <a:prstGeom prst="line">
            <a:avLst/>
          </a:prstGeom>
          <a:ln w="19050">
            <a:solidFill>
              <a:srgbClr val="FF7300"/>
            </a:solidFill>
            <a:prstDash val="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95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CAE1-0CF7-4C13-9234-DD11C3CC1E01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7A50-5DB1-4E1C-91E2-7453959AB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93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CAE1-0CF7-4C13-9234-DD11C3CC1E01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7A50-5DB1-4E1C-91E2-7453959AB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83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CAE1-0CF7-4C13-9234-DD11C3CC1E01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7A50-5DB1-4E1C-91E2-7453959AB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7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CAE1-0CF7-4C13-9234-DD11C3CC1E01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7A50-5DB1-4E1C-91E2-7453959AB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02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7241" t="-2871" r="13842" b="25433"/>
          <a:stretch/>
        </p:blipFill>
        <p:spPr>
          <a:xfrm>
            <a:off x="0" y="-540067"/>
            <a:ext cx="12207240" cy="7398067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3069" y="-2896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3069" y="10408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3CAE1-0CF7-4C13-9234-DD11C3CC1E01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47A50-5DB1-4E1C-91E2-7453959AB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06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8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reference.wolfram.com/language/ref/HoldAllComplete.html" TargetMode="External"/><Relationship Id="rId13" Type="http://schemas.openxmlformats.org/officeDocument/2006/relationships/hyperlink" Target="https://reference.wolfram.com/language/ref/Listable.html" TargetMode="External"/><Relationship Id="rId3" Type="http://schemas.openxmlformats.org/officeDocument/2006/relationships/hyperlink" Target="https://reference.wolfram.com/language/ref/Integer.html" TargetMode="External"/><Relationship Id="rId7" Type="http://schemas.openxmlformats.org/officeDocument/2006/relationships/hyperlink" Target="https://reference.wolfram.com/language/ref/HoldAll.html" TargetMode="External"/><Relationship Id="rId12" Type="http://schemas.openxmlformats.org/officeDocument/2006/relationships/hyperlink" Target="https://reference.wolfram.com/language/ref/Flat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ference.wolfram.com/language/ref/HoldRest.html" TargetMode="External"/><Relationship Id="rId11" Type="http://schemas.openxmlformats.org/officeDocument/2006/relationships/hyperlink" Target="https://reference.wolfram.com/language/ref/Sequence.html" TargetMode="External"/><Relationship Id="rId5" Type="http://schemas.openxmlformats.org/officeDocument/2006/relationships/hyperlink" Target="https://reference.wolfram.com/language/ref/HoldFirst.html" TargetMode="External"/><Relationship Id="rId10" Type="http://schemas.openxmlformats.org/officeDocument/2006/relationships/hyperlink" Target="https://reference.wolfram.com/language/ref/SequenceHold.html" TargetMode="External"/><Relationship Id="rId4" Type="http://schemas.openxmlformats.org/officeDocument/2006/relationships/hyperlink" Target="https://reference.wolfram.com/language/ref/String.html" TargetMode="External"/><Relationship Id="rId9" Type="http://schemas.openxmlformats.org/officeDocument/2006/relationships/hyperlink" Target="https://reference.wolfram.com/language/ref/Unevaluated.html" TargetMode="External"/><Relationship Id="rId14" Type="http://schemas.openxmlformats.org/officeDocument/2006/relationships/hyperlink" Target="https://reference.wolfram.com/language/ref/Orderles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2358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sz="115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Meta-Programming</a:t>
            </a:r>
            <a:br>
              <a:rPr lang="en-US" altLang="zh-CN" sz="115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</a:br>
            <a:r>
              <a:rPr lang="en-US" altLang="zh-CN" sz="115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in Mathematica</a:t>
            </a:r>
            <a:endParaRPr lang="zh-CN" altLang="en-US" sz="11500" b="1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169879"/>
            <a:ext cx="9144000" cy="633354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王竞先</a:t>
            </a:r>
            <a:r>
              <a:rPr lang="en-US" altLang="zh-CN" sz="2800" b="1" dirty="0"/>
              <a:t>@PKU, Wolfram Student Ambassador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56046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A731F-2DA6-4716-8385-11D583F750F3}"/>
              </a:ext>
            </a:extLst>
          </p:cNvPr>
          <p:cNvSpPr/>
          <p:nvPr/>
        </p:nvSpPr>
        <p:spPr>
          <a:xfrm>
            <a:off x="603069" y="1297585"/>
            <a:ext cx="10863215" cy="2410334"/>
          </a:xfrm>
          <a:prstGeom prst="rect">
            <a:avLst/>
          </a:prstGeom>
          <a:solidFill>
            <a:srgbClr val="00B0F0">
              <a:alpha val="20000"/>
            </a:srgb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4BD43-1B57-4799-87C2-49C8B688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Mathematica </a:t>
            </a:r>
            <a:r>
              <a:rPr lang="zh-CN" altLang="en-US" sz="4400" dirty="0"/>
              <a:t>中运算简介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D86E6-FC2F-485F-A079-480AA34C5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26" y="1440542"/>
            <a:ext cx="10515600" cy="2738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[ f[x] , y , z ]</a:t>
            </a:r>
            <a:endParaRPr lang="zh-CN" altLang="en-US" sz="1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8BDA95-25EA-434E-9D51-5A69406C72D7}"/>
              </a:ext>
            </a:extLst>
          </p:cNvPr>
          <p:cNvSpPr/>
          <p:nvPr/>
        </p:nvSpPr>
        <p:spPr>
          <a:xfrm>
            <a:off x="3092269" y="1576504"/>
            <a:ext cx="7452359" cy="1852496"/>
          </a:xfrm>
          <a:prstGeom prst="rect">
            <a:avLst/>
          </a:prstGeom>
          <a:solidFill>
            <a:srgbClr val="7030A0">
              <a:alpha val="20000"/>
            </a:srgbClr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D1BDDD-FC89-4D29-9F94-F0E836EB0F1E}"/>
              </a:ext>
            </a:extLst>
          </p:cNvPr>
          <p:cNvSpPr/>
          <p:nvPr/>
        </p:nvSpPr>
        <p:spPr>
          <a:xfrm>
            <a:off x="864327" y="1576504"/>
            <a:ext cx="1218474" cy="1852496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15A1B24D-5913-4423-A843-E327F7B8C15B}"/>
              </a:ext>
            </a:extLst>
          </p:cNvPr>
          <p:cNvSpPr/>
          <p:nvPr/>
        </p:nvSpPr>
        <p:spPr>
          <a:xfrm>
            <a:off x="1117602" y="3927675"/>
            <a:ext cx="711924" cy="1255486"/>
          </a:xfrm>
          <a:prstGeom prst="upArrow">
            <a:avLst/>
          </a:prstGeom>
          <a:solidFill>
            <a:srgbClr val="00B050">
              <a:alpha val="20000"/>
            </a:srgbClr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624B8C05-FBCB-4ACF-B392-3F362FC18CDF}"/>
              </a:ext>
            </a:extLst>
          </p:cNvPr>
          <p:cNvSpPr/>
          <p:nvPr/>
        </p:nvSpPr>
        <p:spPr>
          <a:xfrm>
            <a:off x="7824084" y="3967590"/>
            <a:ext cx="711924" cy="1255486"/>
          </a:xfrm>
          <a:prstGeom prst="upArrow">
            <a:avLst/>
          </a:prstGeom>
          <a:solidFill>
            <a:srgbClr val="7030A0">
              <a:alpha val="20000"/>
            </a:srgbClr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844AB8-0AD8-41FA-A3C0-578D742F52B4}"/>
              </a:ext>
            </a:extLst>
          </p:cNvPr>
          <p:cNvSpPr txBox="1"/>
          <p:nvPr/>
        </p:nvSpPr>
        <p:spPr>
          <a:xfrm>
            <a:off x="261257" y="5402917"/>
            <a:ext cx="49407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err="1"/>
              <a:t>HoldAll</a:t>
            </a:r>
            <a:r>
              <a:rPr lang="en-US" altLang="zh-CN" sz="3200" dirty="0"/>
              <a:t>/</a:t>
            </a:r>
            <a:r>
              <a:rPr lang="en-US" altLang="zh-CN" sz="3200" dirty="0" err="1"/>
              <a:t>HoldFirst</a:t>
            </a:r>
            <a:endParaRPr lang="en-US" altLang="zh-CN" sz="3200" dirty="0"/>
          </a:p>
          <a:p>
            <a:pPr algn="ctr"/>
            <a:r>
              <a:rPr lang="en-US" altLang="zh-CN" sz="3200" dirty="0" err="1"/>
              <a:t>HoldRest</a:t>
            </a:r>
            <a:r>
              <a:rPr lang="en-US" altLang="zh-CN" sz="3200" dirty="0"/>
              <a:t>/</a:t>
            </a:r>
            <a:r>
              <a:rPr lang="en-US" altLang="zh-CN" sz="3200" dirty="0" err="1"/>
              <a:t>HoldAllComplete</a:t>
            </a:r>
            <a:endParaRPr lang="zh-CN" alt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8BE249-BE2C-4DEB-9F6C-9F0A33E4C8E4}"/>
              </a:ext>
            </a:extLst>
          </p:cNvPr>
          <p:cNvSpPr txBox="1"/>
          <p:nvPr/>
        </p:nvSpPr>
        <p:spPr>
          <a:xfrm>
            <a:off x="6172926" y="5649138"/>
            <a:ext cx="4014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Evaluate/Unevaluated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8795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8" grpId="0" animBg="1"/>
      <p:bldP spid="12" grpId="0" animBg="1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B9CC-1EF1-4AE4-BE97-3F81C74D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Mathematica </a:t>
            </a:r>
            <a:r>
              <a:rPr lang="zh-CN" altLang="en-US" sz="4400" dirty="0"/>
              <a:t>中运算简介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97A3C1-996B-47A4-9D31-9570A6E99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3069" y="1669368"/>
            <a:ext cx="10307208" cy="3882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2BB1AC-E6AA-4468-B309-3075D5ED9DD0}"/>
              </a:ext>
            </a:extLst>
          </p:cNvPr>
          <p:cNvSpPr/>
          <p:nvPr/>
        </p:nvSpPr>
        <p:spPr>
          <a:xfrm>
            <a:off x="1603829" y="1669368"/>
            <a:ext cx="4622800" cy="456975"/>
          </a:xfrm>
          <a:prstGeom prst="rect">
            <a:avLst/>
          </a:prstGeom>
          <a:solidFill>
            <a:srgbClr val="FFCA08">
              <a:alpha val="20000"/>
            </a:srgb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1A62F2-D35B-4982-959C-680ADBBFD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56" y="1103227"/>
            <a:ext cx="4413287" cy="55873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60BD7C7-361C-48F3-95AB-84345175F4AE}"/>
              </a:ext>
            </a:extLst>
          </p:cNvPr>
          <p:cNvSpPr/>
          <p:nvPr/>
        </p:nvSpPr>
        <p:spPr>
          <a:xfrm>
            <a:off x="4376057" y="2485767"/>
            <a:ext cx="1567543" cy="351775"/>
          </a:xfrm>
          <a:prstGeom prst="rect">
            <a:avLst/>
          </a:prstGeom>
          <a:solidFill>
            <a:srgbClr val="FFCA08">
              <a:alpha val="20000"/>
            </a:srgb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F16702-8906-4D58-85C2-B32BBDD043EC}"/>
              </a:ext>
            </a:extLst>
          </p:cNvPr>
          <p:cNvSpPr/>
          <p:nvPr/>
        </p:nvSpPr>
        <p:spPr>
          <a:xfrm>
            <a:off x="4056743" y="4372624"/>
            <a:ext cx="3657599" cy="351775"/>
          </a:xfrm>
          <a:prstGeom prst="rect">
            <a:avLst/>
          </a:prstGeom>
          <a:solidFill>
            <a:srgbClr val="FFCA08">
              <a:alpha val="20000"/>
            </a:srgb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7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5AA4-F595-42B3-A7A5-77E6E7FA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一些常用代码和技巧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E2328-996F-4BBD-BE0C-99EAFBA51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69" y="1043447"/>
            <a:ext cx="10515600" cy="5045296"/>
          </a:xfrm>
        </p:spPr>
        <p:txBody>
          <a:bodyPr>
            <a:normAutofit lnSpcReduction="10000"/>
          </a:bodyPr>
          <a:lstStyle/>
          <a:p>
            <a:r>
              <a:rPr lang="en-US" altLang="zh-CN" sz="3600" dirty="0"/>
              <a:t>Hold* Attributes</a:t>
            </a:r>
          </a:p>
          <a:p>
            <a:pPr lvl="1"/>
            <a:r>
              <a:rPr lang="zh-CN" altLang="en-US" sz="2800" dirty="0"/>
              <a:t>作为</a:t>
            </a:r>
            <a:r>
              <a:rPr lang="en-US" altLang="zh-CN" sz="2800" dirty="0"/>
              <a:t>Wrapper</a:t>
            </a:r>
            <a:r>
              <a:rPr lang="zh-CN" altLang="en-US" sz="2800" dirty="0"/>
              <a:t>防止计算</a:t>
            </a:r>
            <a:endParaRPr lang="en-US" altLang="zh-CN" dirty="0"/>
          </a:p>
          <a:p>
            <a:pPr lvl="1"/>
            <a:r>
              <a:rPr lang="zh-CN" altLang="en-US" sz="2800" dirty="0"/>
              <a:t>控制运算顺序</a:t>
            </a:r>
            <a:endParaRPr lang="en-US" altLang="zh-CN" sz="2800" dirty="0"/>
          </a:p>
          <a:p>
            <a:r>
              <a:rPr lang="en-US" altLang="zh-CN" sz="3600" dirty="0"/>
              <a:t>Evaluate and Unevaluated</a:t>
            </a:r>
          </a:p>
          <a:p>
            <a:pPr lvl="1"/>
            <a:r>
              <a:rPr lang="zh-CN" altLang="en-US" sz="2800" dirty="0"/>
              <a:t>控制计算顺序</a:t>
            </a:r>
            <a:endParaRPr lang="en-US" altLang="zh-CN" sz="2800" dirty="0"/>
          </a:p>
          <a:p>
            <a:r>
              <a:rPr lang="en-US" altLang="zh-CN" sz="3600" dirty="0"/>
              <a:t>With</a:t>
            </a:r>
          </a:p>
          <a:p>
            <a:pPr lvl="1"/>
            <a:r>
              <a:rPr lang="zh-CN" altLang="en-US" sz="2800" dirty="0"/>
              <a:t>代码注入</a:t>
            </a:r>
            <a:endParaRPr lang="en-US" altLang="zh-CN" sz="2800" dirty="0"/>
          </a:p>
          <a:p>
            <a:r>
              <a:rPr lang="en-US" altLang="zh-CN" sz="3600" dirty="0"/>
              <a:t>Replacement rules</a:t>
            </a:r>
          </a:p>
          <a:p>
            <a:pPr lvl="1"/>
            <a:r>
              <a:rPr lang="zh-CN" altLang="en-US" sz="2800" dirty="0"/>
              <a:t>代码注入</a:t>
            </a:r>
            <a:endParaRPr lang="en-US" altLang="zh-CN" sz="2800" dirty="0"/>
          </a:p>
          <a:p>
            <a:pPr lvl="1"/>
            <a:r>
              <a:rPr lang="zh-CN" altLang="en-US" sz="2800" dirty="0"/>
              <a:t>代码替换</a:t>
            </a:r>
            <a:r>
              <a:rPr lang="en-US" altLang="zh-CN" sz="2800" dirty="0"/>
              <a:t>/</a:t>
            </a:r>
            <a:r>
              <a:rPr lang="zh-CN" altLang="en-US" sz="2800" dirty="0"/>
              <a:t>处理</a:t>
            </a:r>
          </a:p>
        </p:txBody>
      </p:sp>
    </p:spTree>
    <p:extLst>
      <p:ext uri="{BB962C8B-B14F-4D97-AF65-F5344CB8AC3E}">
        <p14:creationId xmlns:p14="http://schemas.microsoft.com/office/powerpoint/2010/main" val="2387916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F6BB-BA10-48AC-BB7E-78128167B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一些常用代码和技巧</a:t>
            </a:r>
            <a:r>
              <a:rPr lang="en-US" altLang="zh-CN" dirty="0"/>
              <a:t>——Hold*</a:t>
            </a:r>
            <a:endParaRPr lang="zh-CN" altLang="en-US" dirty="0"/>
          </a:p>
        </p:txBody>
      </p:sp>
      <p:pic>
        <p:nvPicPr>
          <p:cNvPr id="6" name="Content Placeholder 5" descr="A picture containing object, clock, orange, room&#10;&#10;Description automatically generated">
            <a:extLst>
              <a:ext uri="{FF2B5EF4-FFF2-40B4-BE49-F238E27FC236}">
                <a16:creationId xmlns:a16="http://schemas.microsoft.com/office/drawing/2014/main" id="{2D8B98AF-6E36-411C-BE45-6BCAC3AC1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390" y="2438513"/>
            <a:ext cx="5160958" cy="1980974"/>
          </a:xfrm>
        </p:spPr>
      </p:pic>
    </p:spTree>
    <p:extLst>
      <p:ext uri="{BB962C8B-B14F-4D97-AF65-F5344CB8AC3E}">
        <p14:creationId xmlns:p14="http://schemas.microsoft.com/office/powerpoint/2010/main" val="4219419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F6BB-BA10-48AC-BB7E-78128167B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一些常用代码和技巧</a:t>
            </a:r>
            <a:r>
              <a:rPr lang="en-US" altLang="zh-CN" dirty="0"/>
              <a:t>——Hold*</a:t>
            </a:r>
            <a:endParaRPr lang="zh-CN" altLang="en-US" dirty="0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ADC190-244E-44A3-9E40-E5D965DAE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052" y="1698400"/>
            <a:ext cx="6145482" cy="4462914"/>
          </a:xfrm>
        </p:spPr>
      </p:pic>
    </p:spTree>
    <p:extLst>
      <p:ext uri="{BB962C8B-B14F-4D97-AF65-F5344CB8AC3E}">
        <p14:creationId xmlns:p14="http://schemas.microsoft.com/office/powerpoint/2010/main" val="1471578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F6BB-BA10-48AC-BB7E-78128167B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一些常用代码和技巧</a:t>
            </a:r>
            <a:r>
              <a:rPr lang="en-US" altLang="zh-CN" dirty="0"/>
              <a:t>——Evaluate</a:t>
            </a:r>
            <a:endParaRPr lang="zh-CN" altLang="en-US" dirty="0"/>
          </a:p>
        </p:txBody>
      </p:sp>
      <p:pic>
        <p:nvPicPr>
          <p:cNvPr id="6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B9C055-2E3F-4010-97F0-D94B3900E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171"/>
          <a:stretch/>
        </p:blipFill>
        <p:spPr>
          <a:xfrm>
            <a:off x="1037532" y="2598283"/>
            <a:ext cx="9647036" cy="1240746"/>
          </a:xfrm>
        </p:spPr>
      </p:pic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15ED7C69-0D52-4B96-8F2F-7BF51B064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338" y="2043245"/>
            <a:ext cx="5855062" cy="393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9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F6BB-BA10-48AC-BB7E-78128167B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一些常用代码和技巧</a:t>
            </a:r>
            <a:r>
              <a:rPr lang="en-US" altLang="zh-CN" dirty="0"/>
              <a:t>——With</a:t>
            </a:r>
            <a:endParaRPr lang="zh-CN" altLang="en-US" dirty="0"/>
          </a:p>
        </p:txBody>
      </p:sp>
      <p:pic>
        <p:nvPicPr>
          <p:cNvPr id="10" name="Content Placeholder 9" descr="A picture containing bird&#10;&#10;Description automatically generated">
            <a:extLst>
              <a:ext uri="{FF2B5EF4-FFF2-40B4-BE49-F238E27FC236}">
                <a16:creationId xmlns:a16="http://schemas.microsoft.com/office/drawing/2014/main" id="{0CF1B4E8-3F20-4A15-94DC-CD2FDB7F7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520" y="1618570"/>
            <a:ext cx="6458698" cy="4056516"/>
          </a:xfrm>
        </p:spPr>
      </p:pic>
    </p:spTree>
    <p:extLst>
      <p:ext uri="{BB962C8B-B14F-4D97-AF65-F5344CB8AC3E}">
        <p14:creationId xmlns:p14="http://schemas.microsoft.com/office/powerpoint/2010/main" val="608506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F6BB-BA10-48AC-BB7E-78128167B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一些常用代码和技巧</a:t>
            </a:r>
            <a:r>
              <a:rPr lang="en-US" altLang="zh-CN" dirty="0"/>
              <a:t>——</a:t>
            </a:r>
            <a:r>
              <a:rPr lang="zh-CN" altLang="en-US" dirty="0"/>
              <a:t>换头</a:t>
            </a:r>
          </a:p>
        </p:txBody>
      </p:sp>
      <p:pic>
        <p:nvPicPr>
          <p:cNvPr id="8" name="Picture 7" descr="A picture containing bird&#10;&#10;Description automatically generated">
            <a:extLst>
              <a:ext uri="{FF2B5EF4-FFF2-40B4-BE49-F238E27FC236}">
                <a16:creationId xmlns:a16="http://schemas.microsoft.com/office/drawing/2014/main" id="{DD8E94E4-77F7-4E18-AF3F-873F1C698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20" y="1328860"/>
            <a:ext cx="5583382" cy="445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72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F6BB-BA10-48AC-BB7E-78128167B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069" y="-287649"/>
            <a:ext cx="11051902" cy="1325563"/>
          </a:xfrm>
        </p:spPr>
        <p:txBody>
          <a:bodyPr/>
          <a:lstStyle/>
          <a:p>
            <a:r>
              <a:rPr lang="zh-CN" altLang="en-US" sz="4400" dirty="0"/>
              <a:t>一些常用代码和技巧</a:t>
            </a:r>
            <a:r>
              <a:rPr lang="en-US" altLang="zh-CN" dirty="0"/>
              <a:t>——Replacement Rules</a:t>
            </a:r>
            <a:endParaRPr lang="zh-CN" altLang="en-US" dirty="0"/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418A71-9F29-4C7D-BBEE-96DD09178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76" y="1393597"/>
            <a:ext cx="9985448" cy="4722597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3366C3E-302E-4855-A245-25512087818C}"/>
              </a:ext>
            </a:extLst>
          </p:cNvPr>
          <p:cNvSpPr/>
          <p:nvPr/>
        </p:nvSpPr>
        <p:spPr>
          <a:xfrm>
            <a:off x="6564225" y="2217244"/>
            <a:ext cx="2028231" cy="360000"/>
          </a:xfrm>
          <a:prstGeom prst="rect">
            <a:avLst/>
          </a:prstGeom>
          <a:solidFill>
            <a:srgbClr val="FFCA08">
              <a:alpha val="20000"/>
            </a:srgb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4B6706-5850-44EB-8774-6AC17948CD0F}"/>
              </a:ext>
            </a:extLst>
          </p:cNvPr>
          <p:cNvSpPr/>
          <p:nvPr/>
        </p:nvSpPr>
        <p:spPr>
          <a:xfrm>
            <a:off x="8647020" y="2217244"/>
            <a:ext cx="286516" cy="360000"/>
          </a:xfrm>
          <a:prstGeom prst="rect">
            <a:avLst/>
          </a:prstGeom>
          <a:solidFill>
            <a:srgbClr val="7030A0">
              <a:alpha val="20000"/>
            </a:srgbClr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C7DD4A-7CBB-410E-91CE-828C28ADF874}"/>
              </a:ext>
            </a:extLst>
          </p:cNvPr>
          <p:cNvSpPr/>
          <p:nvPr/>
        </p:nvSpPr>
        <p:spPr>
          <a:xfrm>
            <a:off x="6549711" y="1779189"/>
            <a:ext cx="286517" cy="360000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D5E3A1-C9A5-4CEE-9A61-F75A738A7CFC}"/>
              </a:ext>
            </a:extLst>
          </p:cNvPr>
          <p:cNvSpPr/>
          <p:nvPr/>
        </p:nvSpPr>
        <p:spPr>
          <a:xfrm>
            <a:off x="7355248" y="2647213"/>
            <a:ext cx="1382351" cy="360000"/>
          </a:xfrm>
          <a:prstGeom prst="rect">
            <a:avLst/>
          </a:prstGeom>
          <a:solidFill>
            <a:srgbClr val="7030A0">
              <a:alpha val="20000"/>
            </a:srgbClr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CBE82D-0090-4F6F-9B48-C5CE56A7ECAA}"/>
              </a:ext>
            </a:extLst>
          </p:cNvPr>
          <p:cNvSpPr/>
          <p:nvPr/>
        </p:nvSpPr>
        <p:spPr>
          <a:xfrm>
            <a:off x="9430796" y="2647213"/>
            <a:ext cx="286517" cy="360000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5D1723-92A5-4D25-BF72-16D141667FC2}"/>
              </a:ext>
            </a:extLst>
          </p:cNvPr>
          <p:cNvSpPr/>
          <p:nvPr/>
        </p:nvSpPr>
        <p:spPr>
          <a:xfrm>
            <a:off x="6020301" y="3031001"/>
            <a:ext cx="627241" cy="360000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3DCF36-BB31-406D-AED8-0C1035EB7CD7}"/>
              </a:ext>
            </a:extLst>
          </p:cNvPr>
          <p:cNvSpPr/>
          <p:nvPr/>
        </p:nvSpPr>
        <p:spPr>
          <a:xfrm>
            <a:off x="2078837" y="1779189"/>
            <a:ext cx="739502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94E25C-09D1-4120-9A81-F88E17A29542}"/>
              </a:ext>
            </a:extLst>
          </p:cNvPr>
          <p:cNvSpPr/>
          <p:nvPr/>
        </p:nvSpPr>
        <p:spPr>
          <a:xfrm>
            <a:off x="5877044" y="1779189"/>
            <a:ext cx="286517" cy="360000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A971D5-0F33-4F2F-B0B2-6CA6BA3404DC}"/>
              </a:ext>
            </a:extLst>
          </p:cNvPr>
          <p:cNvSpPr/>
          <p:nvPr/>
        </p:nvSpPr>
        <p:spPr>
          <a:xfrm>
            <a:off x="4103579" y="1779189"/>
            <a:ext cx="1694877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7530D0-B589-4EDB-9E22-193B4DA00524}"/>
              </a:ext>
            </a:extLst>
          </p:cNvPr>
          <p:cNvSpPr/>
          <p:nvPr/>
        </p:nvSpPr>
        <p:spPr>
          <a:xfrm>
            <a:off x="6564226" y="2647213"/>
            <a:ext cx="678404" cy="360000"/>
          </a:xfrm>
          <a:prstGeom prst="rect">
            <a:avLst/>
          </a:prstGeom>
          <a:solidFill>
            <a:srgbClr val="FFCA08">
              <a:alpha val="20000"/>
            </a:srgb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87B891-CBC4-4EF1-89A1-ACFDF8C8B18F}"/>
              </a:ext>
            </a:extLst>
          </p:cNvPr>
          <p:cNvSpPr/>
          <p:nvPr/>
        </p:nvSpPr>
        <p:spPr>
          <a:xfrm>
            <a:off x="9873483" y="2647213"/>
            <a:ext cx="1052282" cy="360000"/>
          </a:xfrm>
          <a:prstGeom prst="rect">
            <a:avLst/>
          </a:prstGeom>
          <a:solidFill>
            <a:srgbClr val="FFCA08">
              <a:alpha val="20000"/>
            </a:srgb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832577-F679-4133-AB4E-4E4EA52AD323}"/>
              </a:ext>
            </a:extLst>
          </p:cNvPr>
          <p:cNvSpPr/>
          <p:nvPr/>
        </p:nvSpPr>
        <p:spPr>
          <a:xfrm>
            <a:off x="2896927" y="1779189"/>
            <a:ext cx="644559" cy="360000"/>
          </a:xfrm>
          <a:prstGeom prst="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286072-4065-4C18-8FDD-A2B0C7F2B1B0}"/>
              </a:ext>
            </a:extLst>
          </p:cNvPr>
          <p:cNvSpPr/>
          <p:nvPr/>
        </p:nvSpPr>
        <p:spPr>
          <a:xfrm>
            <a:off x="6242150" y="1779189"/>
            <a:ext cx="286518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A5D826-0E20-4E05-81C8-9CBEA14D9289}"/>
              </a:ext>
            </a:extLst>
          </p:cNvPr>
          <p:cNvSpPr/>
          <p:nvPr/>
        </p:nvSpPr>
        <p:spPr>
          <a:xfrm>
            <a:off x="5206665" y="3031001"/>
            <a:ext cx="739502" cy="360000"/>
          </a:xfrm>
          <a:prstGeom prst="rect">
            <a:avLst/>
          </a:prstGeom>
          <a:solidFill>
            <a:srgbClr val="00B0F0">
              <a:alpha val="20000"/>
            </a:srgb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F071F8-D8E7-47A8-9875-C47742A68C72}"/>
              </a:ext>
            </a:extLst>
          </p:cNvPr>
          <p:cNvSpPr txBox="1"/>
          <p:nvPr/>
        </p:nvSpPr>
        <p:spPr>
          <a:xfrm>
            <a:off x="5452134" y="3660092"/>
            <a:ext cx="610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Trott-</a:t>
            </a:r>
            <a:r>
              <a:rPr lang="en-US" altLang="zh-CN" b="1" i="0" dirty="0" err="1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Strzebonski</a:t>
            </a:r>
            <a:r>
              <a:rPr lang="en-US" altLang="zh-CN" b="1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in-place evaluation technique</a:t>
            </a:r>
            <a:endParaRPr lang="en-US" altLang="zh-CN" b="1" dirty="0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4C4D693C-2B8F-4DB4-9B38-898DA800CC0B}"/>
              </a:ext>
            </a:extLst>
          </p:cNvPr>
          <p:cNvSpPr/>
          <p:nvPr/>
        </p:nvSpPr>
        <p:spPr>
          <a:xfrm>
            <a:off x="8360504" y="3173404"/>
            <a:ext cx="286516" cy="4351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5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6B13F-7DBA-4110-AEAC-5E70155DE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案例分析</a:t>
            </a:r>
            <a:r>
              <a:rPr lang="en-US" altLang="zh-CN" dirty="0"/>
              <a:t>——</a:t>
            </a:r>
            <a:r>
              <a:rPr lang="en-US" altLang="zh-CN" dirty="0" err="1"/>
              <a:t>LetL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66B7B-22D9-4CFE-9AE7-3758DC382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69" y="2015904"/>
            <a:ext cx="10515600" cy="18739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200" dirty="0" err="1"/>
              <a:t>LetL</a:t>
            </a:r>
            <a:r>
              <a:rPr lang="en-US" altLang="zh-CN" sz="3200" dirty="0"/>
              <a:t>[{x1=…, x2=…, x3=…,…}, expr]</a:t>
            </a:r>
          </a:p>
          <a:p>
            <a:pPr marL="0" indent="0" algn="ctr">
              <a:buNone/>
            </a:pPr>
            <a:endParaRPr lang="en-US" altLang="zh-CN" sz="3200" dirty="0"/>
          </a:p>
          <a:p>
            <a:pPr marL="0" indent="0" algn="ctr">
              <a:buNone/>
            </a:pPr>
            <a:r>
              <a:rPr lang="en-US" altLang="zh-CN" sz="3200" dirty="0"/>
              <a:t>With[{x1=…}, With[{x2=…}, With[{x3=…}, With[…,expr]…]]]</a:t>
            </a:r>
            <a:endParaRPr lang="zh-CN" altLang="en-US" sz="32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54DA90C-5E65-4A7E-8DC0-86169492596E}"/>
              </a:ext>
            </a:extLst>
          </p:cNvPr>
          <p:cNvSpPr/>
          <p:nvPr/>
        </p:nvSpPr>
        <p:spPr>
          <a:xfrm>
            <a:off x="5628640" y="2593294"/>
            <a:ext cx="464457" cy="5345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7E286-905C-4CE9-8158-02BA180B1196}"/>
              </a:ext>
            </a:extLst>
          </p:cNvPr>
          <p:cNvSpPr txBox="1"/>
          <p:nvPr/>
        </p:nvSpPr>
        <p:spPr>
          <a:xfrm rot="10800000" flipV="1">
            <a:off x="950686" y="5502887"/>
            <a:ext cx="10167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关键：</a:t>
            </a:r>
            <a:r>
              <a:rPr lang="zh-CN" altLang="en-US" sz="3200" dirty="0"/>
              <a:t>先展开（生成代码）再一并运行！</a:t>
            </a:r>
            <a:endParaRPr lang="en-US" altLang="zh-CN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B53A3-8298-45C0-9C60-4F84CC5B8392}"/>
              </a:ext>
            </a:extLst>
          </p:cNvPr>
          <p:cNvSpPr txBox="1"/>
          <p:nvPr/>
        </p:nvSpPr>
        <p:spPr>
          <a:xfrm rot="10800000" flipV="1">
            <a:off x="950685" y="4403970"/>
            <a:ext cx="10167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额外要求：</a:t>
            </a:r>
            <a:r>
              <a:rPr lang="zh-CN" altLang="en-US" sz="3200" dirty="0"/>
              <a:t>能正确处理</a:t>
            </a:r>
            <a:r>
              <a:rPr lang="en-US" altLang="zh-CN" sz="3200" dirty="0"/>
              <a:t>f[x_]:=</a:t>
            </a:r>
            <a:r>
              <a:rPr lang="en-US" altLang="zh-CN" sz="3200" dirty="0" err="1"/>
              <a:t>LetL</a:t>
            </a:r>
            <a:r>
              <a:rPr lang="en-US" altLang="zh-CN" sz="3200" dirty="0"/>
              <a:t>[{y=x},y/;y&gt;0]</a:t>
            </a:r>
          </a:p>
        </p:txBody>
      </p:sp>
    </p:spTree>
    <p:extLst>
      <p:ext uri="{BB962C8B-B14F-4D97-AF65-F5344CB8AC3E}">
        <p14:creationId xmlns:p14="http://schemas.microsoft.com/office/powerpoint/2010/main" val="370593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DB18-F73D-4FEF-A4F9-AC701EC1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CAFE5-C758-41AC-B17B-7E9BD6A23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3200" dirty="0"/>
          </a:p>
          <a:p>
            <a:r>
              <a:rPr lang="en-US" altLang="zh-CN" sz="3200" dirty="0"/>
              <a:t>Meta-Programming </a:t>
            </a:r>
            <a:r>
              <a:rPr lang="zh-CN" altLang="en-US" sz="3200" dirty="0"/>
              <a:t>简介</a:t>
            </a:r>
            <a:endParaRPr lang="en-US" altLang="zh-CN" sz="3200" dirty="0"/>
          </a:p>
          <a:p>
            <a:r>
              <a:rPr lang="en-US" altLang="zh-CN" sz="3200" dirty="0"/>
              <a:t>Mathematica </a:t>
            </a:r>
            <a:r>
              <a:rPr lang="zh-CN" altLang="en-US" sz="3200" dirty="0"/>
              <a:t>中的 </a:t>
            </a:r>
            <a:r>
              <a:rPr lang="en-US" altLang="zh-CN" sz="3200" dirty="0"/>
              <a:t>Meta-Programming</a:t>
            </a:r>
          </a:p>
          <a:p>
            <a:r>
              <a:rPr lang="en-US" altLang="zh-CN" sz="3200" dirty="0"/>
              <a:t>Mathematica </a:t>
            </a:r>
            <a:r>
              <a:rPr lang="zh-CN" altLang="en-US" sz="3200" dirty="0"/>
              <a:t>中运算简介</a:t>
            </a:r>
            <a:endParaRPr lang="en-US" altLang="zh-CN" sz="3200" dirty="0"/>
          </a:p>
          <a:p>
            <a:r>
              <a:rPr lang="zh-CN" altLang="en-US" sz="3200" dirty="0"/>
              <a:t>一些常用代码和技巧</a:t>
            </a:r>
            <a:endParaRPr lang="en-US" altLang="zh-CN" sz="3200" dirty="0"/>
          </a:p>
          <a:p>
            <a:r>
              <a:rPr lang="zh-CN" altLang="en-US" sz="3200" dirty="0"/>
              <a:t>案例分析</a:t>
            </a:r>
            <a:endParaRPr lang="en-US" altLang="zh-CN" sz="3200" dirty="0"/>
          </a:p>
          <a:p>
            <a:r>
              <a:rPr lang="en-US" altLang="zh-CN" sz="3200" dirty="0"/>
              <a:t>Q&amp;A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99087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D717-DB1B-444A-BF31-A89C5644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案例分析</a:t>
            </a:r>
            <a:r>
              <a:rPr lang="en-US" altLang="zh-CN" dirty="0"/>
              <a:t>——</a:t>
            </a:r>
            <a:r>
              <a:rPr lang="zh-CN" altLang="en-US" dirty="0"/>
              <a:t>更好的</a:t>
            </a:r>
            <a:r>
              <a:rPr lang="en-US" altLang="zh-CN" dirty="0"/>
              <a:t>With</a:t>
            </a:r>
            <a:endParaRPr lang="zh-CN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727747-FBF2-414A-9F43-8517CF57FE33}"/>
              </a:ext>
            </a:extLst>
          </p:cNvPr>
          <p:cNvSpPr txBox="1">
            <a:spLocks/>
          </p:cNvSpPr>
          <p:nvPr/>
        </p:nvSpPr>
        <p:spPr>
          <a:xfrm>
            <a:off x="603069" y="2015904"/>
            <a:ext cx="10515600" cy="1873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200" dirty="0" err="1"/>
              <a:t>myWith</a:t>
            </a:r>
            <a:r>
              <a:rPr lang="en-US" altLang="zh-CN" sz="3200" dirty="0"/>
              <a:t>[{…, {x1, x2, x3, …}={a, b, c, …}, …}, expr]</a:t>
            </a:r>
          </a:p>
          <a:p>
            <a:pPr marL="0" indent="0" algn="ctr">
              <a:buNone/>
            </a:pPr>
            <a:endParaRPr lang="en-US" altLang="zh-CN" sz="3200" dirty="0"/>
          </a:p>
          <a:p>
            <a:pPr marL="0" indent="0" algn="ctr">
              <a:buNone/>
            </a:pPr>
            <a:r>
              <a:rPr lang="en-US" altLang="zh-CN" sz="3200" dirty="0"/>
              <a:t>With[{…, x1=a, x2=b, x3=c, …, …}, expr]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23287DC-10A0-48BA-97D2-6C7CFA924B79}"/>
              </a:ext>
            </a:extLst>
          </p:cNvPr>
          <p:cNvSpPr/>
          <p:nvPr/>
        </p:nvSpPr>
        <p:spPr>
          <a:xfrm>
            <a:off x="5628640" y="2593294"/>
            <a:ext cx="464457" cy="5345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9E76D8-A096-4907-899C-B02159ADDB44}"/>
              </a:ext>
            </a:extLst>
          </p:cNvPr>
          <p:cNvSpPr txBox="1"/>
          <p:nvPr/>
        </p:nvSpPr>
        <p:spPr>
          <a:xfrm rot="10800000" flipV="1">
            <a:off x="1205047" y="4668315"/>
            <a:ext cx="10167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关键：</a:t>
            </a:r>
            <a:r>
              <a:rPr lang="zh-CN" altLang="en-US" sz="3200" dirty="0"/>
              <a:t>保证所有</a:t>
            </a:r>
            <a:r>
              <a:rPr lang="en-US" altLang="zh-CN" sz="3200" dirty="0"/>
              <a:t>x</a:t>
            </a:r>
            <a:r>
              <a:rPr lang="zh-CN" altLang="en-US" sz="3200" dirty="0"/>
              <a:t>和</a:t>
            </a:r>
            <a:r>
              <a:rPr lang="en-US" altLang="zh-CN" sz="3200" dirty="0"/>
              <a:t>expr</a:t>
            </a:r>
            <a:r>
              <a:rPr lang="zh-CN" altLang="en-US" sz="3200" dirty="0"/>
              <a:t>在整个运算流程中均</a:t>
            </a:r>
            <a:r>
              <a:rPr lang="zh-CN" altLang="en-US" sz="3200" b="1" dirty="0"/>
              <a:t>不运行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84747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7A61-D9B9-4504-99B6-DD451CCE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案例分析</a:t>
            </a:r>
            <a:r>
              <a:rPr lang="en-US" altLang="zh-CN" dirty="0"/>
              <a:t>——</a:t>
            </a:r>
            <a:r>
              <a:rPr lang="zh-CN" altLang="en-US" dirty="0"/>
              <a:t>简易</a:t>
            </a:r>
            <a:r>
              <a:rPr lang="en-US" altLang="zh-CN" dirty="0"/>
              <a:t>debug</a:t>
            </a:r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215830-2285-4A74-9B0A-9023507323CA}"/>
              </a:ext>
            </a:extLst>
          </p:cNvPr>
          <p:cNvSpPr txBox="1">
            <a:spLocks/>
          </p:cNvSpPr>
          <p:nvPr/>
        </p:nvSpPr>
        <p:spPr>
          <a:xfrm>
            <a:off x="603069" y="2015904"/>
            <a:ext cx="10515600" cy="1873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200" dirty="0" err="1"/>
              <a:t>AddDebug</a:t>
            </a:r>
            <a:r>
              <a:rPr lang="en-US" altLang="zh-CN" sz="3200" dirty="0"/>
              <a:t>[code1;code2;code3;…]</a:t>
            </a:r>
          </a:p>
          <a:p>
            <a:pPr marL="0" indent="0" algn="ctr">
              <a:buNone/>
            </a:pPr>
            <a:endParaRPr lang="en-US" altLang="zh-CN" sz="3200" dirty="0"/>
          </a:p>
          <a:p>
            <a:pPr marL="0" indent="0" algn="ctr">
              <a:buNone/>
            </a:pPr>
            <a:r>
              <a:rPr lang="en-US" altLang="zh-CN" sz="3200" dirty="0"/>
              <a:t>Print[0];code1;Print[1];code2;Print[2];code3;…;Print[n]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3B86D9B-6BB4-4348-B9E6-84166A61D8CC}"/>
              </a:ext>
            </a:extLst>
          </p:cNvPr>
          <p:cNvSpPr/>
          <p:nvPr/>
        </p:nvSpPr>
        <p:spPr>
          <a:xfrm>
            <a:off x="5628640" y="2593294"/>
            <a:ext cx="464457" cy="5345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B2840A-9FA9-41FB-83B0-2B313AD675DC}"/>
              </a:ext>
            </a:extLst>
          </p:cNvPr>
          <p:cNvSpPr txBox="1"/>
          <p:nvPr/>
        </p:nvSpPr>
        <p:spPr>
          <a:xfrm rot="10800000" flipV="1">
            <a:off x="1205047" y="4668315"/>
            <a:ext cx="10167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关键：</a:t>
            </a:r>
            <a:r>
              <a:rPr lang="en-US" altLang="zh-CN" sz="3200" dirty="0"/>
              <a:t>Print[0]~Print[2]</a:t>
            </a:r>
            <a:r>
              <a:rPr lang="zh-CN" altLang="en-US" sz="3200" dirty="0"/>
              <a:t>需要生成，但代码不运行。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61407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81C8-4DE0-4A4C-91B4-D74DBBA3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案例分析</a:t>
            </a:r>
            <a:r>
              <a:rPr lang="en-US" altLang="zh-CN" dirty="0"/>
              <a:t>——Compile</a:t>
            </a:r>
            <a:endParaRPr lang="zh-CN" alt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F31B48A-067C-414E-AFF6-A19063622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728" y="1341252"/>
            <a:ext cx="4807129" cy="50595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44A65F-7499-4668-8987-1D37F56F150D}"/>
              </a:ext>
            </a:extLst>
          </p:cNvPr>
          <p:cNvSpPr txBox="1"/>
          <p:nvPr/>
        </p:nvSpPr>
        <p:spPr>
          <a:xfrm>
            <a:off x="860182" y="2397948"/>
            <a:ext cx="510909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Tuples</a:t>
            </a:r>
            <a:r>
              <a:rPr lang="zh-CN" altLang="en-US" sz="3200" b="1" dirty="0"/>
              <a:t>并不能被</a:t>
            </a:r>
            <a:r>
              <a:rPr lang="en-US" altLang="zh-CN" sz="3200" b="1" dirty="0"/>
              <a:t>Compile</a:t>
            </a:r>
          </a:p>
          <a:p>
            <a:endParaRPr lang="en-US" altLang="zh-CN" sz="3200" b="1" dirty="0"/>
          </a:p>
          <a:p>
            <a:r>
              <a:rPr lang="zh-CN" altLang="en-US" sz="3200" b="1" dirty="0"/>
              <a:t>但是可以大幅度简化代码，</a:t>
            </a:r>
            <a:endParaRPr lang="en-US" altLang="zh-CN" sz="3200" b="1" dirty="0"/>
          </a:p>
          <a:p>
            <a:r>
              <a:rPr lang="zh-CN" altLang="en-US" sz="3200" b="1" dirty="0"/>
              <a:t>怎么办呢？</a:t>
            </a:r>
          </a:p>
        </p:txBody>
      </p:sp>
    </p:spTree>
    <p:extLst>
      <p:ext uri="{BB962C8B-B14F-4D97-AF65-F5344CB8AC3E}">
        <p14:creationId xmlns:p14="http://schemas.microsoft.com/office/powerpoint/2010/main" val="432289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F29-8A76-4325-A70E-3ABE0546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案例分析</a:t>
            </a:r>
            <a:r>
              <a:rPr lang="en-US" altLang="zh-CN" dirty="0"/>
              <a:t>—Manipulate</a:t>
            </a:r>
            <a:endParaRPr lang="zh-CN" altLang="en-US" dirty="0"/>
          </a:p>
        </p:txBody>
      </p:sp>
      <p:pic>
        <p:nvPicPr>
          <p:cNvPr id="12" name="Content Placeholder 11" descr="A picture containing photo, person, flying, water&#10;&#10;Description automatically generated">
            <a:extLst>
              <a:ext uri="{FF2B5EF4-FFF2-40B4-BE49-F238E27FC236}">
                <a16:creationId xmlns:a16="http://schemas.microsoft.com/office/drawing/2014/main" id="{3FBCB722-B44A-4C78-A9CE-93E779B58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14885"/>
            <a:ext cx="5280416" cy="4351337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E5E62B-F8CA-4641-A141-F9479E250D4D}"/>
              </a:ext>
            </a:extLst>
          </p:cNvPr>
          <p:cNvSpPr txBox="1"/>
          <p:nvPr/>
        </p:nvSpPr>
        <p:spPr>
          <a:xfrm>
            <a:off x="603069" y="2905779"/>
            <a:ext cx="5173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如何用</a:t>
            </a:r>
            <a:r>
              <a:rPr lang="en-US" altLang="zh-CN" sz="3200" b="1" dirty="0"/>
              <a:t>Manipulate</a:t>
            </a:r>
            <a:r>
              <a:rPr lang="zh-CN" altLang="en-US" sz="3200" b="1" dirty="0"/>
              <a:t>复刻它？</a:t>
            </a:r>
          </a:p>
        </p:txBody>
      </p:sp>
    </p:spTree>
    <p:extLst>
      <p:ext uri="{BB962C8B-B14F-4D97-AF65-F5344CB8AC3E}">
        <p14:creationId xmlns:p14="http://schemas.microsoft.com/office/powerpoint/2010/main" val="3514615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48211A-EA98-4364-BE00-2C92A682C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Autofit/>
          </a:bodyPr>
          <a:lstStyle/>
          <a:p>
            <a:r>
              <a:rPr lang="en-US" altLang="zh-CN" sz="21500" dirty="0"/>
              <a:t>Q&amp;A</a:t>
            </a:r>
            <a:endParaRPr lang="zh-CN" altLang="en-US" sz="21500" dirty="0"/>
          </a:p>
        </p:txBody>
      </p:sp>
    </p:spTree>
    <p:extLst>
      <p:ext uri="{BB962C8B-B14F-4D97-AF65-F5344CB8AC3E}">
        <p14:creationId xmlns:p14="http://schemas.microsoft.com/office/powerpoint/2010/main" val="308657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FAE49-8139-470A-9C33-89B46179F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5049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8000" dirty="0"/>
              <a:t>“生成程序的程序”</a:t>
            </a:r>
          </a:p>
        </p:txBody>
      </p:sp>
    </p:spTree>
    <p:extLst>
      <p:ext uri="{BB962C8B-B14F-4D97-AF65-F5344CB8AC3E}">
        <p14:creationId xmlns:p14="http://schemas.microsoft.com/office/powerpoint/2010/main" val="3275041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3FDB-F158-41F5-A920-3749628AF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Meta-Programming </a:t>
            </a:r>
            <a:r>
              <a:rPr lang="zh-CN" altLang="en-US" dirty="0"/>
              <a:t>简介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8FB1D3-22BB-465E-AAFE-65B5A0978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171"/>
          <a:stretch/>
        </p:blipFill>
        <p:spPr>
          <a:xfrm>
            <a:off x="501162" y="1219426"/>
            <a:ext cx="10719414" cy="1378631"/>
          </a:xfrm>
        </p:spPr>
      </p:pic>
      <p:pic>
        <p:nvPicPr>
          <p:cNvPr id="12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8E6E98-1727-43F8-BD18-06D1735A08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88"/>
          <a:stretch/>
        </p:blipFill>
        <p:spPr>
          <a:xfrm>
            <a:off x="501162" y="2844800"/>
            <a:ext cx="10719414" cy="315685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4C4047E-297A-4643-B2C8-DADC8EEE7629}"/>
              </a:ext>
            </a:extLst>
          </p:cNvPr>
          <p:cNvSpPr/>
          <p:nvPr/>
        </p:nvSpPr>
        <p:spPr>
          <a:xfrm>
            <a:off x="1313543" y="1219426"/>
            <a:ext cx="8186057" cy="348117"/>
          </a:xfrm>
          <a:prstGeom prst="rect">
            <a:avLst/>
          </a:prstGeom>
          <a:solidFill>
            <a:srgbClr val="FFCA08">
              <a:alpha val="20000"/>
            </a:srgb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6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5CF5-FF08-4AC7-9299-BEA4092E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Meta-Programming </a:t>
            </a:r>
            <a:r>
              <a:rPr lang="zh-CN" altLang="en-US" dirty="0"/>
              <a:t>简介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F7CA38-258C-42BB-B3AC-E4CB256F9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69" y="1522418"/>
            <a:ext cx="10515600" cy="4351338"/>
          </a:xfrm>
        </p:spPr>
        <p:txBody>
          <a:bodyPr>
            <a:normAutofit/>
          </a:bodyPr>
          <a:lstStyle/>
          <a:p>
            <a:endParaRPr lang="en-US" altLang="zh-CN" sz="3200" dirty="0"/>
          </a:p>
          <a:p>
            <a:r>
              <a:rPr lang="zh-CN" altLang="en-US" sz="3200" dirty="0"/>
              <a:t>减少重复代码</a:t>
            </a:r>
            <a:endParaRPr lang="en-US" altLang="zh-CN" sz="3200" dirty="0"/>
          </a:p>
          <a:p>
            <a:r>
              <a:rPr lang="zh-CN" altLang="en-US" sz="3200" dirty="0"/>
              <a:t>生成复杂表达式</a:t>
            </a:r>
            <a:endParaRPr lang="en-US" altLang="zh-CN" sz="3200" dirty="0"/>
          </a:p>
          <a:p>
            <a:r>
              <a:rPr lang="zh-CN" altLang="en-US" sz="3200" dirty="0"/>
              <a:t>创建新的作用域结构</a:t>
            </a:r>
            <a:endParaRPr lang="en-US" altLang="zh-CN" sz="3200" dirty="0"/>
          </a:p>
          <a:p>
            <a:r>
              <a:rPr lang="zh-CN" altLang="en-US" sz="3200" dirty="0"/>
              <a:t>创建辅助工具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用来撑代码行数？（大雾</a:t>
            </a:r>
          </a:p>
        </p:txBody>
      </p:sp>
    </p:spTree>
    <p:extLst>
      <p:ext uri="{BB962C8B-B14F-4D97-AF65-F5344CB8AC3E}">
        <p14:creationId xmlns:p14="http://schemas.microsoft.com/office/powerpoint/2010/main" val="66746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E711C-60CD-4629-836B-28937C92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Mathematica </a:t>
            </a:r>
            <a:r>
              <a:rPr lang="zh-CN" altLang="en-US" dirty="0"/>
              <a:t>中的 </a:t>
            </a:r>
            <a:r>
              <a:rPr lang="en-US" altLang="zh-CN" dirty="0"/>
              <a:t>Meta-Programming</a:t>
            </a:r>
            <a:endParaRPr lang="zh-CN" alt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B7F5CF4-F0AF-4FD8-A0C4-BA053681F930}"/>
              </a:ext>
            </a:extLst>
          </p:cNvPr>
          <p:cNvSpPr/>
          <p:nvPr/>
        </p:nvSpPr>
        <p:spPr>
          <a:xfrm>
            <a:off x="5007886" y="1037914"/>
            <a:ext cx="1770735" cy="983741"/>
          </a:xfrm>
          <a:custGeom>
            <a:avLst/>
            <a:gdLst>
              <a:gd name="connsiteX0" fmla="*/ 0 w 1770735"/>
              <a:gd name="connsiteY0" fmla="*/ 98374 h 983741"/>
              <a:gd name="connsiteX1" fmla="*/ 98374 w 1770735"/>
              <a:gd name="connsiteY1" fmla="*/ 0 h 983741"/>
              <a:gd name="connsiteX2" fmla="*/ 1672361 w 1770735"/>
              <a:gd name="connsiteY2" fmla="*/ 0 h 983741"/>
              <a:gd name="connsiteX3" fmla="*/ 1770735 w 1770735"/>
              <a:gd name="connsiteY3" fmla="*/ 98374 h 983741"/>
              <a:gd name="connsiteX4" fmla="*/ 1770735 w 1770735"/>
              <a:gd name="connsiteY4" fmla="*/ 885367 h 983741"/>
              <a:gd name="connsiteX5" fmla="*/ 1672361 w 1770735"/>
              <a:gd name="connsiteY5" fmla="*/ 983741 h 983741"/>
              <a:gd name="connsiteX6" fmla="*/ 98374 w 1770735"/>
              <a:gd name="connsiteY6" fmla="*/ 983741 h 983741"/>
              <a:gd name="connsiteX7" fmla="*/ 0 w 1770735"/>
              <a:gd name="connsiteY7" fmla="*/ 885367 h 983741"/>
              <a:gd name="connsiteX8" fmla="*/ 0 w 1770735"/>
              <a:gd name="connsiteY8" fmla="*/ 98374 h 98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0735" h="983741">
                <a:moveTo>
                  <a:pt x="0" y="98374"/>
                </a:moveTo>
                <a:cubicBezTo>
                  <a:pt x="0" y="44044"/>
                  <a:pt x="44044" y="0"/>
                  <a:pt x="98374" y="0"/>
                </a:cubicBezTo>
                <a:lnTo>
                  <a:pt x="1672361" y="0"/>
                </a:lnTo>
                <a:cubicBezTo>
                  <a:pt x="1726691" y="0"/>
                  <a:pt x="1770735" y="44044"/>
                  <a:pt x="1770735" y="98374"/>
                </a:cubicBezTo>
                <a:lnTo>
                  <a:pt x="1770735" y="885367"/>
                </a:lnTo>
                <a:cubicBezTo>
                  <a:pt x="1770735" y="939697"/>
                  <a:pt x="1726691" y="983741"/>
                  <a:pt x="1672361" y="983741"/>
                </a:cubicBezTo>
                <a:lnTo>
                  <a:pt x="98374" y="983741"/>
                </a:lnTo>
                <a:cubicBezTo>
                  <a:pt x="44044" y="983741"/>
                  <a:pt x="0" y="939697"/>
                  <a:pt x="0" y="885367"/>
                </a:cubicBezTo>
                <a:lnTo>
                  <a:pt x="0" y="9837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3113" tIns="143113" rIns="143113" bIns="143113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3000" b="1" kern="1200" dirty="0"/>
              <a:t>2+3</a:t>
            </a:r>
            <a:r>
              <a:rPr lang="zh-CN" altLang="en-US" sz="3000" b="1" kern="1200" dirty="0"/>
              <a:t>*</a:t>
            </a:r>
            <a:r>
              <a:rPr lang="en-US" altLang="zh-CN" sz="3000" b="1" kern="1200" dirty="0"/>
              <a:t>4</a:t>
            </a:r>
            <a:endParaRPr lang="zh-CN" altLang="en-US" sz="3000" b="1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E2DB29C-679C-4928-B460-76625AD631D6}"/>
              </a:ext>
            </a:extLst>
          </p:cNvPr>
          <p:cNvSpPr/>
          <p:nvPr/>
        </p:nvSpPr>
        <p:spPr>
          <a:xfrm>
            <a:off x="5671912" y="2083139"/>
            <a:ext cx="442683" cy="368903"/>
          </a:xfrm>
          <a:custGeom>
            <a:avLst/>
            <a:gdLst>
              <a:gd name="connsiteX0" fmla="*/ 0 w 368903"/>
              <a:gd name="connsiteY0" fmla="*/ 88537 h 442683"/>
              <a:gd name="connsiteX1" fmla="*/ 184452 w 368903"/>
              <a:gd name="connsiteY1" fmla="*/ 88537 h 442683"/>
              <a:gd name="connsiteX2" fmla="*/ 184452 w 368903"/>
              <a:gd name="connsiteY2" fmla="*/ 0 h 442683"/>
              <a:gd name="connsiteX3" fmla="*/ 368903 w 368903"/>
              <a:gd name="connsiteY3" fmla="*/ 221342 h 442683"/>
              <a:gd name="connsiteX4" fmla="*/ 184452 w 368903"/>
              <a:gd name="connsiteY4" fmla="*/ 442683 h 442683"/>
              <a:gd name="connsiteX5" fmla="*/ 184452 w 368903"/>
              <a:gd name="connsiteY5" fmla="*/ 354146 h 442683"/>
              <a:gd name="connsiteX6" fmla="*/ 0 w 368903"/>
              <a:gd name="connsiteY6" fmla="*/ 354146 h 442683"/>
              <a:gd name="connsiteX7" fmla="*/ 0 w 368903"/>
              <a:gd name="connsiteY7" fmla="*/ 88537 h 44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8903" h="442683">
                <a:moveTo>
                  <a:pt x="295122" y="0"/>
                </a:moveTo>
                <a:lnTo>
                  <a:pt x="295122" y="221342"/>
                </a:lnTo>
                <a:lnTo>
                  <a:pt x="368903" y="221342"/>
                </a:lnTo>
                <a:lnTo>
                  <a:pt x="184451" y="442683"/>
                </a:lnTo>
                <a:lnTo>
                  <a:pt x="0" y="221342"/>
                </a:lnTo>
                <a:lnTo>
                  <a:pt x="73781" y="221342"/>
                </a:lnTo>
                <a:lnTo>
                  <a:pt x="73781" y="0"/>
                </a:lnTo>
                <a:lnTo>
                  <a:pt x="295122" y="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538" tIns="0" rIns="88536" bIns="110671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1600" b="1" kern="12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BC71CC9-3721-418D-AE58-AA5182581D3B}"/>
              </a:ext>
            </a:extLst>
          </p:cNvPr>
          <p:cNvSpPr/>
          <p:nvPr/>
        </p:nvSpPr>
        <p:spPr>
          <a:xfrm>
            <a:off x="4202794" y="2513527"/>
            <a:ext cx="3380918" cy="983741"/>
          </a:xfrm>
          <a:custGeom>
            <a:avLst/>
            <a:gdLst>
              <a:gd name="connsiteX0" fmla="*/ 0 w 3380918"/>
              <a:gd name="connsiteY0" fmla="*/ 98374 h 983741"/>
              <a:gd name="connsiteX1" fmla="*/ 98374 w 3380918"/>
              <a:gd name="connsiteY1" fmla="*/ 0 h 983741"/>
              <a:gd name="connsiteX2" fmla="*/ 3282544 w 3380918"/>
              <a:gd name="connsiteY2" fmla="*/ 0 h 983741"/>
              <a:gd name="connsiteX3" fmla="*/ 3380918 w 3380918"/>
              <a:gd name="connsiteY3" fmla="*/ 98374 h 983741"/>
              <a:gd name="connsiteX4" fmla="*/ 3380918 w 3380918"/>
              <a:gd name="connsiteY4" fmla="*/ 885367 h 983741"/>
              <a:gd name="connsiteX5" fmla="*/ 3282544 w 3380918"/>
              <a:gd name="connsiteY5" fmla="*/ 983741 h 983741"/>
              <a:gd name="connsiteX6" fmla="*/ 98374 w 3380918"/>
              <a:gd name="connsiteY6" fmla="*/ 983741 h 983741"/>
              <a:gd name="connsiteX7" fmla="*/ 0 w 3380918"/>
              <a:gd name="connsiteY7" fmla="*/ 885367 h 983741"/>
              <a:gd name="connsiteX8" fmla="*/ 0 w 3380918"/>
              <a:gd name="connsiteY8" fmla="*/ 98374 h 98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80918" h="983741">
                <a:moveTo>
                  <a:pt x="0" y="98374"/>
                </a:moveTo>
                <a:cubicBezTo>
                  <a:pt x="0" y="44044"/>
                  <a:pt x="44044" y="0"/>
                  <a:pt x="98374" y="0"/>
                </a:cubicBezTo>
                <a:lnTo>
                  <a:pt x="3282544" y="0"/>
                </a:lnTo>
                <a:cubicBezTo>
                  <a:pt x="3336874" y="0"/>
                  <a:pt x="3380918" y="44044"/>
                  <a:pt x="3380918" y="98374"/>
                </a:cubicBezTo>
                <a:lnTo>
                  <a:pt x="3380918" y="885367"/>
                </a:lnTo>
                <a:cubicBezTo>
                  <a:pt x="3380918" y="939697"/>
                  <a:pt x="3336874" y="983741"/>
                  <a:pt x="3282544" y="983741"/>
                </a:cubicBezTo>
                <a:lnTo>
                  <a:pt x="98374" y="983741"/>
                </a:lnTo>
                <a:cubicBezTo>
                  <a:pt x="44044" y="983741"/>
                  <a:pt x="0" y="939697"/>
                  <a:pt x="0" y="885367"/>
                </a:cubicBezTo>
                <a:lnTo>
                  <a:pt x="0" y="9837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3113" tIns="143113" rIns="143113" bIns="143113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3000" b="1" kern="1200" dirty="0"/>
              <a:t>Plus[2,Times[3,4]]</a:t>
            </a:r>
            <a:endParaRPr lang="zh-CN" altLang="en-US" sz="3000" b="1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CDD327B-9AC2-4E90-8CC3-3B96FEC5123E}"/>
              </a:ext>
            </a:extLst>
          </p:cNvPr>
          <p:cNvSpPr/>
          <p:nvPr/>
        </p:nvSpPr>
        <p:spPr>
          <a:xfrm>
            <a:off x="5671912" y="3558752"/>
            <a:ext cx="442683" cy="368903"/>
          </a:xfrm>
          <a:custGeom>
            <a:avLst/>
            <a:gdLst>
              <a:gd name="connsiteX0" fmla="*/ 0 w 368903"/>
              <a:gd name="connsiteY0" fmla="*/ 88537 h 442683"/>
              <a:gd name="connsiteX1" fmla="*/ 184452 w 368903"/>
              <a:gd name="connsiteY1" fmla="*/ 88537 h 442683"/>
              <a:gd name="connsiteX2" fmla="*/ 184452 w 368903"/>
              <a:gd name="connsiteY2" fmla="*/ 0 h 442683"/>
              <a:gd name="connsiteX3" fmla="*/ 368903 w 368903"/>
              <a:gd name="connsiteY3" fmla="*/ 221342 h 442683"/>
              <a:gd name="connsiteX4" fmla="*/ 184452 w 368903"/>
              <a:gd name="connsiteY4" fmla="*/ 442683 h 442683"/>
              <a:gd name="connsiteX5" fmla="*/ 184452 w 368903"/>
              <a:gd name="connsiteY5" fmla="*/ 354146 h 442683"/>
              <a:gd name="connsiteX6" fmla="*/ 0 w 368903"/>
              <a:gd name="connsiteY6" fmla="*/ 354146 h 442683"/>
              <a:gd name="connsiteX7" fmla="*/ 0 w 368903"/>
              <a:gd name="connsiteY7" fmla="*/ 88537 h 44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8903" h="442683">
                <a:moveTo>
                  <a:pt x="295122" y="0"/>
                </a:moveTo>
                <a:lnTo>
                  <a:pt x="295122" y="221342"/>
                </a:lnTo>
                <a:lnTo>
                  <a:pt x="368903" y="221342"/>
                </a:lnTo>
                <a:lnTo>
                  <a:pt x="184451" y="442683"/>
                </a:lnTo>
                <a:lnTo>
                  <a:pt x="0" y="221342"/>
                </a:lnTo>
                <a:lnTo>
                  <a:pt x="73781" y="221342"/>
                </a:lnTo>
                <a:lnTo>
                  <a:pt x="73781" y="0"/>
                </a:lnTo>
                <a:lnTo>
                  <a:pt x="295122" y="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538" tIns="0" rIns="88536" bIns="110671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1600" b="1" kern="12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1AD4307-9712-4301-9733-AA9A70484550}"/>
              </a:ext>
            </a:extLst>
          </p:cNvPr>
          <p:cNvSpPr/>
          <p:nvPr/>
        </p:nvSpPr>
        <p:spPr>
          <a:xfrm>
            <a:off x="4819648" y="3989139"/>
            <a:ext cx="2147211" cy="983741"/>
          </a:xfrm>
          <a:custGeom>
            <a:avLst/>
            <a:gdLst>
              <a:gd name="connsiteX0" fmla="*/ 0 w 2147211"/>
              <a:gd name="connsiteY0" fmla="*/ 98374 h 983741"/>
              <a:gd name="connsiteX1" fmla="*/ 98374 w 2147211"/>
              <a:gd name="connsiteY1" fmla="*/ 0 h 983741"/>
              <a:gd name="connsiteX2" fmla="*/ 2048837 w 2147211"/>
              <a:gd name="connsiteY2" fmla="*/ 0 h 983741"/>
              <a:gd name="connsiteX3" fmla="*/ 2147211 w 2147211"/>
              <a:gd name="connsiteY3" fmla="*/ 98374 h 983741"/>
              <a:gd name="connsiteX4" fmla="*/ 2147211 w 2147211"/>
              <a:gd name="connsiteY4" fmla="*/ 885367 h 983741"/>
              <a:gd name="connsiteX5" fmla="*/ 2048837 w 2147211"/>
              <a:gd name="connsiteY5" fmla="*/ 983741 h 983741"/>
              <a:gd name="connsiteX6" fmla="*/ 98374 w 2147211"/>
              <a:gd name="connsiteY6" fmla="*/ 983741 h 983741"/>
              <a:gd name="connsiteX7" fmla="*/ 0 w 2147211"/>
              <a:gd name="connsiteY7" fmla="*/ 885367 h 983741"/>
              <a:gd name="connsiteX8" fmla="*/ 0 w 2147211"/>
              <a:gd name="connsiteY8" fmla="*/ 98374 h 98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7211" h="983741">
                <a:moveTo>
                  <a:pt x="0" y="98374"/>
                </a:moveTo>
                <a:cubicBezTo>
                  <a:pt x="0" y="44044"/>
                  <a:pt x="44044" y="0"/>
                  <a:pt x="98374" y="0"/>
                </a:cubicBezTo>
                <a:lnTo>
                  <a:pt x="2048837" y="0"/>
                </a:lnTo>
                <a:cubicBezTo>
                  <a:pt x="2103167" y="0"/>
                  <a:pt x="2147211" y="44044"/>
                  <a:pt x="2147211" y="98374"/>
                </a:cubicBezTo>
                <a:lnTo>
                  <a:pt x="2147211" y="885367"/>
                </a:lnTo>
                <a:cubicBezTo>
                  <a:pt x="2147211" y="939697"/>
                  <a:pt x="2103167" y="983741"/>
                  <a:pt x="2048837" y="983741"/>
                </a:cubicBezTo>
                <a:lnTo>
                  <a:pt x="98374" y="983741"/>
                </a:lnTo>
                <a:cubicBezTo>
                  <a:pt x="44044" y="983741"/>
                  <a:pt x="0" y="939697"/>
                  <a:pt x="0" y="885367"/>
                </a:cubicBezTo>
                <a:lnTo>
                  <a:pt x="0" y="9837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3113" tIns="143113" rIns="143113" bIns="143113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3000" b="1" kern="1200" dirty="0"/>
              <a:t>Plus[2,12]</a:t>
            </a:r>
            <a:endParaRPr lang="zh-CN" altLang="en-US" sz="3000" b="1" kern="12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957E8AB-41B2-4713-AAE6-5F0571791494}"/>
              </a:ext>
            </a:extLst>
          </p:cNvPr>
          <p:cNvSpPr/>
          <p:nvPr/>
        </p:nvSpPr>
        <p:spPr>
          <a:xfrm>
            <a:off x="5671912" y="5034365"/>
            <a:ext cx="442683" cy="368903"/>
          </a:xfrm>
          <a:custGeom>
            <a:avLst/>
            <a:gdLst>
              <a:gd name="connsiteX0" fmla="*/ 0 w 368903"/>
              <a:gd name="connsiteY0" fmla="*/ 88537 h 442683"/>
              <a:gd name="connsiteX1" fmla="*/ 184452 w 368903"/>
              <a:gd name="connsiteY1" fmla="*/ 88537 h 442683"/>
              <a:gd name="connsiteX2" fmla="*/ 184452 w 368903"/>
              <a:gd name="connsiteY2" fmla="*/ 0 h 442683"/>
              <a:gd name="connsiteX3" fmla="*/ 368903 w 368903"/>
              <a:gd name="connsiteY3" fmla="*/ 221342 h 442683"/>
              <a:gd name="connsiteX4" fmla="*/ 184452 w 368903"/>
              <a:gd name="connsiteY4" fmla="*/ 442683 h 442683"/>
              <a:gd name="connsiteX5" fmla="*/ 184452 w 368903"/>
              <a:gd name="connsiteY5" fmla="*/ 354146 h 442683"/>
              <a:gd name="connsiteX6" fmla="*/ 0 w 368903"/>
              <a:gd name="connsiteY6" fmla="*/ 354146 h 442683"/>
              <a:gd name="connsiteX7" fmla="*/ 0 w 368903"/>
              <a:gd name="connsiteY7" fmla="*/ 88537 h 44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8903" h="442683">
                <a:moveTo>
                  <a:pt x="295122" y="0"/>
                </a:moveTo>
                <a:lnTo>
                  <a:pt x="295122" y="221342"/>
                </a:lnTo>
                <a:lnTo>
                  <a:pt x="368903" y="221342"/>
                </a:lnTo>
                <a:lnTo>
                  <a:pt x="184451" y="442683"/>
                </a:lnTo>
                <a:lnTo>
                  <a:pt x="0" y="221342"/>
                </a:lnTo>
                <a:lnTo>
                  <a:pt x="73781" y="221342"/>
                </a:lnTo>
                <a:lnTo>
                  <a:pt x="73781" y="0"/>
                </a:lnTo>
                <a:lnTo>
                  <a:pt x="295122" y="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538" tIns="0" rIns="88536" bIns="110671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1600" b="1" kern="12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C30951-7346-4C3B-BCEA-3FFC88FF6772}"/>
              </a:ext>
            </a:extLst>
          </p:cNvPr>
          <p:cNvSpPr/>
          <p:nvPr/>
        </p:nvSpPr>
        <p:spPr>
          <a:xfrm>
            <a:off x="5334905" y="5464752"/>
            <a:ext cx="1116696" cy="983741"/>
          </a:xfrm>
          <a:custGeom>
            <a:avLst/>
            <a:gdLst>
              <a:gd name="connsiteX0" fmla="*/ 0 w 1116696"/>
              <a:gd name="connsiteY0" fmla="*/ 98374 h 983741"/>
              <a:gd name="connsiteX1" fmla="*/ 98374 w 1116696"/>
              <a:gd name="connsiteY1" fmla="*/ 0 h 983741"/>
              <a:gd name="connsiteX2" fmla="*/ 1018322 w 1116696"/>
              <a:gd name="connsiteY2" fmla="*/ 0 h 983741"/>
              <a:gd name="connsiteX3" fmla="*/ 1116696 w 1116696"/>
              <a:gd name="connsiteY3" fmla="*/ 98374 h 983741"/>
              <a:gd name="connsiteX4" fmla="*/ 1116696 w 1116696"/>
              <a:gd name="connsiteY4" fmla="*/ 885367 h 983741"/>
              <a:gd name="connsiteX5" fmla="*/ 1018322 w 1116696"/>
              <a:gd name="connsiteY5" fmla="*/ 983741 h 983741"/>
              <a:gd name="connsiteX6" fmla="*/ 98374 w 1116696"/>
              <a:gd name="connsiteY6" fmla="*/ 983741 h 983741"/>
              <a:gd name="connsiteX7" fmla="*/ 0 w 1116696"/>
              <a:gd name="connsiteY7" fmla="*/ 885367 h 983741"/>
              <a:gd name="connsiteX8" fmla="*/ 0 w 1116696"/>
              <a:gd name="connsiteY8" fmla="*/ 98374 h 98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6696" h="983741">
                <a:moveTo>
                  <a:pt x="0" y="98374"/>
                </a:moveTo>
                <a:cubicBezTo>
                  <a:pt x="0" y="44044"/>
                  <a:pt x="44044" y="0"/>
                  <a:pt x="98374" y="0"/>
                </a:cubicBezTo>
                <a:lnTo>
                  <a:pt x="1018322" y="0"/>
                </a:lnTo>
                <a:cubicBezTo>
                  <a:pt x="1072652" y="0"/>
                  <a:pt x="1116696" y="44044"/>
                  <a:pt x="1116696" y="98374"/>
                </a:cubicBezTo>
                <a:lnTo>
                  <a:pt x="1116696" y="885367"/>
                </a:lnTo>
                <a:cubicBezTo>
                  <a:pt x="1116696" y="939697"/>
                  <a:pt x="1072652" y="983741"/>
                  <a:pt x="1018322" y="983741"/>
                </a:cubicBezTo>
                <a:lnTo>
                  <a:pt x="98374" y="983741"/>
                </a:lnTo>
                <a:cubicBezTo>
                  <a:pt x="44044" y="983741"/>
                  <a:pt x="0" y="939697"/>
                  <a:pt x="0" y="885367"/>
                </a:cubicBezTo>
                <a:lnTo>
                  <a:pt x="0" y="9837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3113" tIns="143113" rIns="143113" bIns="143113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3000" b="1" kern="1200" dirty="0"/>
              <a:t>14</a:t>
            </a:r>
            <a:endParaRPr lang="zh-CN" altLang="en-US" sz="3000" b="1" kern="1200" dirty="0"/>
          </a:p>
        </p:txBody>
      </p:sp>
    </p:spTree>
    <p:extLst>
      <p:ext uri="{BB962C8B-B14F-4D97-AF65-F5344CB8AC3E}">
        <p14:creationId xmlns:p14="http://schemas.microsoft.com/office/powerpoint/2010/main" val="193089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DF8E882-51B6-472B-ABB2-5CAE78DD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Mathematica </a:t>
            </a:r>
            <a:r>
              <a:rPr lang="zh-CN" altLang="en-US" dirty="0"/>
              <a:t>中的 </a:t>
            </a:r>
            <a:r>
              <a:rPr lang="en-US" altLang="zh-CN" dirty="0"/>
              <a:t>Meta-Programming</a:t>
            </a:r>
            <a:endParaRPr lang="zh-CN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E6F1A1-7A25-43F5-A478-B0EBBF0749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操纵代码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09FA6F-D20B-4886-BC83-A15BCF4D68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代码作为输入输出</a:t>
            </a:r>
            <a:endParaRPr lang="en-US" altLang="zh-CN" dirty="0"/>
          </a:p>
          <a:p>
            <a:r>
              <a:rPr lang="zh-CN" altLang="en-US" dirty="0"/>
              <a:t>（可能）防止提前计算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举例：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f[g[</a:t>
            </a:r>
            <a:r>
              <a:rPr lang="en-US" altLang="zh-CN" dirty="0" err="1"/>
              <a:t>x,y</a:t>
            </a:r>
            <a:r>
              <a:rPr lang="en-US" altLang="zh-CN" dirty="0"/>
              <a:t>]] =&gt; g[</a:t>
            </a:r>
            <a:r>
              <a:rPr lang="en-US" altLang="zh-CN" dirty="0" err="1"/>
              <a:t>x,something,y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	   =&gt; Evaluate!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C355597-210D-47F7-8526-9C6609D76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sz="3200" dirty="0"/>
              <a:t>运行时代码展开</a:t>
            </a:r>
            <a:endParaRPr lang="zh-CN" alt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4EF97BC-3BF8-4B00-BB13-8DFA6D7B311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“运行时”生成</a:t>
            </a:r>
            <a:endParaRPr lang="en-US" altLang="zh-CN" dirty="0"/>
          </a:p>
          <a:p>
            <a:r>
              <a:rPr lang="zh-CN" altLang="en-US" dirty="0"/>
              <a:t>代码展开为新代码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举例：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f[{</a:t>
            </a:r>
            <a:r>
              <a:rPr lang="en-US" altLang="zh-CN" dirty="0" err="1"/>
              <a:t>x,y,z</a:t>
            </a:r>
            <a:r>
              <a:rPr lang="en-US" altLang="zh-CN" dirty="0"/>
              <a:t>},b] =&gt; g[</a:t>
            </a:r>
            <a:r>
              <a:rPr lang="en-US" altLang="zh-CN" dirty="0" err="1"/>
              <a:t>x,g</a:t>
            </a:r>
            <a:r>
              <a:rPr lang="en-US" altLang="zh-CN" dirty="0"/>
              <a:t>[</a:t>
            </a:r>
            <a:r>
              <a:rPr lang="en-US" altLang="zh-CN" dirty="0" err="1"/>
              <a:t>y,g</a:t>
            </a:r>
            <a:r>
              <a:rPr lang="en-US" altLang="zh-CN" dirty="0"/>
              <a:t>[</a:t>
            </a:r>
            <a:r>
              <a:rPr lang="en-US" altLang="zh-CN" dirty="0" err="1"/>
              <a:t>z,b</a:t>
            </a:r>
            <a:r>
              <a:rPr lang="en-US" altLang="zh-CN" dirty="0"/>
              <a:t>]]]</a:t>
            </a:r>
          </a:p>
          <a:p>
            <a:pPr marL="0" indent="0">
              <a:buNone/>
            </a:pPr>
            <a:r>
              <a:rPr lang="en-US" altLang="zh-CN" dirty="0"/>
              <a:t>	      =&gt; Evaluate!</a:t>
            </a:r>
            <a:endParaRPr lang="zh-CN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9EAB2C-B729-4078-9AAA-4F98322CAB8F}"/>
              </a:ext>
            </a:extLst>
          </p:cNvPr>
          <p:cNvSpPr/>
          <p:nvPr/>
        </p:nvSpPr>
        <p:spPr>
          <a:xfrm>
            <a:off x="1464628" y="4929143"/>
            <a:ext cx="7810001" cy="426628"/>
          </a:xfrm>
          <a:prstGeom prst="rect">
            <a:avLst/>
          </a:prstGeom>
          <a:solidFill>
            <a:srgbClr val="FFCA08">
              <a:alpha val="20000"/>
            </a:srgb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70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C9700-3841-4D94-9BE0-48BA4A1C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Mathematica </a:t>
            </a:r>
            <a:r>
              <a:rPr lang="zh-CN" altLang="en-US" dirty="0"/>
              <a:t>中的 </a:t>
            </a:r>
            <a:r>
              <a:rPr lang="en-US" altLang="zh-CN" dirty="0"/>
              <a:t>Meta-Programming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28B99-DB4E-4726-B500-134BB5F14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69" y="1242648"/>
            <a:ext cx="10515600" cy="55312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改变运算行为：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D1C24-1454-411F-B238-4859704A5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901" y="2070540"/>
            <a:ext cx="10184070" cy="38359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B3C07BB-56A2-45E6-B58E-416E1BCF5308}"/>
              </a:ext>
            </a:extLst>
          </p:cNvPr>
          <p:cNvSpPr/>
          <p:nvPr/>
        </p:nvSpPr>
        <p:spPr>
          <a:xfrm>
            <a:off x="3461659" y="4775427"/>
            <a:ext cx="1640112" cy="377145"/>
          </a:xfrm>
          <a:prstGeom prst="rect">
            <a:avLst/>
          </a:prstGeom>
          <a:solidFill>
            <a:srgbClr val="FFCA08">
              <a:alpha val="20000"/>
            </a:srgb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022BC1-8EC5-4C69-A78A-A3451BA458BF}"/>
              </a:ext>
            </a:extLst>
          </p:cNvPr>
          <p:cNvSpPr/>
          <p:nvPr/>
        </p:nvSpPr>
        <p:spPr>
          <a:xfrm>
            <a:off x="4622801" y="5394311"/>
            <a:ext cx="1640112" cy="377145"/>
          </a:xfrm>
          <a:prstGeom prst="rect">
            <a:avLst/>
          </a:prstGeom>
          <a:solidFill>
            <a:srgbClr val="00B0F0">
              <a:alpha val="20000"/>
            </a:srgb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69D1B7-0186-4E69-A091-D7DA419A1F66}"/>
              </a:ext>
            </a:extLst>
          </p:cNvPr>
          <p:cNvSpPr/>
          <p:nvPr/>
        </p:nvSpPr>
        <p:spPr>
          <a:xfrm>
            <a:off x="2750458" y="3295622"/>
            <a:ext cx="1640112" cy="377145"/>
          </a:xfrm>
          <a:prstGeom prst="rect">
            <a:avLst/>
          </a:prstGeom>
          <a:solidFill>
            <a:srgbClr val="FFCA08">
              <a:alpha val="20000"/>
            </a:srgb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90D8DA-AEF4-49EB-98A7-9A7F8B486C96}"/>
              </a:ext>
            </a:extLst>
          </p:cNvPr>
          <p:cNvSpPr/>
          <p:nvPr/>
        </p:nvSpPr>
        <p:spPr>
          <a:xfrm>
            <a:off x="8461829" y="3890056"/>
            <a:ext cx="268514" cy="377145"/>
          </a:xfrm>
          <a:prstGeom prst="rect">
            <a:avLst/>
          </a:prstGeom>
          <a:solidFill>
            <a:srgbClr val="FFCA08">
              <a:alpha val="20000"/>
            </a:srgb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85CD41-4D9C-4E4C-8EC5-DDCEF75E4EBA}"/>
              </a:ext>
            </a:extLst>
          </p:cNvPr>
          <p:cNvSpPr/>
          <p:nvPr/>
        </p:nvSpPr>
        <p:spPr>
          <a:xfrm>
            <a:off x="10421257" y="5394310"/>
            <a:ext cx="275772" cy="377145"/>
          </a:xfrm>
          <a:prstGeom prst="rect">
            <a:avLst/>
          </a:prstGeom>
          <a:solidFill>
            <a:srgbClr val="00B0F0">
              <a:alpha val="20000"/>
            </a:srgb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2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2819-EA03-4C14-9517-EAB4E375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Mathematica </a:t>
            </a:r>
            <a:r>
              <a:rPr lang="zh-CN" altLang="en-US" sz="4400" dirty="0"/>
              <a:t>中运算简介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A39DE-D529-49F7-A3F3-B9B1BC386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69" y="1043446"/>
            <a:ext cx="11414760" cy="5473468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如果表达式是一个原始对象（如 </a:t>
            </a:r>
            <a:r>
              <a:rPr lang="en-US" altLang="zh-CN" b="0" i="0" u="none" strike="noStrike" dirty="0">
                <a:solidFill>
                  <a:srgbClr val="0549A6"/>
                </a:solidFill>
                <a:effectLst/>
                <a:latin typeface="Source Sans Pro" panose="020B0604020202020204" pitchFamily="34" charset="0"/>
                <a:hlinkClick r:id="rId3"/>
              </a:rPr>
              <a:t>Integer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、</a:t>
            </a:r>
            <a:r>
              <a:rPr lang="en-US" altLang="zh-CN" b="0" i="0" u="none" strike="noStrike" dirty="0">
                <a:solidFill>
                  <a:srgbClr val="0549A6"/>
                </a:solidFill>
                <a:effectLst/>
                <a:latin typeface="Source Sans Pro" panose="020B0604020202020204" pitchFamily="34" charset="0"/>
                <a:hlinkClick r:id="rId4"/>
              </a:rPr>
              <a:t>String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等等），则不改变它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计算表达式的头部 </a:t>
            </a:r>
            <a:r>
              <a:rPr lang="en-US" altLang="zh-CN" b="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h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依次计算表达式的每个元素 </a:t>
            </a:r>
            <a:r>
              <a:rPr lang="en-US" altLang="zh-CN" b="0" i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e</a:t>
            </a:r>
            <a:r>
              <a:rPr lang="en-US" altLang="zh-CN" b="0" i="1" baseline="-250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i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.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如果 </a:t>
            </a:r>
            <a:r>
              <a:rPr lang="en-US" altLang="zh-CN" b="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h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 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是具有属性 </a:t>
            </a:r>
            <a:r>
              <a:rPr lang="en-US" altLang="zh-CN" b="0" i="0" u="none" strike="noStrike" dirty="0" err="1">
                <a:solidFill>
                  <a:srgbClr val="FF0000"/>
                </a:solidFill>
                <a:effectLst/>
                <a:latin typeface="Source Sans Pro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HoldFirst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、</a:t>
            </a:r>
            <a:r>
              <a:rPr lang="en-US" altLang="zh-CN" b="0" i="0" u="none" strike="noStrike" dirty="0" err="1">
                <a:solidFill>
                  <a:srgbClr val="FF0000"/>
                </a:solidFill>
                <a:effectLst/>
                <a:latin typeface="Source Sans Pro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HoldRest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、</a:t>
            </a:r>
            <a:r>
              <a:rPr lang="en-US" altLang="zh-CN" b="0" i="0" u="none" strike="noStrike" dirty="0" err="1">
                <a:solidFill>
                  <a:srgbClr val="FF0000"/>
                </a:solidFill>
                <a:effectLst/>
                <a:latin typeface="Source Sans Pro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HoldAll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 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或者 </a:t>
            </a:r>
            <a:r>
              <a:rPr lang="en-US" altLang="zh-CN" b="0" i="0" u="none" strike="noStrike" dirty="0" err="1">
                <a:solidFill>
                  <a:srgbClr val="FF0000"/>
                </a:solidFill>
                <a:effectLst/>
                <a:latin typeface="Source Sans Pro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HoldAllComplete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 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的符号时，则跳过某些元素的计算过程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除非 </a:t>
            </a:r>
            <a:r>
              <a:rPr lang="en-US" altLang="zh-CN" b="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h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 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具有属性 </a:t>
            </a:r>
            <a:r>
              <a:rPr lang="en-US" altLang="zh-CN" b="0" i="0" u="none" strike="noStrike" dirty="0" err="1">
                <a:solidFill>
                  <a:srgbClr val="FF0000"/>
                </a:solidFill>
                <a:effectLst/>
                <a:latin typeface="Source Sans Pro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HoldAllComplete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，否则除去在 </a:t>
            </a:r>
            <a:r>
              <a:rPr lang="en-US" altLang="zh-CN" b="0" i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e</a:t>
            </a:r>
            <a:r>
              <a:rPr lang="en-US" altLang="zh-CN" b="0" i="1" baseline="-250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i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 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中出现的任何 </a:t>
            </a:r>
            <a:r>
              <a:rPr lang="en-US" altLang="zh-CN" b="0" i="0" u="none" strike="noStrike" dirty="0">
                <a:solidFill>
                  <a:srgbClr val="FF0000"/>
                </a:solidFill>
                <a:effectLst/>
                <a:latin typeface="Source Sans Pro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Unevaluated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 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封装的最外层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除非 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具有属性 </a:t>
            </a:r>
            <a:r>
              <a:rPr lang="en-US" altLang="zh-CN" b="0" i="0" u="none" strike="noStrike" dirty="0" err="1">
                <a:solidFill>
                  <a:srgbClr val="0549A6"/>
                </a:solidFill>
                <a:effectLst/>
                <a:latin typeface="Source Sans Pro" panose="020B0604020202020204" pitchFamily="34" charset="0"/>
                <a:hlinkClick r:id="rId10"/>
              </a:rPr>
              <a:t>SequenceHold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，否则压平 </a:t>
            </a:r>
            <a:r>
              <a:rPr lang="en-US" altLang="zh-CN" b="0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e</a:t>
            </a:r>
            <a:r>
              <a:rPr lang="en-US" altLang="zh-CN" b="0" i="1" baseline="-250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中出现的所有 </a:t>
            </a:r>
            <a:r>
              <a:rPr lang="en-US" altLang="zh-CN" b="0" i="0" u="none" strike="noStrike" dirty="0">
                <a:solidFill>
                  <a:srgbClr val="0549A6"/>
                </a:solidFill>
                <a:effectLst/>
                <a:latin typeface="Source Sans Pro" panose="020B0604020202020204" pitchFamily="34" charset="0"/>
                <a:hlinkClick r:id="rId11"/>
              </a:rPr>
              <a:t>Sequence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对象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如果 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具有属性 </a:t>
            </a:r>
            <a:r>
              <a:rPr lang="en-US" altLang="zh-CN" b="0" i="0" u="none" strike="noStrike" dirty="0">
                <a:solidFill>
                  <a:srgbClr val="0549A6"/>
                </a:solidFill>
                <a:effectLst/>
                <a:latin typeface="Source Sans Pro" panose="020B0604020202020204" pitchFamily="34" charset="0"/>
                <a:hlinkClick r:id="rId12"/>
              </a:rPr>
              <a:t>Flat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，那么压平所有具有头部 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的嵌套表达式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如果 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具有属性 </a:t>
            </a:r>
            <a:r>
              <a:rPr lang="en-US" altLang="zh-CN" b="0" i="0" u="none" strike="noStrike" dirty="0">
                <a:solidFill>
                  <a:srgbClr val="0549A6"/>
                </a:solidFill>
                <a:effectLst/>
                <a:latin typeface="Source Sans Pro" panose="020B0604020202020204" pitchFamily="34" charset="0"/>
                <a:hlinkClick r:id="rId13"/>
              </a:rPr>
              <a:t>Listable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，那么对任何列表 </a:t>
            </a:r>
            <a:r>
              <a:rPr lang="en-US" altLang="zh-CN" b="0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e</a:t>
            </a:r>
            <a:r>
              <a:rPr lang="en-US" altLang="zh-CN" b="0" i="1" baseline="-250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进行线性操作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如果 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具有属性 </a:t>
            </a:r>
            <a:r>
              <a:rPr lang="en-US" altLang="zh-CN" b="0" i="0" u="none" strike="noStrike" dirty="0" err="1">
                <a:solidFill>
                  <a:srgbClr val="0549A6"/>
                </a:solidFill>
                <a:effectLst/>
                <a:latin typeface="Source Sans Pro" panose="020B0604020202020204" pitchFamily="34" charset="0"/>
                <a:hlinkClick r:id="rId14"/>
              </a:rPr>
              <a:t>Orderless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，则按顺序对 </a:t>
            </a:r>
            <a:r>
              <a:rPr lang="en-US" altLang="zh-CN" b="0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e</a:t>
            </a:r>
            <a:r>
              <a:rPr lang="en-US" altLang="zh-CN" b="0" i="1" baseline="-250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进行排列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除非 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具有属性 </a:t>
            </a:r>
            <a:r>
              <a:rPr lang="en-US" altLang="zh-CN" b="0" i="0" u="none" strike="noStrike" dirty="0" err="1">
                <a:solidFill>
                  <a:srgbClr val="0549A6"/>
                </a:solidFill>
                <a:effectLst/>
                <a:latin typeface="Source Sans Pro" panose="020B0604020202020204" pitchFamily="34" charset="0"/>
                <a:hlinkClick r:id="rId8"/>
              </a:rPr>
              <a:t>HoldAllComplete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，否则使用与 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f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相关联的适当变换规则，其中 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f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是对形如 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[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f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[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e</a:t>
            </a:r>
            <a:r>
              <a:rPr lang="en-US" altLang="zh-CN" b="0" i="0" baseline="-2500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1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,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athematica"/>
              </a:rPr>
              <a:t>…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],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athematica"/>
              </a:rPr>
              <a:t>…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]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的对象定义的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对形如 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[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f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[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e</a:t>
            </a:r>
            <a:r>
              <a:rPr lang="en-US" altLang="zh-CN" b="0" i="0" baseline="-2500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1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,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athematica"/>
              </a:rPr>
              <a:t>…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],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athematica"/>
              </a:rPr>
              <a:t>…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]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的对象采用与 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f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相关联的内置变换规则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采用对 </a:t>
            </a:r>
            <a:r>
              <a:rPr lang="en-US" altLang="zh-CN" b="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h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[</a:t>
            </a:r>
            <a:r>
              <a:rPr lang="en-US" altLang="zh-CN" b="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f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[</a:t>
            </a:r>
            <a:r>
              <a:rPr lang="en-US" altLang="zh-CN" b="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e</a:t>
            </a:r>
            <a:r>
              <a:rPr lang="en-US" altLang="zh-CN" b="0" i="0" baseline="-25000" dirty="0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1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,</a:t>
            </a:r>
            <a:r>
              <a:rPr lang="en-US" altLang="zh-CN" b="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e</a:t>
            </a:r>
            <a:r>
              <a:rPr lang="en-US" altLang="zh-CN" b="0" i="0" baseline="-25000" dirty="0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2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,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Mathematica"/>
              </a:rPr>
              <a:t>…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],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Mathematica"/>
              </a:rPr>
              <a:t>…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] 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或者 </a:t>
            </a:r>
            <a:r>
              <a:rPr lang="en-US" altLang="zh-CN" b="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h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[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Mathematica"/>
              </a:rPr>
              <a:t>…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][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Mathematica"/>
              </a:rPr>
              <a:t>…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] 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定义的适当的变换规则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采用 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[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e</a:t>
            </a:r>
            <a:r>
              <a:rPr lang="en-US" altLang="zh-CN" b="0" i="0" baseline="-2500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1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,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e</a:t>
            </a:r>
            <a:r>
              <a:rPr lang="en-US" altLang="zh-CN" b="0" i="0" baseline="-2500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2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,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athematica"/>
              </a:rPr>
              <a:t>…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]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或者 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[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athematica"/>
              </a:rPr>
              <a:t>…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][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athematica"/>
              </a:rPr>
              <a:t>…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]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的内置变换规则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2187241"/>
      </p:ext>
    </p:extLst>
  </p:cSld>
  <p:clrMapOvr>
    <a:masterClrMapping/>
  </p:clrMapOvr>
</p:sld>
</file>

<file path=ppt/theme/theme1.xml><?xml version="1.0" encoding="utf-8"?>
<a:theme xmlns:a="http://schemas.openxmlformats.org/drawingml/2006/main" name="Mathematica​​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Mathematica 模板2</Template>
  <TotalTime>5334</TotalTime>
  <Words>2408</Words>
  <Application>Microsoft Office PowerPoint</Application>
  <PresentationFormat>Widescreen</PresentationFormat>
  <Paragraphs>210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inherit</vt:lpstr>
      <vt:lpstr>Mathematica</vt:lpstr>
      <vt:lpstr>等线</vt:lpstr>
      <vt:lpstr>等线 Light</vt:lpstr>
      <vt:lpstr>Arial</vt:lpstr>
      <vt:lpstr>Consolas</vt:lpstr>
      <vt:lpstr>Microsoft Himalaya</vt:lpstr>
      <vt:lpstr>Source Sans Pro</vt:lpstr>
      <vt:lpstr>Times New Roman</vt:lpstr>
      <vt:lpstr>Mathematica​​</vt:lpstr>
      <vt:lpstr>Meta-Programming in Mathematica</vt:lpstr>
      <vt:lpstr>大纲</vt:lpstr>
      <vt:lpstr>“生成程序的程序”</vt:lpstr>
      <vt:lpstr>Meta-Programming 简介</vt:lpstr>
      <vt:lpstr>Meta-Programming 简介</vt:lpstr>
      <vt:lpstr>Mathematica 中的 Meta-Programming</vt:lpstr>
      <vt:lpstr>Mathematica 中的 Meta-Programming</vt:lpstr>
      <vt:lpstr>Mathematica 中的 Meta-Programming</vt:lpstr>
      <vt:lpstr>Mathematica 中运算简介</vt:lpstr>
      <vt:lpstr>Mathematica 中运算简介</vt:lpstr>
      <vt:lpstr>Mathematica 中运算简介</vt:lpstr>
      <vt:lpstr>一些常用代码和技巧</vt:lpstr>
      <vt:lpstr>一些常用代码和技巧——Hold*</vt:lpstr>
      <vt:lpstr>一些常用代码和技巧——Hold*</vt:lpstr>
      <vt:lpstr>一些常用代码和技巧——Evaluate</vt:lpstr>
      <vt:lpstr>一些常用代码和技巧——With</vt:lpstr>
      <vt:lpstr>一些常用代码和技巧——换头</vt:lpstr>
      <vt:lpstr>一些常用代码和技巧——Replacement Rules</vt:lpstr>
      <vt:lpstr>案例分析——LetL</vt:lpstr>
      <vt:lpstr>案例分析——更好的With</vt:lpstr>
      <vt:lpstr>案例分析——简易debug</vt:lpstr>
      <vt:lpstr>案例分析——Compile</vt:lpstr>
      <vt:lpstr>案例分析—Manipulate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王竞先</dc:creator>
  <cp:lastModifiedBy>王 竞先</cp:lastModifiedBy>
  <cp:revision>184</cp:revision>
  <dcterms:created xsi:type="dcterms:W3CDTF">2015-12-30T13:51:31Z</dcterms:created>
  <dcterms:modified xsi:type="dcterms:W3CDTF">2020-07-30T19:54:19Z</dcterms:modified>
</cp:coreProperties>
</file>