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14" r:id="rId3"/>
    <p:sldId id="487" r:id="rId4"/>
    <p:sldId id="488" r:id="rId5"/>
    <p:sldId id="489" r:id="rId6"/>
    <p:sldId id="486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344" r:id="rId15"/>
    <p:sldId id="464" r:id="rId16"/>
    <p:sldId id="345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A3A426F7-C2DA-4C41-9000-1CAE40C4321B}">
          <p14:sldIdLst>
            <p14:sldId id="261"/>
          </p14:sldIdLst>
        </p14:section>
        <p14:section name="目录" id="{8997DE14-DA84-4BF9-B82C-289E5367EE08}">
          <p14:sldIdLst>
            <p14:sldId id="314"/>
          </p14:sldIdLst>
        </p14:section>
        <p14:section name="研究概述" id="{E664E882-BE0C-49DD-978D-AD7483AC84B0}">
          <p14:sldIdLst>
            <p14:sldId id="487"/>
            <p14:sldId id="488"/>
            <p14:sldId id="489"/>
          </p14:sldIdLst>
        </p14:section>
        <p14:section name="方法 1" id="{B6A4B6B1-4BB7-41AF-8619-CDAE60BB0C41}">
          <p14:sldIdLst>
            <p14:sldId id="486"/>
            <p14:sldId id="490"/>
          </p14:sldIdLst>
        </p14:section>
        <p14:section name="方法 2" id="{737274D9-A8CE-454F-B52C-87FEE388A114}">
          <p14:sldIdLst>
            <p14:sldId id="491"/>
            <p14:sldId id="492"/>
          </p14:sldIdLst>
        </p14:section>
        <p14:section name="方法 3" id="{1A654810-2BBC-4A90-8AAB-4A7BDB22EA63}">
          <p14:sldIdLst>
            <p14:sldId id="493"/>
            <p14:sldId id="494"/>
          </p14:sldIdLst>
        </p14:section>
        <p14:section name="方法 4" id="{4ABFB77E-3BC6-4FF1-A0C2-9FC0245BFDC0}">
          <p14:sldIdLst>
            <p14:sldId id="495"/>
            <p14:sldId id="496"/>
          </p14:sldIdLst>
        </p14:section>
        <p14:section name="总结与展望" id="{22819D8C-69E7-41FF-A777-DF39EA730589}">
          <p14:sldIdLst>
            <p14:sldId id="344"/>
            <p14:sldId id="464"/>
          </p14:sldIdLst>
        </p14:section>
        <p14:section name="研究成果" id="{08366DA6-4008-41BB-BA0B-7666E536C234}">
          <p14:sldIdLst>
            <p14:sldId id="345"/>
          </p14:sldIdLst>
        </p14:section>
        <p14:section name="尾页" id="{4E2CDC90-DB86-4684-B3E7-B394A5AF01AE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8" userDrawn="1">
          <p15:clr>
            <a:srgbClr val="A4A3A4"/>
          </p15:clr>
        </p15:guide>
        <p15:guide id="4" pos="4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3BA3EC"/>
    <a:srgbClr val="37ABB5"/>
    <a:srgbClr val="BB83F4"/>
    <a:srgbClr val="2667A2"/>
    <a:srgbClr val="0C012B"/>
    <a:srgbClr val="00007C"/>
    <a:srgbClr val="133451"/>
    <a:srgbClr val="0B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>
        <p:scale>
          <a:sx n="100" d="100"/>
          <a:sy n="100" d="100"/>
        </p:scale>
        <p:origin x="1062" y="300"/>
      </p:cViewPr>
      <p:guideLst>
        <p:guide orient="horz" pos="1958"/>
        <p:guide pos="40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0" normalizeH="0">
                <a:solidFill>
                  <a:srgbClr val="2667A2"/>
                </a:solidFill>
                <a:uFillTx/>
                <a:latin typeface="Times New Roman" panose="02020603050405020304" charset="0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华文楷体" panose="0201060004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pic>
        <p:nvPicPr>
          <p:cNvPr id="7" name="图片 6" descr="buaa-vrla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7935" y="6074410"/>
            <a:ext cx="1731010" cy="6159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635" y="6522085"/>
            <a:ext cx="4064400" cy="360045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62095" y="6522130"/>
            <a:ext cx="4064400" cy="360000"/>
          </a:xfrm>
          <a:prstGeom prst="rect">
            <a:avLst/>
          </a:prstGeom>
          <a:solidFill>
            <a:srgbClr val="13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26730" y="6522130"/>
            <a:ext cx="4064400" cy="36000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33410" y="6539230"/>
            <a:ext cx="192532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760FBDFE-C587-4B4C-A407-44438C67B59E}" type="datetime1">
              <a:rPr lang="zh-CN" altLang="en-US" strike="noStrike" noProof="1" smtClean="0"/>
              <a:t>2025/2/20</a:t>
            </a:fld>
            <a:endParaRPr lang="zh-CN" altLang="en-US" strike="noStrike" noProof="1"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5118" y="653923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动作质量评估中跨域对齐方法研究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021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 u="none" strike="noStrike" kern="1200" cap="none" spc="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38785" y="6539230"/>
            <a:ext cx="318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周康垒（梁晓辉教授指导）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200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动作质量评估中跨域对齐方法研究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8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200" b="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Times New Roman" panose="02020603050405020304" charset="0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博士学位论文预答辩</a:t>
            </a:r>
            <a:b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/>
              <a:t>在此键入标题</a:t>
            </a:r>
            <a:br>
              <a:rPr lang="zh-CN" altLang="en-US"/>
            </a:br>
            <a:r>
              <a:rPr lang="zh-CN" altLang="en-US" sz="2400"/>
              <a:t> 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7265"/>
          </a:xfrm>
        </p:spPr>
        <p:txBody>
          <a:bodyPr>
            <a:noAutofit/>
          </a:bodyPr>
          <a:lstStyle/>
          <a:p>
            <a:pPr marL="3239770" algn="l"/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答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辩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人：</a:t>
            </a:r>
            <a:r>
              <a:rPr lang="en-US" altLang="zh-CN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指导教师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学科专业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计算机应用技术</a:t>
            </a: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研究方向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charset="-122"/>
                <a:cs typeface="Times New Roman" panose="02020603050405020304" charset="0"/>
                <a:sym typeface="+mn-ea"/>
              </a:rPr>
              <a:t>XXX</a:t>
            </a:r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603925DD-929D-4208-B81D-2DED221D6C8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9219E0B2-F600-4A2B-B3D3-4BC3552109D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C0396BAF-F9BF-4516-8231-B07B3E752C7F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4475AC-0586-43F4-A2CD-A854F8186C2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4974C2-10A0-4433-9CB5-E7695C56D0D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CE9845-0C34-493B-8DD4-E1E79C5DF61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6900FA04-538C-43FD-B869-676F5C8E9D7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93B8A3-467C-460E-B721-3966EED4CCD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01B28354-FAFF-4EA3-964C-A064743AD3D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B4C5BF64-33D4-4CE7-B9EF-269CC7816C4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A3BDED8F-C77C-47C0-B69E-3255C99FA18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E0A5BE63-3ABF-489D-A1AE-2ADC0CB5BA8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11FBC06D-4595-4C0A-B113-67FEE7F69B31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6">
            <a:extLst>
              <a:ext uri="{FF2B5EF4-FFF2-40B4-BE49-F238E27FC236}">
                <a16:creationId xmlns:a16="http://schemas.microsoft.com/office/drawing/2014/main" id="{2B736C41-3AB7-4F41-B142-EC8CD4E546F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0AC5B6E6-3318-4AA4-82D9-26ECDDE69361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8" name="HeaderSeparator1">
            <a:extLst>
              <a:ext uri="{FF2B5EF4-FFF2-40B4-BE49-F238E27FC236}">
                <a16:creationId xmlns:a16="http://schemas.microsoft.com/office/drawing/2014/main" id="{F8E7129D-BE90-4C7F-9B5C-5FD3F49E67A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6F16168-AE87-457F-A05B-2814427C2D93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HeaderSeparator2">
            <a:extLst>
              <a:ext uri="{FF2B5EF4-FFF2-40B4-BE49-F238E27FC236}">
                <a16:creationId xmlns:a16="http://schemas.microsoft.com/office/drawing/2014/main" id="{AD46A0F5-1FAC-455D-A378-27094DF6F93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4C893F7-E575-420A-BF18-9465CCFE64CB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parator3">
            <a:extLst>
              <a:ext uri="{FF2B5EF4-FFF2-40B4-BE49-F238E27FC236}">
                <a16:creationId xmlns:a16="http://schemas.microsoft.com/office/drawing/2014/main" id="{2EDEA95E-EE22-4B6C-8B12-75E37FDA0B1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ED91A70-9B77-4F67-BBCB-18D09A4DB0EB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parator4">
            <a:extLst>
              <a:ext uri="{FF2B5EF4-FFF2-40B4-BE49-F238E27FC236}">
                <a16:creationId xmlns:a16="http://schemas.microsoft.com/office/drawing/2014/main" id="{F39E141E-9FDF-45F7-8C5D-6A1E924F453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D73E2C38-2223-4ACD-ACD9-43B6E8D3C055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parator5">
            <a:extLst>
              <a:ext uri="{FF2B5EF4-FFF2-40B4-BE49-F238E27FC236}">
                <a16:creationId xmlns:a16="http://schemas.microsoft.com/office/drawing/2014/main" id="{CE75C336-F6D8-44EC-AD19-1B858649DC2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F52807FF-B9F8-4DB1-BF14-95DCE0A1D58D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59" name="HeaderSeparator6">
            <a:extLst>
              <a:ext uri="{FF2B5EF4-FFF2-40B4-BE49-F238E27FC236}">
                <a16:creationId xmlns:a16="http://schemas.microsoft.com/office/drawing/2014/main" id="{001B93B6-9555-4587-A0E4-D5589E05523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BDFDF20F-EC3E-4AAA-88B4-F5BA8C4EA1C3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3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B6D7FB0E-0115-4F7F-A411-4FB9B2909FD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9AE2C35-378D-483F-A836-0C78662862AE}"/>
              </a:ext>
            </a:extLst>
          </p:cNvPr>
          <p:cNvCxnSpPr/>
          <p:nvPr/>
        </p:nvCxnSpPr>
        <p:spPr>
          <a:xfrm>
            <a:off x="0" y="0"/>
            <a:ext cx="6966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AEF100-D563-4F15-8E19-90A373C5CE7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948F675E-2FDA-49F0-A851-0011AC418727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45107C9-E77F-479F-8DDE-7189A2BA057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3E4322-1535-4214-B60B-D62EF9EF149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9CDC9C-87DE-44C9-B85F-4E43A41D925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B9EF11-8589-4D2C-8782-1514334C0DF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D70F4E4-8351-4635-AE56-4ADA1FC6E4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75E1D5A-9E77-4442-BE37-5E933518784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E340FBD8-DD58-4D8D-8571-BD5B269A0FF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622092D-011B-4166-8B06-9A0967C2FFE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CFDA50D7-DA25-479A-9923-D27448D9E16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08610F7F-2053-48F8-BE33-F2AD4106517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E325EEBC-9577-4901-BCCF-51461E70000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DC3EEB33-70ED-471B-BDEA-D834D29B079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52360566-4D04-4173-8AC2-F1C73C1B755E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40A16190-936D-4187-858B-C8030E8BEB3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13358C35-676C-441D-B0C8-15D9598339F7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9812AD3D-5E4F-4347-AC88-E50F581123A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4161FDB-CEB8-4DAD-9937-D210BA40B2D9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F9EFCBE-5443-4059-885C-2C5BC7E95FA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301D828A-D89C-499A-8CDE-AAFB5FE3BA09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5A2C9C6D-F2F7-4105-8C73-053529D3078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A331A3F8-4C5B-405A-891D-BC82CFE4612E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FB4279F8-F870-41DC-BEDD-6DCFAB51513C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FB91C16E-6A74-4163-B618-2BE4A350CDA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F4D3BA02-3909-4D18-A1E3-86B732021F9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296FEB9C-8FE0-4C5A-9376-8222D4E8A925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2183382-0098-483C-AF68-99E043D9644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28759C-68C8-4358-89AB-9C0CE5B1D8AB}"/>
              </a:ext>
            </a:extLst>
          </p:cNvPr>
          <p:cNvCxnSpPr/>
          <p:nvPr/>
        </p:nvCxnSpPr>
        <p:spPr>
          <a:xfrm>
            <a:off x="0" y="0"/>
            <a:ext cx="783771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7486274C-BBFC-4580-8A64-B451902290E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33DDF2EE-793A-4681-B054-D2DF74C9CF1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52D444A-79F8-435D-B075-083EDDC3FE5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D3F897-7D89-4106-876D-83815FD06F13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FA040-06F4-4DB2-9C86-0918B16FF675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5B93B1-4F0A-49A7-A05C-3F3233AEEE8D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4A438CC3-48FC-4858-B15A-BCC2E6701378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599F31F-D0D6-46A2-84E4-07E858B22909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A2464065-81D8-4F5E-AA32-196B09BFC39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57B4797F-6AF1-4214-84B6-1B5CDCCE07A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132C0360-3691-4783-BCE7-1A912E0F832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B26D013B-06D7-44A8-9938-878AA25EB75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6A1B0E01-3CA8-4369-A0E5-585E06A87EF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4C58EDA-334F-4C24-BC48-B1D17B06912F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749C1CE8-156D-49A0-8029-360A4310279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46AF87CF-AAFD-4F6D-9144-67E30AC9140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6E4419ED-B904-4F75-8641-C4C2B445C5E7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0ED8F51E-21CB-44D4-80C7-AC528CC4338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6A67765F-E9BD-4FA2-8E64-1D33A4F448D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AAEE5CDA-167C-4451-8902-23403EAC842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2341D910-2F1B-4C20-9197-E0ADBC21A5BC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5B7ECC11-FA7D-4BA7-8B83-53D70566A1D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748CB0B8-40F3-4044-A631-8F0CFE4E4695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C90A083C-1C66-42F1-BB45-6B7CC863CB5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E00A5843-F64C-4B8E-B42B-AA207140DA73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F86D4A43-D3E0-49B3-85E0-85551D80E7B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73A4D7AF-EA2E-4492-9C05-B237A4A7385B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4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98443CA-5719-4F9F-BB14-F29FC8A204B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29069B1-658F-4325-8A9B-3CA14927BDC8}"/>
              </a:ext>
            </a:extLst>
          </p:cNvPr>
          <p:cNvCxnSpPr/>
          <p:nvPr/>
        </p:nvCxnSpPr>
        <p:spPr>
          <a:xfrm>
            <a:off x="0" y="0"/>
            <a:ext cx="870857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72854F2-F3C9-47C0-B2DC-472BD2D1093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BE676B87-58FE-4884-B353-BD16CB3EEBE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35D640E-AE41-4893-BD09-079822B5728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B8AD76-281A-4B2A-AF39-7FF5A7AB54F9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FF5C98-FC30-4365-984C-3E9FEB0CCF1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F7E494-E447-4E1B-919D-579C9178F9F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110ABBE5-61A9-466F-BACF-132DAFBFF5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0A78C27-18FC-4FEC-BC2B-9BD28684AD8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1F144D83-330C-4020-A767-32CD4E75190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7D6AB849-D6E0-49C5-B096-F28A71DDF4E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91D633A8-F419-4FCE-B7B0-6D0A81C9C74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7F764A5-4FA1-4A12-A724-3AEDAE11792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7D365E5E-0DB3-4005-8C4E-6589E66A722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0D1DDD0-EFDE-4FB3-9AAE-37C0647B9619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19818804-0968-4659-A749-127C4BBCD02F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210CD747-A287-40BF-9326-4E753B1D7442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4A5FC219-269A-4C7A-90A5-5C5F49A450F6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EC79F47A-8504-46CF-BB01-497CEDF3A54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55620E66-730D-4921-AFD3-7E3E510FE9A3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A323443-C042-43A3-B0DE-D5C3A563C50B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95C81A6E-0B56-42D4-800C-40FE069E1EBD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C44AAA45-E96B-4175-8A88-FB03C8D8108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51CA164B-60C3-4267-81D5-E39614C4BDC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EF82256B-27EF-419E-91D7-97CBFA4EEA0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7ED40A99-8C08-49F3-ACDF-CFCA98F6D778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BF740391-CF10-4D89-81F5-73C51533C65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0CDFA44F-A211-4495-BAEE-E7056E790022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74D90520-464A-4D88-B676-9A11248778DD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7014807-7597-4099-8044-EBD1730E40F5}"/>
              </a:ext>
            </a:extLst>
          </p:cNvPr>
          <p:cNvCxnSpPr/>
          <p:nvPr/>
        </p:nvCxnSpPr>
        <p:spPr>
          <a:xfrm>
            <a:off x="0" y="0"/>
            <a:ext cx="9579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D3596149-6C0F-40B6-8F72-1E0597D4D36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0039670C-198D-4D57-B8F0-3F810A71FE9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FE88579-C9D9-4DF1-AE3D-58A96BB507D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45F90F-F5D2-4E8A-975A-E85D8807612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478DB1-52BA-4D56-9E5F-523E4055743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AA8B68-E750-4B5D-8BE9-8C5A8C26A68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5A878B6-A72D-4384-BC6D-2934D93AA12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0122453-1C72-4730-989A-05DCD3F52A3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281B656A-4403-4236-9BBD-0384A9A865F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F124A303-C493-4955-9B84-52CB713A3AE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BB061B58-B01E-4258-8C95-1B11EF3EB37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29894311-5E73-488B-A436-7EADDC492FC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BB455615-BF92-4BF4-A80A-BEA33FC62DB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797D2938-2648-4CD6-ACB8-FA58B053A92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2CC7CCAE-9CBC-4692-87BD-B69FE4C13E4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20018992-8B8F-4677-877B-77C798B4813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5589CB09-13B3-4DBA-BE38-020096664595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788A353A-56EA-4809-BEDF-6C198B559B0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64F59198-B6AA-40AD-9FB9-7262BE92C3B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F0E3266-91B5-434A-A5B9-1B1734761FB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1E6D22A-1596-4992-AC2E-F83A415C26B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872530BE-02FB-4FD6-B3D9-AFCC0B36305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04C60FD0-20A0-40B0-BE94-E984DF6D453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1658F529-D7A6-4DF6-919B-10C3181D9784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46F3C1C7-F8C1-4E53-9952-CE617E35D0A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EE9850D2-884E-4DAF-9298-65889640160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9C190932-599C-4590-917A-CBD6CCA111A3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内容总结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E72E6DDA-1B85-4F13-90AC-12B6FC5CF872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C">
            <a:extLst>
              <a:ext uri="{FF2B5EF4-FFF2-40B4-BE49-F238E27FC236}">
                <a16:creationId xmlns:a16="http://schemas.microsoft.com/office/drawing/2014/main" id="{BB18320F-E58E-4074-A454-8550D47D36E7}"/>
              </a:ext>
            </a:extLst>
          </p:cNvPr>
          <p:cNvCxnSpPr/>
          <p:nvPr/>
        </p:nvCxnSpPr>
        <p:spPr>
          <a:xfrm>
            <a:off x="0" y="0"/>
            <a:ext cx="104502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3EAFD5B7-6279-4ED0-B68F-774AC862854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EC89E88-50BE-4659-9C69-3F117E06F2B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0E4BECB4-03C4-4795-856D-A2CF08C04601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E8B86A-3F69-4A03-AC58-8298B91E23C0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696DC0-B3CD-4B88-8507-FCBD5AF01EA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C38165-100C-4601-BCAD-4F18974F9DC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2BC999BD-EEF3-486A-A621-034066BAE32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D0CF085-605B-4F6A-A406-6DEC1F551A15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BC14DACD-4B87-4E19-8F58-95F7B9F3F8B6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5AA4861-9FB0-4A42-8F18-889716AD38B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D9DEE9AF-E232-424A-9AAC-85649B0C688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A959E0A8-F5CB-4257-A5BF-BDD8DB29DA0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AAE03C72-E0A6-40A3-9117-A70BA82115C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E994CBFF-24DD-4762-B515-A3CA44548A5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72CDEE0-C91A-46ED-A259-88E6894C905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7867C507-720F-4CB9-95BF-1FFDF1115E8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372B1659-D7FA-48E1-9C8A-C3124E27DD0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A52A6406-DDB4-474E-869D-7CF60FCDC4D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31DA8934-A614-4CF1-A0CB-8F35A51F3C5A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26EC6B6E-0F68-4A2C-B2B2-C38985CE801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E5D82144-4CF1-43F8-B98F-460B66F2E07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42B55E4A-5C80-40E4-BDFF-525F874707F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EF321AC4-E3AB-40E7-B3C6-1D65DE9D8582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1E62B296-79A1-4761-A456-8F1DC28EC8B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A33ED69C-8083-4982-9F04-1D118E2CE8BE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8747C57E-2EAB-4F71-B1D2-30788260D00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F4764BFA-6B4A-4249-91E8-3FDDBEEE5879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未来研究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2" name="PB">
            <a:extLst>
              <a:ext uri="{FF2B5EF4-FFF2-40B4-BE49-F238E27FC236}">
                <a16:creationId xmlns:a16="http://schemas.microsoft.com/office/drawing/2014/main" id="{383C293A-8C35-46AE-9EE5-70DE6C0C6BF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C">
            <a:extLst>
              <a:ext uri="{FF2B5EF4-FFF2-40B4-BE49-F238E27FC236}">
                <a16:creationId xmlns:a16="http://schemas.microsoft.com/office/drawing/2014/main" id="{5D6BFCDF-DEC5-453D-B646-FC931434698B}"/>
              </a:ext>
            </a:extLst>
          </p:cNvPr>
          <p:cNvCxnSpPr/>
          <p:nvPr/>
        </p:nvCxnSpPr>
        <p:spPr>
          <a:xfrm>
            <a:off x="0" y="0"/>
            <a:ext cx="11321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F4D4FCBD-6998-4ED8-AC6B-8DE8CB518B56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4FD5BCBB-9505-4F5F-9A05-747D6C40BB3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813C8FB8-DF3B-4FFF-86D8-833E92780E7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123010-12D8-4149-8E98-F6440AF1FDA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0D8821-04D9-4325-ADA7-7BA01F11FFD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16B35-D33E-4E8F-8C58-026F417E41A0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E67AA10A-F05A-4426-9046-EF1A0BDA8F2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4FC30B3-CD59-448C-8BF5-475B4AF2EB8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9C3E7179-A7BB-4BA1-94E4-0C255BCA8DD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3001F77-9ADC-42C4-B3D1-36536D59411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8C2593C4-C28C-45DD-B429-1564C3EEE773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FCCDFF8F-D744-4BB4-A59E-2E64FD46C4C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BFDBFFE1-13FF-48FB-94EC-BF5B486BE0EB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770A69C6-2F84-4651-8F99-24B2C644F52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4F0E6933-8279-4F38-9897-6E055B9281D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854396D6-0F33-4AB5-B4C6-F0439D0248D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9E7F60E8-E2D7-4F48-8F4C-7122304412A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6DC70B88-A7C9-48AC-BEF0-0B4DBC019BF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75008C1A-15A3-4654-90A2-415F04414ED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C23DF27E-C732-4212-BC7A-BEBAD16D9631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3E0EB614-8AFB-4DBE-9107-309412E0EC46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E9423737-35D6-438D-9504-ED21A1FFB43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22A8DE35-E3CE-4A25-8FC0-02FA9F9ADC98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C34503BF-F043-41A4-B9E2-62E0715D9634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B9903607-3D11-47EB-8074-319BC1D6E84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26FD3593-0045-40FA-AFA8-7743117C11B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C3B1D69D-5F0F-4E93-9AC9-5D76C6D9CD50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支撑学位论文的研究成果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/ 17</a:t>
            </a:r>
            <a:endParaRPr lang="zh-CN" altLang="en-US" sz="1400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7BDF4DB8-1124-499D-A79D-AB77E333A2F1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C">
            <a:extLst>
              <a:ext uri="{FF2B5EF4-FFF2-40B4-BE49-F238E27FC236}">
                <a16:creationId xmlns:a16="http://schemas.microsoft.com/office/drawing/2014/main" id="{2EFF970A-0B17-443D-A528-B8D1293D0E6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812E5F3B-E980-482F-9AFC-E9772A2FF84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0196B76-94DA-4F7F-8C16-13D5CA5F714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65F21D8C-D406-45B8-8B62-D72C03219F4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5E259-BBD1-4828-ABA6-43264AC3CAA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CD65EB-57DE-4991-B0F8-9A506E5A8EB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F3A550-B46A-4922-817A-A42B67C0CCBE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5BC1FB85-B513-4606-907E-930AA98F926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C3E6343-E89A-4BD0-8F94-875347A078BB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C87A5A2A-629F-4F3D-BB91-0F9339CB9BA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612AC9F8-1301-41DA-99D1-C19F9F884BB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E7B10EEB-D2C4-419B-9929-7637B9ECEAF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29D4B92C-7947-46CE-8E8F-C50958AA3E9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B1D4BCA3-88B6-4024-8082-D7728E130AF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56D35898-6573-4D76-A06B-D98DE64CDA7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AFCCD8D-89CE-48BE-9CBA-60ED8772660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87D86D50-C88A-4EB0-8935-1963616E7CA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E8E5C88D-FFC4-47B5-B1C9-EF626EEDCE6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45483D0F-3E41-4970-B6EC-6A9261792CA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76046AD0-FAE1-4A1F-A9AB-EDDF6E64237C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E9891506-0461-405C-B129-57F3190F41D4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7BF667E7-2C7F-4ADA-A69C-708A3679CE4A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C6AD517A-0087-4CDE-B546-ED82A40484DC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261D13D1-06AC-43DD-9B77-7A581B9619B8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2D3B4772-E4AD-4433-8356-099BCD27F5D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AE049372-3DD5-44B4-A0AC-24C0329917BB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47457D81-1734-4395-A86D-E307950E436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BE4BF09F-ECEC-4824-BFF5-E8B4CE03D719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请各位老师批评指正！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EC344508-49E7-4C7E-BB09-A6A30EF4D12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86AD9FEA-8F07-4959-A84C-49D7A6D5EAF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802BE0C6-DE03-43CB-90A4-B072AD3793F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54571C-5422-43BF-966F-8C864F95237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6C0D39-037D-468A-9BC9-B362B2DF0628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6B8515-E93D-4103-A31D-880FC0E5CE5A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9E30CAA1-CF1C-4699-8420-6A12C26CA04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91E7929-0A68-42F4-9AC6-6885379C0DA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820ED24A-E9A4-49C2-B132-D5627D63A3C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687408D8-BB40-4296-A2CE-0C4E6C89973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8538C509-34CB-496F-84EC-D0870B27A87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8F6B0C10-446D-416B-82C8-7C48D8F578E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73ED78AF-6007-4ED5-B1B0-C9D76C6807A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6">
            <a:extLst>
              <a:ext uri="{FF2B5EF4-FFF2-40B4-BE49-F238E27FC236}">
                <a16:creationId xmlns:a16="http://schemas.microsoft.com/office/drawing/2014/main" id="{D4BB4BEE-3AFF-4375-B376-AC4BBD5835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80ADF132-F5BB-4804-A1E2-C52B6C06409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8" name="HeaderSeparator1">
            <a:extLst>
              <a:ext uri="{FF2B5EF4-FFF2-40B4-BE49-F238E27FC236}">
                <a16:creationId xmlns:a16="http://schemas.microsoft.com/office/drawing/2014/main" id="{41D11802-9241-4960-B30D-5C6769D94CC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294EC9EE-E075-49B1-A3BA-4D5B9C66ABF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HeaderSeparator2">
            <a:extLst>
              <a:ext uri="{FF2B5EF4-FFF2-40B4-BE49-F238E27FC236}">
                <a16:creationId xmlns:a16="http://schemas.microsoft.com/office/drawing/2014/main" id="{3175191B-DF99-494B-82AD-863DDA38BD5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000BA8FB-83F7-45E4-A7EE-86A51685617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parator3">
            <a:extLst>
              <a:ext uri="{FF2B5EF4-FFF2-40B4-BE49-F238E27FC236}">
                <a16:creationId xmlns:a16="http://schemas.microsoft.com/office/drawing/2014/main" id="{77D870C9-03F0-4AF5-90EB-541139268328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19CD230A-25AF-4EB4-8183-78437F17FE36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parator4">
            <a:extLst>
              <a:ext uri="{FF2B5EF4-FFF2-40B4-BE49-F238E27FC236}">
                <a16:creationId xmlns:a16="http://schemas.microsoft.com/office/drawing/2014/main" id="{CD6648B1-C800-400C-BF31-920C552D8E2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8EBDED83-8EED-4C41-89D3-10D3CE5B639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parator5">
            <a:extLst>
              <a:ext uri="{FF2B5EF4-FFF2-40B4-BE49-F238E27FC236}">
                <a16:creationId xmlns:a16="http://schemas.microsoft.com/office/drawing/2014/main" id="{75C260A9-6AF7-401B-91C4-3E42EB46436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60397CAE-84CB-4554-83C9-9B9C94CCC64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59" name="HeaderSeparator6">
            <a:extLst>
              <a:ext uri="{FF2B5EF4-FFF2-40B4-BE49-F238E27FC236}">
                <a16:creationId xmlns:a16="http://schemas.microsoft.com/office/drawing/2014/main" id="{7E607213-2995-45B3-ACD9-C529C491A05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7D749AC3-48BF-4B89-9CF2-319790ABF3C7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研究概述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研究内容一：方法</a:t>
            </a:r>
            <a:r>
              <a:rPr lang="en-US" altLang="zh-CN"/>
              <a:t> 1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研究内容二：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研究内容三：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研究内容四：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总结和展望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支撑学位论文的研究成果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strike="noStrike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/ 17</a:t>
            </a:r>
            <a:endParaRPr lang="zh-CN" altLang="en-US" sz="1400" strike="noStrike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6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7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3" name="HeaderSeparator2">
            <a:extLst>
              <a:ext uri="{FF2B5EF4-FFF2-40B4-BE49-F238E27FC236}">
                <a16:creationId xmlns:a16="http://schemas.microsoft.com/office/drawing/2014/main" id="{2F59A67F-A5A5-4836-B032-A16B69E1D6C8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parator4">
            <a:extLst>
              <a:ext uri="{FF2B5EF4-FFF2-40B4-BE49-F238E27FC236}">
                <a16:creationId xmlns:a16="http://schemas.microsoft.com/office/drawing/2014/main" id="{72A23DAC-DC82-4AE3-B064-3754E84361E3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parator6">
            <a:extLst>
              <a:ext uri="{FF2B5EF4-FFF2-40B4-BE49-F238E27FC236}">
                <a16:creationId xmlns:a16="http://schemas.microsoft.com/office/drawing/2014/main" id="{031071D2-C7C9-4D07-9470-3BAB63D3F24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8817B4-3D79-40B7-BDB2-3FA25996AE7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40F03C-CADF-4087-BAD4-D96259DC929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54683F-BCEB-4CA1-8DB2-C669C4B4CAB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A3BD471E-46DF-4A28-A199-FCFEAE57733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1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4AF680D-B5D0-4A4F-AD83-7B6F092FD8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900C594B-F3D5-4A22-AD8D-064EBC4DCB7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2">
            <a:extLst>
              <a:ext uri="{FF2B5EF4-FFF2-40B4-BE49-F238E27FC236}">
                <a16:creationId xmlns:a16="http://schemas.microsoft.com/office/drawing/2014/main" id="{A260A579-FB23-494E-B12D-DBC6AFC27D0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parator3">
            <a:extLst>
              <a:ext uri="{FF2B5EF4-FFF2-40B4-BE49-F238E27FC236}">
                <a16:creationId xmlns:a16="http://schemas.microsoft.com/office/drawing/2014/main" id="{D4C2DF71-404D-4FAF-A20C-EB903A6E478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HeaderSeparator4">
            <a:extLst>
              <a:ext uri="{FF2B5EF4-FFF2-40B4-BE49-F238E27FC236}">
                <a16:creationId xmlns:a16="http://schemas.microsoft.com/office/drawing/2014/main" id="{C0D88636-8FB4-462E-8796-93A21A7E3CC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parator5">
            <a:extLst>
              <a:ext uri="{FF2B5EF4-FFF2-40B4-BE49-F238E27FC236}">
                <a16:creationId xmlns:a16="http://schemas.microsoft.com/office/drawing/2014/main" id="{0025DD17-90F5-4C32-BC89-7CC6969B84B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6DE5E10B-7C32-4CC9-9ED4-7DDF9F38CA4A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86933B25-E4BB-4FD4-B1DE-03C9ABC4E067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F583CA3F-4F22-449E-B07F-E8AEF1A6578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B92AC172-BCDC-4E4D-B4A7-27C813E30DC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parator2">
            <a:extLst>
              <a:ext uri="{FF2B5EF4-FFF2-40B4-BE49-F238E27FC236}">
                <a16:creationId xmlns:a16="http://schemas.microsoft.com/office/drawing/2014/main" id="{0ED63DB9-4C76-4669-9161-CB3E6275928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D3DB4E9D-344D-42D8-8CA7-5DE58D21BFCE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parator3">
            <a:extLst>
              <a:ext uri="{FF2B5EF4-FFF2-40B4-BE49-F238E27FC236}">
                <a16:creationId xmlns:a16="http://schemas.microsoft.com/office/drawing/2014/main" id="{57DF5316-65F5-4F67-B262-DA24132FCBC7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BE144669-E69B-4A06-B3B3-6546D0F0E674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4">
            <a:extLst>
              <a:ext uri="{FF2B5EF4-FFF2-40B4-BE49-F238E27FC236}">
                <a16:creationId xmlns:a16="http://schemas.microsoft.com/office/drawing/2014/main" id="{BCB2C2B4-0100-4AFF-B9AF-AE21E332050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5F870404-D0A6-4F50-83CA-9CCFD850754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5">
            <a:extLst>
              <a:ext uri="{FF2B5EF4-FFF2-40B4-BE49-F238E27FC236}">
                <a16:creationId xmlns:a16="http://schemas.microsoft.com/office/drawing/2014/main" id="{55FB086D-44AD-432D-9E02-005A0C7E48EB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0679459D-95DF-4F7A-A06E-E0A2DE3FB819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0" name="HeaderSeparator6">
            <a:extLst>
              <a:ext uri="{FF2B5EF4-FFF2-40B4-BE49-F238E27FC236}">
                <a16:creationId xmlns:a16="http://schemas.microsoft.com/office/drawing/2014/main" id="{2571B89D-C0C1-4F99-A8F4-E14355D8AF0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3A65981C-3426-4DA9-BA14-12A9E3FE0328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4445FB2C-547A-488B-8DAF-125D0D5C10BC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86F54088-D9A7-490F-8C23-6D9785E29662}"/>
              </a:ext>
            </a:extLst>
          </p:cNvPr>
          <p:cNvCxnSpPr/>
          <p:nvPr/>
        </p:nvCxnSpPr>
        <p:spPr>
          <a:xfrm>
            <a:off x="0" y="0"/>
            <a:ext cx="870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BB1D05A-0D5A-4E76-85CF-4D8113ED427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0710C10-B4A0-4887-82E7-C2636B57C83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7DBC41E-CB2E-4DE2-81B4-5FA6CC76F077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51F76C-2B65-46FF-92B4-5B46D8728A8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FD25A-EA2A-45A2-815A-4877EC46B25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64207-5744-47D6-9DED-B9748C80AFC4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D19EE2CE-4047-4975-AABD-39054593813B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5BF04FC-5042-4AFD-9D51-AE7EA120530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9385FCF8-4BC8-4B62-B954-986D7F5D431E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4478D06-C1B6-4510-8017-CA1248AF175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6378BEA2-0D0F-4FD3-8645-9388D0BB54E8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106DFDEB-BE65-41FA-8D28-369BFA0F9CB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E134398B-164D-4308-8BFD-9167CC9A1692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2D74D639-910F-4F92-96FE-612778546D61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6A47A0F4-557A-4C39-8888-7FC58FDC1FC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8F62CB03-6B53-47B3-AE16-D2183C2F466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29547C9-FC70-4F34-9CAA-CC8B734494FC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AE3CB788-A402-47F3-9648-4018811F10E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524F7186-68A8-4319-A4AA-F5F8EFA80FB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6583317-4922-474B-84DA-86006830E14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7A3DBD1-D0AD-4A5D-B950-30479843423E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66E338E8-A1EA-4FB1-AAF5-F6288538894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A832CD00-1CAA-49BC-852E-B0E4EF811EDC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003233F-86FD-478E-8E09-30E338D44FCC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1B4572DC-BC10-4029-8DD1-BC03EFB7D2D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C4490B11-9969-4C92-9511-4151C4054AA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09EB51AD-7D33-4C02-8B52-E3FE44F008DF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96A90191-B257-44CE-9599-A1B21968D927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3E6E21-ACD3-4D01-8DE1-6A69195D54CF}"/>
              </a:ext>
            </a:extLst>
          </p:cNvPr>
          <p:cNvCxnSpPr/>
          <p:nvPr/>
        </p:nvCxnSpPr>
        <p:spPr>
          <a:xfrm>
            <a:off x="0" y="0"/>
            <a:ext cx="174171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923CD8F-BDC6-4273-A6A4-BE218157973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DA5CD637-7727-48FA-AB39-DBE53381C02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D2121A4-F0AC-45A6-9AA2-27725BA8B53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C15166-870E-472B-9256-41EF0FA65DB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33ED61-88A9-4413-BCA2-D9DD2E14D4E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C336E2-3D59-4797-8B9E-A7090E0732C7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C97C7B97-F6C2-4BA5-A7E8-3D46C60CF114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84B2319-E4D2-4594-B80E-D0FDD6755F9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837DEF68-4472-4463-BD5C-61258D2A4069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C26BBA60-805A-4F7C-A8B8-DC36D8842F8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3CD13C38-4609-4A07-B747-CA8BC6C11F3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E49ADF35-0B59-4DF8-A3BC-9DBC1410786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5B78DDCC-6A12-45A6-A808-572EB7BBCCD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60386A93-820F-41B6-8D1E-101B09DA556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A6069FAE-DA9B-45A8-A237-15BD71ED73F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E26C7CB-16EB-4FF4-93A1-AA7C1B28607E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1E16506D-2626-44EC-A2B3-5B5ADA97ADC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629673FD-0108-41F1-9052-96CC3CE2085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C28F3BD-0947-47F5-9A4F-D4C18718ED3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A8B60BF-4A62-4A12-B8AE-FEAF8277F5F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C647A5B6-CC16-41C6-B793-887687BC155B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3CA3A115-8E6C-479E-9694-51527E784DF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1C346C54-9E2D-40F9-B494-5C352CC3C38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E74C22B5-BC99-4883-8F13-0F7D943D5FE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0FDCD983-6359-4B8D-828F-3A9C8C62AC53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4E8018C8-C3EC-4449-8656-51C4C1143DA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73EF0ECF-F3A4-4FE6-B28B-5FA2B3B48584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研究内容与组织结构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5A74FB6D-041D-43B2-B5AF-23FE6BFCB64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64C38925-F2E7-4B63-A544-B5199E1247F9}"/>
              </a:ext>
            </a:extLst>
          </p:cNvPr>
          <p:cNvCxnSpPr/>
          <p:nvPr/>
        </p:nvCxnSpPr>
        <p:spPr>
          <a:xfrm>
            <a:off x="0" y="0"/>
            <a:ext cx="261257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5F60D97-DEB9-476E-AF8C-26F16052EBD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119FE807-1A75-40EA-9464-7654D0F5D10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C0A512B-CEEC-47D0-814B-E1B654335A1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86868B-9E7F-4B60-BC9F-215D6400D5D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D8812-5CE6-49F0-9259-88A8C8C109D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0BAEE3-342E-40D7-8305-0C640DCC73A8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401593D-B2A4-408F-8B09-8686FEBC067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4467147-6711-4594-AB9F-4453A18DE4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C6639360-AC45-45DA-8327-FF0C63F47CE6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771FDE3D-05B7-4E12-8AE2-307FA072E9A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CADBF49A-19C5-4332-808F-8DCFCB276023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B38FF54-F0A7-4E60-823A-00392218112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D154E0A1-8DA0-48F1-A771-AEAE72AA02A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4DF40B88-9A02-42EB-B971-E160881B7E5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CDFBAD4D-58B6-48D6-95C9-24915C12B8A9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13326EF5-D790-4C5A-8FD9-AEBFE42C9F4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FE3263BF-C7F9-4971-B6F4-3A0167E3EB0B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41A317D8-0EBA-4FA5-9ACD-7CE36ABCE8E6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75073053-8940-44E2-B55E-F596080B27E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DBBB4E57-32AD-403F-A47B-E48B587F022E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B4B1DC48-CF3D-4E1B-A526-E10D0B0F8741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36BD201D-63EB-4FD0-8830-0893648DB6F3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8A0B19E8-448D-46A6-A3E8-562EFF7229CF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5C4EC61-7310-4ED5-BEE6-6DBD5B06321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C2DB52AC-0E0B-4B21-9085-EB0E0BD1769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C6D108D-28A4-4062-AD98-5D66D3F3940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1A2C53A9-2959-4345-A302-25E352E8C057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1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F62E2E9-E00C-4A37-9B51-8BE2557FA0FA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0DAC668-F715-4D70-A9EF-123C7E36950E}"/>
              </a:ext>
            </a:extLst>
          </p:cNvPr>
          <p:cNvCxnSpPr/>
          <p:nvPr/>
        </p:nvCxnSpPr>
        <p:spPr>
          <a:xfrm>
            <a:off x="0" y="0"/>
            <a:ext cx="3483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7A11BC-F356-4B39-9FD0-6FACB605DE1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7554D5DA-8EE9-461F-B06F-685EE595A99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E27FE8E7-DF33-4FA3-B374-6945984E3DA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6D93CA-6F40-43B1-9A72-23731AC32001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96FB4-CFB6-425C-B231-983D6CA526E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C4E174-BCFE-4700-A8A4-AD71C7A16AD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4E348FD7-6C1E-4611-B444-C0B9B94CD431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9C3F0F-50CB-4DB5-8AC9-4B53283F5C5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832B3A2B-1652-4609-B2E5-04632504913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447BA8EE-5C4A-4C02-B2B1-1AFA0E784CE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BBA5336F-DB36-4597-A445-3F4F798993B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493E0BA3-0013-4C27-A907-F7255EFE6F2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F959267B-94F8-4133-86ED-328C5746D60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D5FBB981-3234-4403-9E91-9AC6949838D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EC55420F-C3A4-4E09-94E4-8EF7E9204A31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0172AAF2-7C56-42FF-BC63-579FE902928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510A00FD-A6F7-4F6B-964A-7B9EA66CA136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A1A5DC2F-0C7B-430F-BA1B-E3E0CC9276F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99A66E0B-AB7D-493C-8C0A-3891A97402F3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844827E-E43C-471D-AA23-1E294CB8B76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18E4EADD-B9C5-498A-B25A-292783C3AD8D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A9135E9B-68D1-49C0-B33F-B8302BFA021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C24DB9A6-A2DE-4D11-B518-2C685A67192C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8F29691-7028-4149-B9A8-3A789CB9070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8B98FBDA-CF19-4A59-BA83-1AF40937086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484E7C26-AEF8-4968-BC51-65F5C5D1C13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23ECBFC2-7E1A-474F-BCD2-4ABDF39F91BB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FAEF234-8F73-47F3-A44C-8F6C10A6AB3F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C3C6D4AD-C160-42A4-B88B-CCEB023F8C3F}"/>
              </a:ext>
            </a:extLst>
          </p:cNvPr>
          <p:cNvCxnSpPr/>
          <p:nvPr/>
        </p:nvCxnSpPr>
        <p:spPr>
          <a:xfrm>
            <a:off x="0" y="0"/>
            <a:ext cx="4354286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B21DD8CA-6C09-452E-9497-A3F1844F576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41FD54E-7D55-48D0-804F-C6D651F96BD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9FFA6DC8-E5FB-44F5-B983-331DB1FF8C9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719BFF-4D0D-4E4E-999B-C1E5840BE7E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0740-8459-4581-A5C9-312F94567933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A6BF22-9F4F-45BD-8541-16125C6C466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CEADA245-D725-4439-8128-6B4252CB891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4884D5C-C222-4AD1-8E74-3149532A44D8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1BA34888-2CAD-41CB-8B89-68DC58312BD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F364B990-96B5-439E-B916-FF3E8608AF3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512F6AF0-68EA-4A29-AD89-B13CDD81960F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9AF082D8-0FB9-4DC7-B3ED-CA49B9B84FB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9808C451-9B9B-47D6-9563-B382A95D4CD1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9BA1A3A0-2F72-4CE4-B9B0-C9A5DA234C0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5E260820-BE25-4E3E-B798-57E9D1AE4568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8868B248-0729-48A0-AAA4-FE779DB14CD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E367AB3-4C35-4D3D-B257-72436D6A9C2F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8C6A7A5B-87EC-43E5-B93E-A44C92DA292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76DA2C28-4793-462E-95BD-BEE4A2FC3A6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8C7CB5C8-7B5D-42B5-8A3A-C9EF1C4F3DD7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88CC0961-9067-4BEC-AE4B-4C6AB314C4E7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68459962-1E5F-4B44-B95F-F3BBC7252B0C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68A0A0C9-78CB-45EF-BD75-685A58320980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4A255189-75A0-4321-B37B-78650DE1A93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2ECF33D1-5B57-423F-8A96-86BAA82F883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C08B6810-A7EC-4696-AAF0-6F9E83B42E5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AC1F1274-3C20-4A46-B7E3-DFD5EB79380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2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5D55EAF-D3FA-46C4-8A66-90071E9D5DF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F880712F-2F79-4589-B9E8-3501A49133D1}"/>
              </a:ext>
            </a:extLst>
          </p:cNvPr>
          <p:cNvCxnSpPr/>
          <p:nvPr/>
        </p:nvCxnSpPr>
        <p:spPr>
          <a:xfrm>
            <a:off x="0" y="0"/>
            <a:ext cx="5225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5F9228DC-63D1-42E3-8BEA-C85E554637F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AEFAF45-E022-4CFA-867A-0245031B29A4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AEB6BDD5-9355-4ED7-A970-398E872A106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35EE9-374E-49FD-B008-BE9767190E1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652A85-D6F6-468D-88C2-C070807E88F9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8D31FF-8FA3-4688-A062-6431F9DE271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DEB7399-5C6F-4AEE-ABCD-D293D7B3953A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FD0207F-ED97-4380-BEE3-BA89D2987FE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283F0426-2537-4B35-95F3-8F313C57CE59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FAA762A-F9A6-4A21-8919-5055456B280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9D2A3537-4D0A-476F-9F6E-3F680AE096C5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5DEA8D4-1522-4482-8C09-366C3D353AD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54C1E7CF-769B-424B-ADA6-58832759D45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034E6544-B66E-4241-B649-1EC3563B44B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0BDF8E24-1DDC-433E-B58C-6757A0476BF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0B6EF65-BEC9-4EC3-8B6C-0187F8A2157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82BA5DD7-BC04-4590-AA56-150B58CB7F6D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85833F8A-336B-45BD-A9A9-B88AAB1D517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8B9FF5F2-B32B-4092-ACDF-EC103603EA2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3179C319-29A3-422D-B5A7-A76AD40C0E76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EE7CE989-7116-45A5-9843-DBB8A5A7B9E8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A52F5281-1959-451A-B05F-6F6F24AC0CB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9B017641-9F23-4142-982E-FC0C61BF6D5D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3EFB9583-9C06-4E14-8D25-677AC6C9FB52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D46C9693-B111-427E-9460-355DB87A086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16D343C-3267-48A7-9AD6-5E80F184FE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CF8AC14B-181D-44F6-93F7-7F329C031F62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630C760-7578-4102-8EE2-15692D8C137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7AD687D6-B6D6-4DD6-B88F-3C3979B1E0DB}"/>
              </a:ext>
            </a:extLst>
          </p:cNvPr>
          <p:cNvCxnSpPr/>
          <p:nvPr/>
        </p:nvCxnSpPr>
        <p:spPr>
          <a:xfrm>
            <a:off x="0" y="0"/>
            <a:ext cx="609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ED60D25-CBC9-4922-A02F-B54B0782878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ED28720-2832-42D4-B47E-B965D5B2BDF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5A6180D4-5E76-43AF-8CF5-C720EFF495B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BCD586-CDBE-42E4-8743-AD87C010B6F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2BDB8F-12B7-4517-AD58-DC2DDA237CB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5D5E5E-F7F1-4A86-BE8E-4EEB0408F89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28D7FF17-3500-4FA6-A08D-D6C9F0FAED1E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3B19884-6542-48A0-A57E-8FE572D61B36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FB2E50F2-A5BD-4A87-B23C-1B892E12730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EC4C1009-AA41-4C95-B066-2B0F39F8EF9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FFBB9308-5244-4ECA-A43E-592A0321280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860C4395-D7AB-41C8-840B-FF2FE74A95F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DE38AA3B-A365-42C2-A404-EF422CE79EC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6625889-70B8-48D4-8E2D-22D259C8CE9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A3886D7B-9795-4226-838D-6C78BA309ED4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3FD273C-7DCB-4B57-8297-B906DD17015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BB739DA3-40F5-4284-AF3A-7701723BB34C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2B5A243F-7E7F-457F-BD2D-D60DA2A78B2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F7A022F1-EA86-480B-975A-75D957AA6947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1F975F9-D8A3-4CC9-8132-D86F6EBE5FF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878A579A-983D-482C-846E-78E205FFDF0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F516D3B8-3F48-4552-A86A-054D81DD561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990D74B1-38AE-4F9F-867D-6AAC58DABC06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550B963C-E2C3-43C2-9BFF-4F0B6125846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D1F06A68-52B0-4813-BC33-9F8E6A79187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3372218-DD1D-4A3A-B5EE-2ACA306701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656A0CF0-16B7-4B99-BE96-B7758C17F7EC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2245c2-1b0a-4f1a-b246-2f7de9b9e306"/>
  <p:tag name="COMMONDATA" val="eyJoZGlkIjoiNTUzNDk5NzhlZGE2YTBlMTIxZWViZTk3YjM1YTQ1YmMifQ=="/>
  <p:tag name="RESOURCE_RECORD_KEY" val="{&quot;10&quot;:[3504981],&quot;29&quot;:[50000076,50000159],&quot;65&quot;:[20205081],&quot;70&quot;:[3322003,332529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lang="zh-CN" altLang="en-US" dirty="0">
            <a:latin typeface="+mn-ea"/>
            <a:ea typeface="华文楷体" panose="02010600040101010101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795</Words>
  <Application>Microsoft Office PowerPoint</Application>
  <PresentationFormat>宽屏</PresentationFormat>
  <Paragraphs>527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楷体</vt:lpstr>
      <vt:lpstr>微软雅黑</vt:lpstr>
      <vt:lpstr>Arial</vt:lpstr>
      <vt:lpstr>Calibri</vt:lpstr>
      <vt:lpstr>Segoe UI Symbol</vt:lpstr>
      <vt:lpstr>Times New Roman</vt:lpstr>
      <vt:lpstr>Office 主题​​</vt:lpstr>
      <vt:lpstr>博士学位论文预答辩  在此键入标题  </vt:lpstr>
      <vt:lpstr>目录</vt:lpstr>
      <vt:lpstr>研究背景</vt:lpstr>
      <vt:lpstr>国内外研究现状</vt:lpstr>
      <vt:lpstr>研究内容与组织结构</vt:lpstr>
      <vt:lpstr>方法 1 核心思想</vt:lpstr>
      <vt:lpstr>方法 1 模型架构</vt:lpstr>
      <vt:lpstr>方法 2 核心思想</vt:lpstr>
      <vt:lpstr>方法 2 模型架构</vt:lpstr>
      <vt:lpstr>方法 3 核心思想</vt:lpstr>
      <vt:lpstr>方法 3 模型架构</vt:lpstr>
      <vt:lpstr>方法 4 核心思想</vt:lpstr>
      <vt:lpstr>方法 4 模型架构</vt:lpstr>
      <vt:lpstr>总结与展望 – 内容总结</vt:lpstr>
      <vt:lpstr>总结与展望 – 未来研究</vt:lpstr>
      <vt:lpstr>支撑学位论文的研究成果</vt:lpstr>
      <vt:lpstr>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vr715doc</dc:creator>
  <cp:lastModifiedBy>Zhou Kanglei</cp:lastModifiedBy>
  <cp:revision>369</cp:revision>
  <dcterms:created xsi:type="dcterms:W3CDTF">2019-06-19T02:08:00Z</dcterms:created>
  <dcterms:modified xsi:type="dcterms:W3CDTF">2025-02-20T11:06:53Z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256046B2D9334B1DB9DCCED1B1FF07D9_13</vt:lpwstr>
  </property>
</Properties>
</file>