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314" r:id="rId3"/>
    <p:sldId id="487" r:id="rId4"/>
    <p:sldId id="488" r:id="rId5"/>
    <p:sldId id="489" r:id="rId6"/>
    <p:sldId id="486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344" r:id="rId15"/>
    <p:sldId id="464" r:id="rId16"/>
    <p:sldId id="345" r:id="rId17"/>
    <p:sldId id="31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A3A426F7-C2DA-4C41-9000-1CAE40C4321B}">
          <p14:sldIdLst>
            <p14:sldId id="261"/>
          </p14:sldIdLst>
        </p14:section>
        <p14:section name="目录" id="{8997DE14-DA84-4BF9-B82C-289E5367EE08}">
          <p14:sldIdLst>
            <p14:sldId id="314"/>
          </p14:sldIdLst>
        </p14:section>
        <p14:section name="研究概述" id="{E664E882-BE0C-49DD-978D-AD7483AC84B0}">
          <p14:sldIdLst>
            <p14:sldId id="487"/>
            <p14:sldId id="488"/>
            <p14:sldId id="489"/>
          </p14:sldIdLst>
        </p14:section>
        <p14:section name="方法 1" id="{B6A4B6B1-4BB7-41AF-8619-CDAE60BB0C41}">
          <p14:sldIdLst>
            <p14:sldId id="486"/>
            <p14:sldId id="490"/>
          </p14:sldIdLst>
        </p14:section>
        <p14:section name="方法 2" id="{737274D9-A8CE-454F-B52C-87FEE388A114}">
          <p14:sldIdLst>
            <p14:sldId id="491"/>
            <p14:sldId id="492"/>
          </p14:sldIdLst>
        </p14:section>
        <p14:section name="方法 3" id="{1A654810-2BBC-4A90-8AAB-4A7BDB22EA63}">
          <p14:sldIdLst>
            <p14:sldId id="493"/>
            <p14:sldId id="494"/>
          </p14:sldIdLst>
        </p14:section>
        <p14:section name="方法 4" id="{4ABFB77E-3BC6-4FF1-A0C2-9FC0245BFDC0}">
          <p14:sldIdLst>
            <p14:sldId id="495"/>
            <p14:sldId id="496"/>
          </p14:sldIdLst>
        </p14:section>
        <p14:section name="总结与展望" id="{22819D8C-69E7-41FF-A777-DF39EA730589}">
          <p14:sldIdLst>
            <p14:sldId id="344"/>
            <p14:sldId id="464"/>
          </p14:sldIdLst>
        </p14:section>
        <p14:section name="研究成果" id="{08366DA6-4008-41BB-BA0B-7666E536C234}">
          <p14:sldIdLst>
            <p14:sldId id="345"/>
          </p14:sldIdLst>
        </p14:section>
        <p14:section name="尾页" id="{4E2CDC90-DB86-4684-B3E7-B394A5AF01AE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8" userDrawn="1">
          <p15:clr>
            <a:srgbClr val="A4A3A4"/>
          </p15:clr>
        </p15:guide>
        <p15:guide id="4" pos="4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3BA3EC"/>
    <a:srgbClr val="37ABB5"/>
    <a:srgbClr val="BB83F4"/>
    <a:srgbClr val="2667A2"/>
    <a:srgbClr val="0C012B"/>
    <a:srgbClr val="00007C"/>
    <a:srgbClr val="133451"/>
    <a:srgbClr val="0B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0" y="90"/>
      </p:cViewPr>
      <p:guideLst>
        <p:guide orient="horz" pos="1958"/>
        <p:guide pos="40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0" u="none" strike="noStrike" kern="1200" cap="none" spc="0" normalizeH="0">
                <a:solidFill>
                  <a:srgbClr val="2667A2"/>
                </a:solidFill>
                <a:uFillTx/>
                <a:latin typeface="Times New Roman" panose="02020603050405020304" charset="0"/>
                <a:ea typeface="黑体" panose="02010609060101010101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华文楷体" panose="0201060004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pic>
        <p:nvPicPr>
          <p:cNvPr id="7" name="图片 6" descr="buaa-vrla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7935" y="6074410"/>
            <a:ext cx="1731010" cy="6159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494665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635" y="6522085"/>
            <a:ext cx="4064400" cy="360045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062095" y="6522130"/>
            <a:ext cx="4064400" cy="360000"/>
          </a:xfrm>
          <a:prstGeom prst="rect">
            <a:avLst/>
          </a:prstGeom>
          <a:solidFill>
            <a:srgbClr val="13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26730" y="6522130"/>
            <a:ext cx="4064400" cy="36000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33410" y="6539230"/>
            <a:ext cx="192532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760FBDFE-C587-4B4C-A407-44438C67B59E}" type="datetime1">
              <a:rPr lang="zh-CN" altLang="en-US" strike="noStrike" noProof="1" smtClean="0"/>
              <a:t>2025/2/20</a:t>
            </a:fld>
            <a:endParaRPr lang="zh-CN" altLang="en-US" strike="noStrike" noProof="1"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5118" y="653923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auto"/>
            <a:r>
              <a:rPr lang="zh-CN" altLang="en-US" strike="noStrike" noProof="1"/>
              <a:t>动作质量评估中跨域对齐方法研究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021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 u="none" strike="noStrike" kern="1200" cap="none" spc="0" normalizeH="0">
                <a:solidFill>
                  <a:schemeClr val="bg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38785" y="6539230"/>
            <a:ext cx="318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周康垒（梁晓辉教授指导）</a:t>
            </a:r>
            <a:r>
              <a:rPr lang="en-US" altLang="zh-CN"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endParaRPr lang="zh-CN" altLang="en-US" sz="16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494665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200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动作质量评估中跨域对齐方法研究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8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200" b="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Times New Roman" panose="02020603050405020304" charset="0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10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博士学位论文预答辩</a:t>
            </a:r>
            <a:b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b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/>
              <a:t>在此键入标题</a:t>
            </a:r>
            <a:br>
              <a:rPr lang="zh-CN" altLang="en-US"/>
            </a:br>
            <a:r>
              <a:rPr lang="zh-CN" altLang="en-US" sz="2400"/>
              <a:t> 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47265"/>
          </a:xfrm>
        </p:spPr>
        <p:txBody>
          <a:bodyPr>
            <a:noAutofit/>
          </a:bodyPr>
          <a:lstStyle/>
          <a:p>
            <a:pPr marL="3239770" algn="l"/>
            <a:endParaRPr lang="zh-CN" altLang="en-US" sz="200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>
                <a:solidFill>
                  <a:schemeClr val="tx1"/>
                </a:solidFill>
              </a:rPr>
              <a:t>答</a:t>
            </a: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辩</a:t>
            </a:r>
            <a:r>
              <a:rPr lang="en-US" altLang="zh-CN" sz="2000">
                <a:solidFill>
                  <a:schemeClr val="tx1"/>
                </a:solidFill>
              </a:rPr>
              <a:t>  </a:t>
            </a:r>
            <a:r>
              <a:rPr lang="zh-CN" altLang="en-US" sz="2000">
                <a:solidFill>
                  <a:schemeClr val="tx1"/>
                </a:solidFill>
              </a:rPr>
              <a:t>人：</a:t>
            </a:r>
            <a:r>
              <a:rPr lang="en-US" altLang="zh-CN" sz="2000">
                <a:solidFill>
                  <a:schemeClr val="tx1"/>
                </a:solidFill>
              </a:rPr>
              <a:t>XXX</a:t>
            </a:r>
            <a:endParaRPr lang="zh-CN" altLang="en-US" sz="200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>
                <a:solidFill>
                  <a:schemeClr val="tx1"/>
                </a:solidFill>
              </a:rPr>
              <a:t>指导教师</a:t>
            </a:r>
            <a:r>
              <a:rPr lang="zh-CN" altLang="en-US" sz="2000">
                <a:sym typeface="+mn-ea"/>
              </a:rPr>
              <a:t>：</a:t>
            </a:r>
            <a:r>
              <a:rPr lang="en-US" sz="2000">
                <a:solidFill>
                  <a:schemeClr val="tx1"/>
                </a:solidFill>
              </a:rPr>
              <a:t>XXX</a:t>
            </a:r>
            <a:endParaRPr lang="zh-CN" altLang="en-US" sz="200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学科专业</a:t>
            </a:r>
            <a:r>
              <a:rPr lang="zh-CN" altLang="en-US" sz="2000"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计算机应用技术</a:t>
            </a: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研究方向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charset="-122"/>
                <a:cs typeface="Times New Roman" panose="02020603050405020304" charset="0"/>
                <a:sym typeface="+mn-ea"/>
              </a:rPr>
              <a:t>XXX</a:t>
            </a:r>
          </a:p>
        </p:txBody>
      </p:sp>
      <p:sp>
        <p:nvSpPr>
          <p:cNvPr id="16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3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7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45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6" name="HeaderSeparator1"/>
          <p:cNvSpPr txBox="1"/>
          <p:nvPr/>
        </p:nvSpPr>
        <p:spPr>
          <a:xfrm>
            <a:off x="139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9" name="HeaderSeparator2"/>
          <p:cNvSpPr txBox="1"/>
          <p:nvPr/>
        </p:nvSpPr>
        <p:spPr>
          <a:xfrm>
            <a:off x="292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1" name="HeaderSeparator3"/>
          <p:cNvSpPr txBox="1"/>
          <p:nvPr/>
        </p:nvSpPr>
        <p:spPr>
          <a:xfrm>
            <a:off x="4445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4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7" name="HeaderSeparator5"/>
          <p:cNvSpPr txBox="1"/>
          <p:nvPr/>
        </p:nvSpPr>
        <p:spPr>
          <a:xfrm>
            <a:off x="7493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1" name="HeaderSeparator6"/>
          <p:cNvSpPr txBox="1"/>
          <p:nvPr/>
        </p:nvSpPr>
        <p:spPr>
          <a:xfrm>
            <a:off x="901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0" name="HeaderSeparator7"/>
          <p:cNvSpPr txBox="1"/>
          <p:nvPr/>
        </p:nvSpPr>
        <p:spPr>
          <a:xfrm>
            <a:off x="1054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6" name="NavigationLink3">
            <a:hlinkClick r:id="rId3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F2EF7119-A67D-435C-B9AD-854DB961AFB5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12" name="HeaderSeparator1">
            <a:extLst>
              <a:ext uri="{FF2B5EF4-FFF2-40B4-BE49-F238E27FC236}">
                <a16:creationId xmlns:a16="http://schemas.microsoft.com/office/drawing/2014/main" id="{655ACCD9-7836-4363-9429-42411C8B1D58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374E6C85-5112-4146-9A0A-CC78B22CFE51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HeaderSeparator2">
            <a:extLst>
              <a:ext uri="{FF2B5EF4-FFF2-40B4-BE49-F238E27FC236}">
                <a16:creationId xmlns:a16="http://schemas.microsoft.com/office/drawing/2014/main" id="{603925DD-929D-4208-B81D-2DED221D6C8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1E151F8D-9E3A-42CF-94C3-AC24078A754D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HeaderSeparator3">
            <a:extLst>
              <a:ext uri="{FF2B5EF4-FFF2-40B4-BE49-F238E27FC236}">
                <a16:creationId xmlns:a16="http://schemas.microsoft.com/office/drawing/2014/main" id="{52FDAB71-2A8E-4F1B-A2D1-4C35C2A8D345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B4C11757-48E1-4D1A-8A2B-88BE2618A00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HeaderSeparator4">
            <a:extLst>
              <a:ext uri="{FF2B5EF4-FFF2-40B4-BE49-F238E27FC236}">
                <a16:creationId xmlns:a16="http://schemas.microsoft.com/office/drawing/2014/main" id="{9219E0B2-F600-4A2B-B3D3-4BC3552109D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5A0C9048-C942-4B57-B43C-1A0899C84EA0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parator5">
            <a:extLst>
              <a:ext uri="{FF2B5EF4-FFF2-40B4-BE49-F238E27FC236}">
                <a16:creationId xmlns:a16="http://schemas.microsoft.com/office/drawing/2014/main" id="{E32C418D-3458-404B-92B8-647F43DEA3B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FC5F48EC-B04C-4FA2-802B-AEC855E8CB63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3" name="HeaderSeparator6">
            <a:extLst>
              <a:ext uri="{FF2B5EF4-FFF2-40B4-BE49-F238E27FC236}">
                <a16:creationId xmlns:a16="http://schemas.microsoft.com/office/drawing/2014/main" id="{C0396BAF-F9BF-4516-8231-B07B3E752C7F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51AFB9FC-53EA-494E-9C06-CFDCD082672F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46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4475AC-0586-43F4-A2CD-A854F8186C2A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4974C2-10A0-4433-9CB5-E7695C56D0D4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3CE9845-0C34-493B-8DD4-E1E79C5DF619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6900FA04-538C-43FD-B869-676F5C8E9D76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93B8A3-467C-460E-B721-3966EED4CCDF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3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B6D7FB0E-0115-4F7F-A411-4FB9B2909FD8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A9AE2C35-378D-483F-A836-0C78662862AE}"/>
              </a:ext>
            </a:extLst>
          </p:cNvPr>
          <p:cNvCxnSpPr/>
          <p:nvPr/>
        </p:nvCxnSpPr>
        <p:spPr>
          <a:xfrm>
            <a:off x="0" y="0"/>
            <a:ext cx="696685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6DBD87AC-B478-494D-97BA-CA9B4F46211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B9E93768-1087-4C8A-BFC2-AC8AA3F4DE8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3E5E324C-52C3-448E-B15E-C0BB80B26958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8AEF100-D563-4F15-8E19-90A373C5CE7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A5757801-0C76-4352-B60A-BBF69E02214D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D7EF6FCC-FA2A-4100-A3E4-46A06229A065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F4C21662-2D46-4E77-8D13-91FBD96B004F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948F675E-2FDA-49F0-A851-0011AC418727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F0BF9EB5-953D-4D46-B2E6-82631D97E4A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E4D25C54-1644-4D3D-A60D-F21033BCC64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45BAD317-2F68-4001-B717-F5A92417DF3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45107C9-E77F-479F-8DDE-7189A2BA057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681867DE-8419-40FD-A1D1-F863682CD2D2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3E4322-1535-4214-B60B-D62EF9EF1492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9CDC9C-87DE-44C9-B85F-4E43A41D925F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B9EF11-8589-4D2C-8782-1514334C0DF2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BD70F4E4-8351-4635-AE56-4ADA1FC6E43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75E1D5A-9E77-4442-BE37-5E9335187843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2183382-0098-483C-AF68-99E043D9644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1C28759C-68C8-4358-89AB-9C0CE5B1D8AB}"/>
              </a:ext>
            </a:extLst>
          </p:cNvPr>
          <p:cNvCxnSpPr/>
          <p:nvPr/>
        </p:nvCxnSpPr>
        <p:spPr>
          <a:xfrm>
            <a:off x="0" y="0"/>
            <a:ext cx="783771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17CE997D-7CFD-4497-A8CF-F7295DCCFC09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4C6680A2-4BF8-4358-BBB3-9CDE9B648441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07F02EAB-D6D6-4952-985B-FAD00A760CE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7486274C-BBFC-4580-8A64-B451902290E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0A048000-22BF-45B0-9793-BA5104C4D11A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F3DA0D44-54AA-499E-9525-69D06521BA1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1DE4B1A2-67B0-4936-A2DA-5DF81AD3D71E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33DDF2EE-793A-4681-B054-D2DF74C9CF1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5683E04C-9E04-4E79-800C-F0695565C76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BC57C055-4562-4D56-AE02-08F559F63BE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5E696E0A-DC1B-4114-85B1-23F8D1AE8B4A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52D444A-79F8-435D-B075-083EDDC3FE5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E18370A0-63EC-436F-B753-D5FD429A2336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D3F897-7D89-4106-876D-83815FD06F13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EFA040-06F4-4DB2-9C86-0918B16FF675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5B93B1-4F0A-49A7-A05C-3F3233AEEE8D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4A438CC3-48FC-4858-B15A-BCC2E6701378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599F31F-D0D6-46A2-84E4-07E858B22909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4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98443CA-5719-4F9F-BB14-F29FC8A204B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929069B1-658F-4325-8A9B-3CA14927BDC8}"/>
              </a:ext>
            </a:extLst>
          </p:cNvPr>
          <p:cNvCxnSpPr/>
          <p:nvPr/>
        </p:nvCxnSpPr>
        <p:spPr>
          <a:xfrm>
            <a:off x="0" y="0"/>
            <a:ext cx="8708572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D83A5BCD-04B7-4A35-868A-2FF97D8670C0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2EDD23AD-5D46-4003-9626-FB0D96E032D8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72427963-F57E-4B8E-AB9A-A72A29B83E7C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172854F2-F3C9-47C0-B2DC-472BD2D1093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F6369F67-C5FA-4A3C-BC2E-084A3786FB6C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4C09E1EE-0301-4D9D-B062-3AAF6F2700F8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BDA83811-C396-4A17-BFC1-544EAE6BA781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BE676B87-58FE-4884-B353-BD16CB3EEBE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5D3F778E-68DA-4BD6-A5B8-EC101578394C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7B9CDA7A-1C49-4571-BB3F-C6246D320B3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BC979267-A1C3-483D-B906-0AE4D179B10B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635D640E-AE41-4893-BD09-079822B5728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4E0AD3BC-3FF9-4654-B51E-A927D47E4298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B8AD76-281A-4B2A-AF39-7FF5A7AB54F9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FF5C98-FC30-4365-984C-3E9FEB0CCF1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F7E494-E447-4E1B-919D-579C9178F9FB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110ABBE5-61A9-466F-BACF-132DAFBFF53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0A78C27-18FC-4FEC-BC2B-9BD28684AD8E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74D90520-464A-4D88-B676-9A11248778DD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A7014807-7597-4099-8044-EBD1730E40F5}"/>
              </a:ext>
            </a:extLst>
          </p:cNvPr>
          <p:cNvCxnSpPr/>
          <p:nvPr/>
        </p:nvCxnSpPr>
        <p:spPr>
          <a:xfrm>
            <a:off x="0" y="0"/>
            <a:ext cx="957942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9B5149BE-CAEA-446C-B87F-F505AF5D11CD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E12480AA-A293-46D4-8E45-0B79B31F02C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4F27695A-8C55-4BDB-81EB-B2ABD439999E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D3596149-6C0F-40B6-8F72-1E0597D4D36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8D71DA32-CFCE-4908-BCFE-D27FDFF6AC21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6BFBB632-4ED8-4997-A6B2-7AF16983865B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7FBCAEBD-9C24-49D3-A38C-ECA257D4708C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0039670C-198D-4D57-B8F0-3F810A71FE9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8CB53E4E-E719-4F84-A331-9577F83A04BF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271D99CC-119C-4614-9C52-1B95DBA9E29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830C285E-532F-420A-81C7-D5B4341B978F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8FE88579-C9D9-4DF1-AE3D-58A96BB507D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EC616E3E-BA82-47EF-840E-BB2FEFFA0EDC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45F90F-F5D2-4E8A-975A-E85D88076126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478DB1-52BA-4D56-9E5F-523E4055743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AA8B68-E750-4B5D-8BE9-8C5A8C26A686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B5A878B6-A72D-4384-BC6D-2934D93AA127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0122453-1C72-4730-989A-05DCD3F52A33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内容总结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6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30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1" name="HeaderSeparator1"/>
          <p:cNvSpPr txBox="1"/>
          <p:nvPr/>
        </p:nvSpPr>
        <p:spPr>
          <a:xfrm>
            <a:off x="1397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4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6" name="HeaderSeparator3"/>
          <p:cNvSpPr txBox="1"/>
          <p:nvPr/>
        </p:nvSpPr>
        <p:spPr>
          <a:xfrm>
            <a:off x="4445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4" name="HeaderSeparator5"/>
          <p:cNvSpPr txBox="1"/>
          <p:nvPr/>
        </p:nvSpPr>
        <p:spPr>
          <a:xfrm>
            <a:off x="7493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5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7" name="HeaderSeparator7"/>
          <p:cNvSpPr txBox="1"/>
          <p:nvPr/>
        </p:nvSpPr>
        <p:spPr>
          <a:xfrm>
            <a:off x="10541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3" name="PB">
            <a:extLst>
              <a:ext uri="{FF2B5EF4-FFF2-40B4-BE49-F238E27FC236}">
                <a16:creationId xmlns:a16="http://schemas.microsoft.com/office/drawing/2014/main" id="{E72E6DDA-1B85-4F13-90AC-12B6FC5CF872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C">
            <a:extLst>
              <a:ext uri="{FF2B5EF4-FFF2-40B4-BE49-F238E27FC236}">
                <a16:creationId xmlns:a16="http://schemas.microsoft.com/office/drawing/2014/main" id="{BB18320F-E58E-4074-A454-8550D47D36E7}"/>
              </a:ext>
            </a:extLst>
          </p:cNvPr>
          <p:cNvCxnSpPr/>
          <p:nvPr/>
        </p:nvCxnSpPr>
        <p:spPr>
          <a:xfrm>
            <a:off x="0" y="0"/>
            <a:ext cx="104502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E0CC556A-E73F-4888-9015-8FCF6FDA532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17" name="HeaderSeparator1">
            <a:extLst>
              <a:ext uri="{FF2B5EF4-FFF2-40B4-BE49-F238E27FC236}">
                <a16:creationId xmlns:a16="http://schemas.microsoft.com/office/drawing/2014/main" id="{464F51FE-D765-48E0-B2A6-DD9BC7F6AC7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492A5A4E-6BFC-4F13-B299-2B03319AB923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3EAFD5B7-6279-4ED0-B68F-774AC862854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6F8469C4-1996-40A9-9D29-41AB400AD43D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parator3">
            <a:extLst>
              <a:ext uri="{FF2B5EF4-FFF2-40B4-BE49-F238E27FC236}">
                <a16:creationId xmlns:a16="http://schemas.microsoft.com/office/drawing/2014/main" id="{DD83EFBD-8E7E-440B-8384-5F8E80BCAC3F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84529FA8-A4B8-435F-9F09-CD55DBA09D76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2EC89E88-50BE-4659-9C69-3F117E06F2B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0F342661-EBD3-42FD-A1BB-A88D0F5F5C7D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5">
            <a:extLst>
              <a:ext uri="{FF2B5EF4-FFF2-40B4-BE49-F238E27FC236}">
                <a16:creationId xmlns:a16="http://schemas.microsoft.com/office/drawing/2014/main" id="{2D2D129A-DE4B-4E9A-8B98-B03ACC36BC31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7AF5F8B3-032A-4260-B7EB-D6012A2D11C9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0E4BECB4-03C4-4795-856D-A2CF08C04601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22B8AF9F-8A68-4524-9401-80B6DCD35134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E8B86A-3F69-4A03-AC58-8298B91E23C0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696DC0-B3CD-4B88-8507-FCBD5AF01EAA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C38165-100C-4601-BCAD-4F18974F9DC9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2BC999BD-EEF3-486A-A621-034066BAE326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D0CF085-605B-4F6A-A406-6DEC1F551A15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未来研究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6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30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1" name="HeaderSeparator1"/>
          <p:cNvSpPr txBox="1"/>
          <p:nvPr/>
        </p:nvSpPr>
        <p:spPr>
          <a:xfrm>
            <a:off x="139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4" name="HeaderSeparator2"/>
          <p:cNvSpPr txBox="1"/>
          <p:nvPr/>
        </p:nvSpPr>
        <p:spPr>
          <a:xfrm>
            <a:off x="292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6" name="HeaderSeparator3"/>
          <p:cNvSpPr txBox="1"/>
          <p:nvPr/>
        </p:nvSpPr>
        <p:spPr>
          <a:xfrm>
            <a:off x="4445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4" name="HeaderSeparator5"/>
          <p:cNvSpPr txBox="1"/>
          <p:nvPr/>
        </p:nvSpPr>
        <p:spPr>
          <a:xfrm>
            <a:off x="7493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5" name="HeaderSeparator6"/>
          <p:cNvSpPr txBox="1"/>
          <p:nvPr/>
        </p:nvSpPr>
        <p:spPr>
          <a:xfrm>
            <a:off x="901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7" name="HeaderSeparator7"/>
          <p:cNvSpPr txBox="1"/>
          <p:nvPr/>
        </p:nvSpPr>
        <p:spPr>
          <a:xfrm>
            <a:off x="1054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2" name="PB">
            <a:extLst>
              <a:ext uri="{FF2B5EF4-FFF2-40B4-BE49-F238E27FC236}">
                <a16:creationId xmlns:a16="http://schemas.microsoft.com/office/drawing/2014/main" id="{383C293A-8C35-46AE-9EE5-70DE6C0C6BF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PC">
            <a:extLst>
              <a:ext uri="{FF2B5EF4-FFF2-40B4-BE49-F238E27FC236}">
                <a16:creationId xmlns:a16="http://schemas.microsoft.com/office/drawing/2014/main" id="{5D6BFCDF-DEC5-453D-B646-FC931434698B}"/>
              </a:ext>
            </a:extLst>
          </p:cNvPr>
          <p:cNvCxnSpPr/>
          <p:nvPr/>
        </p:nvCxnSpPr>
        <p:spPr>
          <a:xfrm>
            <a:off x="0" y="0"/>
            <a:ext cx="1132114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D20F9CEA-98F9-48CF-BCA9-6011840DE4D9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9" name="HeaderSeparator1">
            <a:extLst>
              <a:ext uri="{FF2B5EF4-FFF2-40B4-BE49-F238E27FC236}">
                <a16:creationId xmlns:a16="http://schemas.microsoft.com/office/drawing/2014/main" id="{C21FC6D0-EC1D-4062-BDBE-8CBF3D697BFE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04FA149B-68FA-4535-A794-27DA41EAC756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F4D4FCBD-6998-4ED8-AC6B-8DE8CB518B56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025303FF-0373-4EA6-9DF2-BEE758763DDA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parator3">
            <a:extLst>
              <a:ext uri="{FF2B5EF4-FFF2-40B4-BE49-F238E27FC236}">
                <a16:creationId xmlns:a16="http://schemas.microsoft.com/office/drawing/2014/main" id="{C7FAC39C-FDFE-451C-897C-584EFEE8699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1393198B-24C9-484B-88C1-30368711687B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4FD5BCBB-9505-4F5F-9A05-747D6C40BB3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71461B5A-6E7C-4DFF-A2F3-077EBE6B8936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5">
            <a:extLst>
              <a:ext uri="{FF2B5EF4-FFF2-40B4-BE49-F238E27FC236}">
                <a16:creationId xmlns:a16="http://schemas.microsoft.com/office/drawing/2014/main" id="{4877F8E1-9BD2-4646-9B12-6AF262E7796C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6B22B8B6-EB70-42FC-B9DE-72306E5A102D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813C8FB8-DF3B-4FFF-86D8-833E92780E7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FEC8D1DE-A2A7-47DC-AA4D-5AFCEFBA643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123010-12D8-4149-8E98-F6440AF1FDAC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0D8821-04D9-4325-ADA7-7BA01F11FFDB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16B35-D33E-4E8F-8C58-026F417E41A0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E67AA10A-F05A-4426-9046-EF1A0BDA8F20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4FC30B3-CD59-448C-8BF5-475B4AF2EB8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支撑学位论文的研究成果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/ 17</a:t>
            </a:r>
            <a:endParaRPr lang="zh-CN" altLang="en-US" sz="1400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6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30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1" name="HeaderSeparator1"/>
          <p:cNvSpPr txBox="1"/>
          <p:nvPr/>
        </p:nvSpPr>
        <p:spPr>
          <a:xfrm>
            <a:off x="1397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4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6" name="HeaderSeparator3"/>
          <p:cNvSpPr txBox="1"/>
          <p:nvPr/>
        </p:nvSpPr>
        <p:spPr>
          <a:xfrm>
            <a:off x="4445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4" name="HeaderSeparator5"/>
          <p:cNvSpPr txBox="1"/>
          <p:nvPr/>
        </p:nvSpPr>
        <p:spPr>
          <a:xfrm>
            <a:off x="7493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5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7" name="HeaderSeparator7"/>
          <p:cNvSpPr txBox="1"/>
          <p:nvPr/>
        </p:nvSpPr>
        <p:spPr>
          <a:xfrm>
            <a:off x="10541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3" name="PB">
            <a:extLst>
              <a:ext uri="{FF2B5EF4-FFF2-40B4-BE49-F238E27FC236}">
                <a16:creationId xmlns:a16="http://schemas.microsoft.com/office/drawing/2014/main" id="{7BDF4DB8-1124-499D-A79D-AB77E333A2F1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C">
            <a:extLst>
              <a:ext uri="{FF2B5EF4-FFF2-40B4-BE49-F238E27FC236}">
                <a16:creationId xmlns:a16="http://schemas.microsoft.com/office/drawing/2014/main" id="{2EFF970A-0B17-443D-A528-B8D1293D0E6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F642125B-DB88-4A79-8FD0-EFF8DB27BEE1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13" name="HeaderSeparator1">
            <a:extLst>
              <a:ext uri="{FF2B5EF4-FFF2-40B4-BE49-F238E27FC236}">
                <a16:creationId xmlns:a16="http://schemas.microsoft.com/office/drawing/2014/main" id="{B71EDA91-8C5C-44AB-AE71-7B166B4D9E9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F5B2394A-5D29-4FDE-89BA-7B981B1F67C1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812E5F3B-E980-482F-9AFC-E9772A2FF84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68ACF1F1-E2B9-4DB0-B618-BE517D261DE7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parator3">
            <a:extLst>
              <a:ext uri="{FF2B5EF4-FFF2-40B4-BE49-F238E27FC236}">
                <a16:creationId xmlns:a16="http://schemas.microsoft.com/office/drawing/2014/main" id="{0767A707-9D90-43B8-B367-6F81BCF8C47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6AC75F88-BAA9-435B-A316-DC936C821F0A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20196B76-94DA-4F7F-8C16-13D5CA5F714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F56183D6-DE3D-4D77-8B90-E4A092F14A0F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5">
            <a:extLst>
              <a:ext uri="{FF2B5EF4-FFF2-40B4-BE49-F238E27FC236}">
                <a16:creationId xmlns:a16="http://schemas.microsoft.com/office/drawing/2014/main" id="{F3BB8A3E-70A6-4757-9A53-884E7BF0E14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44726EC2-2188-460B-8417-692835EA24B5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65F21D8C-D406-45B8-8B62-D72C03219F4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A0BA90C3-FDD8-49C0-B471-72344146DE1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A5E259-BBD1-4828-ABA6-43264AC3CAAE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CD65EB-57DE-4991-B0F8-9A506E5A8EBF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F3A550-B46A-4922-817A-A42B67C0CCBE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5BC1FB85-B513-4606-907E-930AA98F926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C3E6343-E89A-4BD0-8F94-875347A078BB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请各位老师批评指正！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16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3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7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45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4" name="HeaderSeparator1"/>
          <p:cNvSpPr txBox="1"/>
          <p:nvPr/>
        </p:nvSpPr>
        <p:spPr>
          <a:xfrm>
            <a:off x="139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9" name="HeaderSeparator2"/>
          <p:cNvSpPr txBox="1"/>
          <p:nvPr/>
        </p:nvSpPr>
        <p:spPr>
          <a:xfrm>
            <a:off x="292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1" name="HeaderSeparator3"/>
          <p:cNvSpPr txBox="1"/>
          <p:nvPr/>
        </p:nvSpPr>
        <p:spPr>
          <a:xfrm>
            <a:off x="4445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4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7" name="HeaderSeparator5"/>
          <p:cNvSpPr txBox="1"/>
          <p:nvPr/>
        </p:nvSpPr>
        <p:spPr>
          <a:xfrm>
            <a:off x="7493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1" name="HeaderSeparator6"/>
          <p:cNvSpPr txBox="1"/>
          <p:nvPr/>
        </p:nvSpPr>
        <p:spPr>
          <a:xfrm>
            <a:off x="901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0" name="HeaderSeparator7"/>
          <p:cNvSpPr txBox="1"/>
          <p:nvPr/>
        </p:nvSpPr>
        <p:spPr>
          <a:xfrm>
            <a:off x="1054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6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21B4F552-68B2-497A-B1C5-4EC0200BA7A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12" name="HeaderSeparator1">
            <a:extLst>
              <a:ext uri="{FF2B5EF4-FFF2-40B4-BE49-F238E27FC236}">
                <a16:creationId xmlns:a16="http://schemas.microsoft.com/office/drawing/2014/main" id="{813C8F19-2D12-4E25-BD2F-6ABA34A890A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B057BEFE-E409-4E1B-8DD5-CA0ED272ABEB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" name="HeaderSeparator2">
            <a:extLst>
              <a:ext uri="{FF2B5EF4-FFF2-40B4-BE49-F238E27FC236}">
                <a16:creationId xmlns:a16="http://schemas.microsoft.com/office/drawing/2014/main" id="{EC344508-49E7-4C7E-BB09-A6A30EF4D12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860C9D2B-EB00-4F65-843D-FB22CE696733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HeaderSeparator3">
            <a:extLst>
              <a:ext uri="{FF2B5EF4-FFF2-40B4-BE49-F238E27FC236}">
                <a16:creationId xmlns:a16="http://schemas.microsoft.com/office/drawing/2014/main" id="{79ACF595-7343-4F92-81E4-032FA21933D3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25383F5A-47D9-4D39-BD21-5B62DEEADDB3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HeaderSeparator4">
            <a:extLst>
              <a:ext uri="{FF2B5EF4-FFF2-40B4-BE49-F238E27FC236}">
                <a16:creationId xmlns:a16="http://schemas.microsoft.com/office/drawing/2014/main" id="{86AD9FEA-8F07-4959-A84C-49D7A6D5EAF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0E139082-35A3-4995-A060-6C0111F0CB7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parator5">
            <a:extLst>
              <a:ext uri="{FF2B5EF4-FFF2-40B4-BE49-F238E27FC236}">
                <a16:creationId xmlns:a16="http://schemas.microsoft.com/office/drawing/2014/main" id="{87C26F7D-BA6C-4299-A43F-9879951A8C54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DA652181-4C52-49FF-83DA-5CD9DAACF36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3" name="HeaderSeparator6">
            <a:extLst>
              <a:ext uri="{FF2B5EF4-FFF2-40B4-BE49-F238E27FC236}">
                <a16:creationId xmlns:a16="http://schemas.microsoft.com/office/drawing/2014/main" id="{802BE0C6-DE03-43CB-90A4-B072AD3793F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CB6093B6-296D-4BB5-9C7C-6B7CE47EE26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46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54571C-5422-43BF-966F-8C864F952376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6C0D39-037D-468A-9BC9-B362B2DF0628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6B8515-E93D-4103-A31D-880FC0E5CE5A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9E30CAA1-CF1C-4699-8420-6A12C26CA04D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91E7929-0A68-42F4-9AC6-6885379C0DA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研究概述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研究内容一：方法</a:t>
            </a:r>
            <a:r>
              <a:rPr lang="en-US" altLang="zh-CN"/>
              <a:t> 1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研究内容二：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研究内容三：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研究内容四：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总结和展望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支撑学位论文的研究成果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strike="noStrike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/ 17</a:t>
            </a:r>
            <a:endParaRPr lang="zh-CN" altLang="en-US" sz="1400" strike="noStrike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2"/>
          <p:cNvSpPr txBox="1"/>
          <p:nvPr/>
        </p:nvSpPr>
        <p:spPr>
          <a:xfrm>
            <a:off x="2921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4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28" name="HeaderSeparator6"/>
          <p:cNvSpPr txBox="1"/>
          <p:nvPr/>
        </p:nvSpPr>
        <p:spPr>
          <a:xfrm>
            <a:off x="9017000" y="76200"/>
            <a:ext cx="254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|</a:t>
            </a:r>
          </a:p>
        </p:txBody>
      </p:sp>
      <p:sp>
        <p:nvSpPr>
          <p:cNvPr id="46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8" name="HeaderSeparator1"/>
          <p:cNvSpPr txBox="1"/>
          <p:nvPr/>
        </p:nvSpPr>
        <p:spPr>
          <a:xfrm>
            <a:off x="139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0" name="HeaderSeparator2"/>
          <p:cNvSpPr txBox="1"/>
          <p:nvPr/>
        </p:nvSpPr>
        <p:spPr>
          <a:xfrm>
            <a:off x="292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3" name="HeaderSeparator3"/>
          <p:cNvSpPr txBox="1"/>
          <p:nvPr/>
        </p:nvSpPr>
        <p:spPr>
          <a:xfrm>
            <a:off x="4445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6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18" name="HeaderSeparator5"/>
          <p:cNvSpPr txBox="1"/>
          <p:nvPr/>
        </p:nvSpPr>
        <p:spPr>
          <a:xfrm>
            <a:off x="7493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22" name="HeaderSeparator6"/>
          <p:cNvSpPr txBox="1"/>
          <p:nvPr/>
        </p:nvSpPr>
        <p:spPr>
          <a:xfrm>
            <a:off x="9017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1" name="HeaderSeparator7"/>
          <p:cNvSpPr txBox="1"/>
          <p:nvPr/>
        </p:nvSpPr>
        <p:spPr>
          <a:xfrm>
            <a:off x="10541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5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7" name="NavigationLink3">
            <a:hlinkClick r:id="rId3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4CE953F0-03AA-43C8-8A4D-2BD84C731256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11" name="HeaderSeparator1">
            <a:extLst>
              <a:ext uri="{FF2B5EF4-FFF2-40B4-BE49-F238E27FC236}">
                <a16:creationId xmlns:a16="http://schemas.microsoft.com/office/drawing/2014/main" id="{0DBB6B27-FCFB-41C8-A0E2-37076F7BEE7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74806D35-B86C-4C0C-93F0-018FDE81C627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" name="HeaderSeparator2">
            <a:extLst>
              <a:ext uri="{FF2B5EF4-FFF2-40B4-BE49-F238E27FC236}">
                <a16:creationId xmlns:a16="http://schemas.microsoft.com/office/drawing/2014/main" id="{2F59A67F-A5A5-4836-B032-A16B69E1D6C8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6F1A1C20-74B8-45B0-A3E4-C284297FDBE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" name="HeaderSeparator3">
            <a:extLst>
              <a:ext uri="{FF2B5EF4-FFF2-40B4-BE49-F238E27FC236}">
                <a16:creationId xmlns:a16="http://schemas.microsoft.com/office/drawing/2014/main" id="{70FCA07A-C265-44DF-81C0-2D73C27BFE0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C79273DF-A3B7-4834-B4DC-9652FE8B46F8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parator4">
            <a:extLst>
              <a:ext uri="{FF2B5EF4-FFF2-40B4-BE49-F238E27FC236}">
                <a16:creationId xmlns:a16="http://schemas.microsoft.com/office/drawing/2014/main" id="{72A23DAC-DC82-4AE3-B064-3754E84361E3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D686C631-52B0-4AF8-B521-A73552F7BFD3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5">
            <a:extLst>
              <a:ext uri="{FF2B5EF4-FFF2-40B4-BE49-F238E27FC236}">
                <a16:creationId xmlns:a16="http://schemas.microsoft.com/office/drawing/2014/main" id="{6B33FD57-D05E-43DB-8485-9C0D7CD7AB8B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9D6085D2-9FF5-4F38-AA37-C0B7C20A7FBA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4" name="HeaderSeparator6">
            <a:extLst>
              <a:ext uri="{FF2B5EF4-FFF2-40B4-BE49-F238E27FC236}">
                <a16:creationId xmlns:a16="http://schemas.microsoft.com/office/drawing/2014/main" id="{031071D2-C7C9-4D07-9470-3BAB63D3F24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F04827B0-A22F-49F9-8671-E2D0EF5EAC3C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47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8817B4-3D79-40B7-BDB2-3FA25996AE7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40F03C-CADF-4087-BAD4-D96259DC929A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54683F-BCEB-4CA1-8DB2-C669C4B4CAB3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A3BD471E-46DF-4A28-A199-FCFEAE577337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1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4AF680D-B5D0-4A4F-AD83-7B6F092FD88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4445FB2C-547A-488B-8DAF-125D0D5C10BC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86F54088-D9A7-490F-8C23-6D9785E29662}"/>
              </a:ext>
            </a:extLst>
          </p:cNvPr>
          <p:cNvCxnSpPr/>
          <p:nvPr/>
        </p:nvCxnSpPr>
        <p:spPr>
          <a:xfrm>
            <a:off x="0" y="0"/>
            <a:ext cx="87085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1300274B-0B45-4DC8-891B-7A0B1EE91122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7C441C84-C755-43AE-9D98-CDF08DC54591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D49560F3-DF56-43E3-AC04-15FAE8F3FA4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BB1D05A-0D5A-4E76-85CF-4D8113ED427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AB125705-4542-44B4-8CE9-77397CF3FC3D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4CBDFC9C-D77B-4ECF-AC18-4DA9727E7DF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1DA983F5-5D47-4C0A-BFB7-C72EB1EC2477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60710C10-B4A0-4887-82E7-C2636B57C836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F4956135-1407-4414-A59F-D32D5C8FB264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39C24000-A848-48F0-916E-90F6181E21E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F86C1168-C66B-44BC-8E54-8D6929A5623E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67DBC41E-CB2E-4DE2-81B4-5FA6CC76F077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BCCC0945-5912-4B3A-B2CC-F2847C40C108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51F76C-2B65-46FF-92B4-5B46D8728A8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DFD25A-EA2A-45A2-815A-4877EC46B250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64207-5744-47D6-9DED-B9748C80AFC4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D19EE2CE-4047-4975-AABD-39054593813B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5BF04FC-5042-4AFD-9D51-AE7EA120530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96A90191-B257-44CE-9599-A1B21968D927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1C3E6E21-ACD3-4D01-8DE1-6A69195D54CF}"/>
              </a:ext>
            </a:extLst>
          </p:cNvPr>
          <p:cNvCxnSpPr/>
          <p:nvPr/>
        </p:nvCxnSpPr>
        <p:spPr>
          <a:xfrm>
            <a:off x="0" y="0"/>
            <a:ext cx="1741714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770A3719-145A-4BA6-9F8F-697335FA2455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CED55BB0-A20D-4213-91CE-162FB0F6E3B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B0AB7487-589C-445E-A107-1AE3AA19F5F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1923CD8F-BDC6-4273-A6A4-BE218157973D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C22F60CE-8AED-4490-9BB0-0E997FCB7267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500EBA0D-DADE-46D8-8B30-EAB4B411B2E4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F001D4F8-E1EB-4D5F-AC01-5641F81C901F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DA5CD637-7727-48FA-AB39-DBE53381C02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E1D686C3-9CBA-4267-88BA-20A81D21AC1A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45556235-04D4-4050-978B-BDBB0245236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B1368B3D-48CC-4AE6-8A31-5588C7A07F35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8D2121A4-F0AC-45A6-9AA2-27725BA8B53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68FB6077-6205-4A62-A903-6C6780040964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C15166-870E-472B-9256-41EF0FA65DBA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33ED61-88A9-4413-BCA2-D9DD2E14D4EB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C336E2-3D59-4797-8B9E-A7090E0732C7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C97C7B97-F6C2-4BA5-A7E8-3D46C60CF114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84B2319-E4D2-4594-B80E-D0FDD6755F9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研究内容与组织结构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5A74FB6D-041D-43B2-B5AF-23FE6BFCB64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64C38925-F2E7-4B63-A544-B5199E1247F9}"/>
              </a:ext>
            </a:extLst>
          </p:cNvPr>
          <p:cNvCxnSpPr/>
          <p:nvPr/>
        </p:nvCxnSpPr>
        <p:spPr>
          <a:xfrm>
            <a:off x="0" y="0"/>
            <a:ext cx="261257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8B0BBB7A-083B-456E-A6AB-8201C63A39E5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5DBEC9F0-EF07-467E-9976-823659D0ED5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4F1E145C-4BAD-4D36-A20D-6C05013A35FE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45F60D97-DEB9-476E-AF8C-26F16052EBD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F1B7B8AD-537E-463A-9147-38F792E62E11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702DAD79-A306-4B8E-AE9B-63A58DBBAE7E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CD1674C4-A868-45B8-9867-19E72AB04035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119FE807-1A75-40EA-9464-7654D0F5D10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6C198870-C259-4040-B0C3-939F51324D1B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056D89E7-192B-4AEA-B74E-7C072889791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2618D581-1EBA-4A08-BFB8-35FEFB3277E9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C0A512B-CEEC-47D0-814B-E1B654335A1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10D858B8-36D2-4ED2-B1B9-F3626A3A3A0F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86868B-9E7F-4B60-BC9F-215D6400D5D2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D8812-5CE6-49F0-9259-88A8C8C109D0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0BAEE3-342E-40D7-8305-0C640DCC73A8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B401593D-B2A4-408F-8B09-8686FEBC0670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4467147-6711-4594-AB9F-4453A18DE48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1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F62E2E9-E00C-4A37-9B51-8BE2557FA0FA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90DAC668-F715-4D70-A9EF-123C7E36950E}"/>
              </a:ext>
            </a:extLst>
          </p:cNvPr>
          <p:cNvCxnSpPr/>
          <p:nvPr/>
        </p:nvCxnSpPr>
        <p:spPr>
          <a:xfrm>
            <a:off x="0" y="0"/>
            <a:ext cx="348342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11ECEF88-7224-4BDA-9B03-66A03CF35D95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B302C396-F815-4B32-AFAC-C433D96C33A4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9F33853A-20B2-4AD4-BB1F-240526E5FD6E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87A11BC-F356-4B39-9FD0-6FACB605DE1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4DEA8A1C-4219-4191-AE50-04633DA2D6F2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2D16E58D-E2CB-4D60-8259-79CEFDDA0B1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C998FE8B-A7F6-4C21-AF81-B677A9DF060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7554D5DA-8EE9-461F-B06F-685EE595A99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673178E3-FC56-4D8B-A7ED-502434C9F20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E46F7299-C45A-434F-833A-A539C01E792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CB5990C0-67B8-490E-AB91-F9B41DB8C968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E27FE8E7-DF33-4FA3-B374-6945984E3DA8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9762B06E-A0D8-4245-A65E-D8B0A80D724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6D93CA-6F40-43B1-9A72-23731AC32001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96FB4-CFB6-425C-B231-983D6CA526E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C4E174-BCFE-4700-A8A4-AD71C7A16AD6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4E348FD7-6C1E-4611-B444-C0B9B94CD431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79C3F0F-50CB-4DB5-8AC9-4B53283F5C5E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FAEF234-8F73-47F3-A44C-8F6C10A6AB3F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C3C6D4AD-C160-42A4-B88B-CCEB023F8C3F}"/>
              </a:ext>
            </a:extLst>
          </p:cNvPr>
          <p:cNvCxnSpPr/>
          <p:nvPr/>
        </p:nvCxnSpPr>
        <p:spPr>
          <a:xfrm>
            <a:off x="0" y="0"/>
            <a:ext cx="4354286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720CF661-15EB-48C3-B535-DEAAAF93F4CE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898C4B95-757E-4BAB-9DBA-0F0D2947237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18F94857-B3F5-4C4A-871F-5C255C9164B0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B21DD8CA-6C09-452E-9497-A3F1844F576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5A9680F9-B5B6-415A-897B-C33E7158B43E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1C590C23-5368-4E2F-B6C4-9E3999BE1615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48D9FC2C-654F-4822-A2D9-B1B3FD878130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641FD54E-7D55-48D0-804F-C6D651F96BD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4767E45C-42D6-4966-84D5-DACA7379379F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402C0794-A12B-4B4B-9BD7-467547F4FAB9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3BCDD4B6-1081-41D4-AA26-D807C2468111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9FFA6DC8-E5FB-44F5-B983-331DB1FF8C9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D0C8C2CC-B8D6-4066-8974-D41983EAF83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719BFF-4D0D-4E4E-999B-C1E5840BE7EE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0740-8459-4581-A5C9-312F94567933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A6BF22-9F4F-45BD-8541-16125C6C4663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CEADA245-D725-4439-8128-6B4252CB891D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4884D5C-C222-4AD1-8E74-3149532A44D8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2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5D55EAF-D3FA-46C4-8A66-90071E9D5DF3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F880712F-2F79-4589-B9E8-3501A49133D1}"/>
              </a:ext>
            </a:extLst>
          </p:cNvPr>
          <p:cNvCxnSpPr/>
          <p:nvPr/>
        </p:nvCxnSpPr>
        <p:spPr>
          <a:xfrm>
            <a:off x="0" y="0"/>
            <a:ext cx="522514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1E5ED7EE-8C44-48CC-875A-AD05452D5447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72AE44CD-73C2-4854-AC0C-3BEBA47DFBE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E814FA33-EB39-4E1E-A334-A538C2B5333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5F9228DC-63D1-42E3-8BEA-C85E554637F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E2018F8C-281F-4342-AE13-4D75030F2C0C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52818AE7-A20D-4DA4-BD86-0807202D859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EF0DFCC1-369F-4045-B6AA-5990C2E5C448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FAEFAF45-E022-4CFA-867A-0245031B29A4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BC7D75EE-3367-4276-AEBF-65E3C195CFBA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822601DC-4041-4BEB-BC69-2B42B68973C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C18747DC-E0CB-436C-905C-BA1EC527713B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AEB6BDD5-9355-4ED7-A970-398E872A106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E6F36CEA-5C38-4AD3-ACE7-77FDB5078138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35EE9-374E-49FD-B008-BE9767190E1C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652A85-D6F6-468D-88C2-C070807E88F9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48D31FF-8FA3-4688-A062-6431F9DE2712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BDEB7399-5C6F-4AEE-ABCD-D293D7B3953A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FD0207F-ED97-4380-BEE3-BA89D2987FEF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630C760-7578-4102-8EE2-15692D8C137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7AD687D6-B6D6-4DD6-B88F-3C3979B1E0DB}"/>
              </a:ext>
            </a:extLst>
          </p:cNvPr>
          <p:cNvCxnSpPr/>
          <p:nvPr/>
        </p:nvCxnSpPr>
        <p:spPr>
          <a:xfrm>
            <a:off x="0" y="0"/>
            <a:ext cx="609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6D532EAC-479E-4565-A10A-8893DFBA4B8E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D5117FA7-5554-4E3F-912D-5014AFD62CA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978BAF14-697A-4B43-B483-3037A8CBBE28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4ED60D25-CBC9-4922-A02F-B54B0782878D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9B525C75-B8D1-47BC-B947-C2C2F546C1DB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3">
            <a:extLst>
              <a:ext uri="{FF2B5EF4-FFF2-40B4-BE49-F238E27FC236}">
                <a16:creationId xmlns:a16="http://schemas.microsoft.com/office/drawing/2014/main" id="{A58B990C-664E-4EC8-85F8-FAE3FED1C9E1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CAE50F78-43F2-49CB-95E9-45DFE1E24001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FED28720-2832-42D4-B47E-B965D5B2BDF6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08D7F330-B564-434B-A916-465B5607B315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HeaderSeparator5">
            <a:extLst>
              <a:ext uri="{FF2B5EF4-FFF2-40B4-BE49-F238E27FC236}">
                <a16:creationId xmlns:a16="http://schemas.microsoft.com/office/drawing/2014/main" id="{7F0DB4E0-06AD-4E11-ACF1-4EF2E7C472AA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B74289A1-714F-444E-A3C3-5043C0901E8F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5A6180D4-5E76-43AF-8CF5-C720EFF495B8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4CD74350-4874-4348-A4DB-03AD24D4AD9D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BCD586-CDBE-42E4-8743-AD87C010B6F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2BDB8F-12B7-4517-AD58-DC2DDA237CB4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5D5E5E-F7F1-4A86-BE8E-4EEB0408F89B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10" action="ppaction://hlinksldjump"/>
            <a:extLst>
              <a:ext uri="{FF2B5EF4-FFF2-40B4-BE49-F238E27FC236}">
                <a16:creationId xmlns:a16="http://schemas.microsoft.com/office/drawing/2014/main" id="{28D7FF17-3500-4FA6-A08D-D6C9F0FAED1E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3B19884-6542-48A0-A57E-8FE572D61B36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2245c2-1b0a-4f1a-b246-2f7de9b9e306"/>
  <p:tag name="COMMONDATA" val="eyJoZGlkIjoiNTUzNDk5NzhlZGE2YTBlMTIxZWViZTk3YjM1YTQ1YmMifQ=="/>
  <p:tag name="RESOURCE_RECORD_KEY" val="{&quot;10&quot;:[3504981],&quot;29&quot;:[50000076,50000159],&quot;65&quot;:[20205081],&quot;70&quot;:[3322003,3325290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lang="zh-CN" altLang="en-US" dirty="0">
            <a:latin typeface="+mn-ea"/>
            <a:ea typeface="华文楷体" panose="02010600040101010101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696</Words>
  <Application>Microsoft Office PowerPoint</Application>
  <PresentationFormat>宽屏</PresentationFormat>
  <Paragraphs>428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楷体</vt:lpstr>
      <vt:lpstr>微软雅黑</vt:lpstr>
      <vt:lpstr>Arial</vt:lpstr>
      <vt:lpstr>Calibri</vt:lpstr>
      <vt:lpstr>Segoe UI Symbol</vt:lpstr>
      <vt:lpstr>Times New Roman</vt:lpstr>
      <vt:lpstr>Office 主题​​</vt:lpstr>
      <vt:lpstr>博士学位论文预答辩  在此键入标题  </vt:lpstr>
      <vt:lpstr>目录</vt:lpstr>
      <vt:lpstr>研究背景</vt:lpstr>
      <vt:lpstr>国内外研究现状</vt:lpstr>
      <vt:lpstr>研究内容与组织结构</vt:lpstr>
      <vt:lpstr>方法 1 核心思想</vt:lpstr>
      <vt:lpstr>方法 1 模型架构</vt:lpstr>
      <vt:lpstr>方法 2 核心思想</vt:lpstr>
      <vt:lpstr>方法 2 模型架构</vt:lpstr>
      <vt:lpstr>方法 3 核心思想</vt:lpstr>
      <vt:lpstr>方法 3 模型架构</vt:lpstr>
      <vt:lpstr>方法 4 核心思想</vt:lpstr>
      <vt:lpstr>方法 4 模型架构</vt:lpstr>
      <vt:lpstr>总结与展望 – 内容总结</vt:lpstr>
      <vt:lpstr>总结与展望 – 未来研究</vt:lpstr>
      <vt:lpstr>支撑学位论文的研究成果</vt:lpstr>
      <vt:lpstr>请各位老师批评指正！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vr715doc</dc:creator>
  <cp:lastModifiedBy>Zhou Kanglei</cp:lastModifiedBy>
  <cp:revision>368</cp:revision>
  <dcterms:created xsi:type="dcterms:W3CDTF">2019-06-19T02:08:00Z</dcterms:created>
  <dcterms:modified xsi:type="dcterms:W3CDTF">2025-02-20T11:00:16Z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256046B2D9334B1DB9DCCED1B1FF07D9_13</vt:lpwstr>
  </property>
</Properties>
</file>