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1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8542-9158-B61D-C5B6-9EEFA072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6D46A-E593-FD93-45CB-4396C5CA0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D27-1176-AFDC-43EA-D80ECBDC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1754-239B-91CA-09E0-0FD64336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2112-8BC0-ADC7-83DF-414E49A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123E-C5EB-F2A7-BA8F-B65B6B83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AA03B-A565-17A3-8B7F-C47B5D6E9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E27E-3459-EB08-63E8-A7F94C3E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65A5-A850-9138-7103-8D27D2C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8CFF-7C4E-9DEE-D9EB-A49AFEA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89A2D-7AAE-F71D-A2B6-0DCC51CC5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58C7E-898E-15FC-C378-9A8E9DC1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404-F430-D506-2A9C-5963AE25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6BD6-289C-85A7-9F91-3F83E2EC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2AB8-3926-8299-47E3-7020D35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B63-967A-E646-4F77-AEADE2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A289-8224-AE8B-E2EC-88369878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9AD1-536A-7E77-82B6-CC90B358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0190-3356-9902-CDBF-D8A527A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6B39-74CF-4DDA-2FBD-A4ABD63E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3440-B720-500E-92F2-6DA8C0EF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8D69-6EE9-94C2-DA67-9438BB5F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5EE-5177-EAB8-7199-AC915DD9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97FD-EA52-D6EF-DE24-01CDE77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A9A1-43EC-F032-2F28-BFABB4E9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1AE8-8AC8-2B59-426F-E077593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22C0-4E7E-4C78-94C4-EE3EE6702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9528F-41F6-F6FE-385C-0B0279F0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5BF7-E8EE-78B5-28BE-29D95F50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9C7-0BEF-51FF-2E19-5033F16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B348-B160-FAA9-4FFE-858D55C2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D5C-B0C9-1728-1C3E-7C34A234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BDD6-7B75-C897-0C98-E4F4B776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B9BA-A8E0-93DD-9CBA-F6FED2E6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9B84B-1A8B-D01E-40C8-04FC4ECD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AF20E-AF0B-2EE0-B28B-59AFAEBF8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CC035-1564-2531-1A38-46D1B0D7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AFBCB-CC97-9215-AD2E-D214FD51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E649F-73C5-372E-3445-DD8994FC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DD35-A87F-30DB-F7A0-92CAE031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85DC4-8614-21D6-FF30-BFC46EC5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F88E-B53B-9986-92F5-568DB6A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6FC7-6101-6E5E-412D-BB74F947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735D9-FE24-E0AE-6D18-88A387A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EAA81-39F1-A0B6-9B1F-4F5A4F0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BE68-60FE-0348-5F4D-E39A1727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B3F-7E7D-5658-CF64-41C9B7C4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D9DD-BF6D-70E3-7CF9-30B603F8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0EBB-C6E9-DA91-895F-B2A5C5ED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33756-7842-C8AC-8C12-EA14CF51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32B5-82DE-0D9D-4492-ADA2DC3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FE427-ACF8-4B03-4689-DE3D4992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66B1-5FB0-55CF-C4FA-D314C440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23AF-34E5-C640-3DA3-FBFBF80E4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B36DD-BBE6-6491-339D-CE4060C0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C6FF-4634-F3A3-207D-0431947F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8B44-9D83-9D2A-2A16-E01D5A5F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245C0-B3A8-B0A1-3222-D2C051D8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6D2C-1295-BFE2-59BF-3A36FC61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AABE3-11CA-28B1-E79D-521A0C12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85C5-496B-E9E5-2D6B-50F8305EA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99F4-8E59-6346-9DAC-E61E8F9424B9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FB17-C82C-D962-94A2-E5292ED2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8492-7F5A-1472-CCC2-A172ACCA6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F168-822A-A043-9C07-D4035A9A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Linli/RCodes4DataAnalytics/blob/main/Survey_Assessment/FirstImpressionSurvey_Code/FirstImpSurvey.Rmd" TargetMode="External"/><Relationship Id="rId2" Type="http://schemas.openxmlformats.org/officeDocument/2006/relationships/hyperlink" Target="https://github.com/ZhouLinli/RCodes4DataAnalytics/blob/main/theme_source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ouLinli/RCodes4DataAnalytics/blob/main/Survey_Assessment/FirstImpressionSurvey_Code/FirstImpSurvey.R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73E-23BA-52DA-3E97-FE1F3911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05" y="1122362"/>
            <a:ext cx="9708995" cy="4308281"/>
          </a:xfrm>
        </p:spPr>
        <p:txBody>
          <a:bodyPr>
            <a:normAutofit/>
          </a:bodyPr>
          <a:lstStyle/>
          <a:p>
            <a:r>
              <a:rPr lang="en-US" altLang="zh-CN" sz="8800" b="1" dirty="0">
                <a:highlight>
                  <a:srgbClr val="FFFF00"/>
                </a:highlight>
              </a:rPr>
              <a:t>Start</a:t>
            </a:r>
            <a:r>
              <a:rPr lang="zh-CN" altLang="en-US" sz="8800" dirty="0">
                <a:highlight>
                  <a:srgbClr val="FFFF00"/>
                </a:highlight>
              </a:rPr>
              <a:t> </a:t>
            </a:r>
            <a:r>
              <a:rPr lang="en-US" altLang="zh-CN" sz="8800" dirty="0">
                <a:highlight>
                  <a:srgbClr val="FFFF00"/>
                </a:highlight>
              </a:rPr>
              <a:t>with</a:t>
            </a:r>
            <a:r>
              <a:rPr lang="zh-CN" altLang="en-US" sz="8800" dirty="0">
                <a:highlight>
                  <a:srgbClr val="FFFF00"/>
                </a:highlight>
              </a:rPr>
              <a:t> </a:t>
            </a:r>
            <a:r>
              <a:rPr lang="en-US" altLang="zh-CN" sz="16600" b="1" dirty="0">
                <a:highlight>
                  <a:srgbClr val="FFFF00"/>
                </a:highlight>
              </a:rPr>
              <a:t>R</a:t>
            </a:r>
            <a:r>
              <a:rPr lang="zh-CN" altLang="en-US" sz="8800" dirty="0">
                <a:highlight>
                  <a:srgbClr val="FFFF00"/>
                </a:highlight>
              </a:rPr>
              <a:t> </a:t>
            </a:r>
            <a:r>
              <a:rPr lang="en-US" altLang="zh-CN" sz="8800" dirty="0"/>
              <a:t>for</a:t>
            </a:r>
            <a:r>
              <a:rPr lang="zh-CN" altLang="en-US" sz="8800" dirty="0"/>
              <a:t> </a:t>
            </a:r>
            <a:br>
              <a:rPr lang="en-US" altLang="zh-CN" sz="8800" dirty="0"/>
            </a:br>
            <a:r>
              <a:rPr lang="en-US" altLang="zh-CN" sz="8800" b="1" dirty="0"/>
              <a:t>Survey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Analysis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472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559-4950-011E-2D0E-9F3F2982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2612-4409-7D1D-2966-B22FBF55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02A8-A6CE-C7E3-E77E-D444C88D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0858-F369-0F45-C1A0-8F132221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005-2F20-80F6-E1E4-9F234EC8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33" y="-29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i="1" dirty="0"/>
              <a:t>R Overview (Part 1) [for beginners]: Introduction to R and Tips on RStudio Setup</a:t>
            </a:r>
            <a:endParaRPr lang="en-US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24F5AC-0848-49D9-307F-BB68DD1F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49F09-8D88-2AB5-FCA9-70BCC850B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67"/>
          <a:stretch/>
        </p:blipFill>
        <p:spPr>
          <a:xfrm>
            <a:off x="286233" y="1314450"/>
            <a:ext cx="1190576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005-2F20-80F6-E1E4-9F234EC8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B2E43-410C-2318-C887-0937B28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b="0" i="0" u="sng" dirty="0">
                <a:effectLst/>
                <a:latin typeface="-apple-system"/>
                <a:hlinkClick r:id="rId2" tooltip="theme_source.R"/>
              </a:rPr>
              <a:t>theme_source.R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FirstImpSurvey.Rmd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8DC-374A-2D3C-0699-51B02339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FirstImpSurvey.Rmd</a:t>
            </a:r>
            <a:r>
              <a:rPr lang="zh-CN" altLang="en-US" u="sng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using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CB67-6F95-9084-2877-EE5FDC7F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BA0D-E088-BA22-437E-27F55042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2B41-B84E-0032-1CAA-94E034F4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4800" dirty="0"/>
              <a:t> </a:t>
            </a:r>
            <a:r>
              <a:rPr lang="en-US" altLang="zh-CN" sz="4800" dirty="0"/>
              <a:t>Find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file</a:t>
            </a:r>
            <a:r>
              <a:rPr lang="zh-CN" altLang="en-US" sz="4800" dirty="0"/>
              <a:t> </a:t>
            </a:r>
            <a:r>
              <a:rPr lang="en-US" altLang="zh-CN" sz="4800" dirty="0"/>
              <a:t>path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following</a:t>
            </a:r>
            <a:r>
              <a:rPr lang="zh-CN" altLang="en-US" sz="4800" dirty="0"/>
              <a:t> </a:t>
            </a:r>
            <a:r>
              <a:rPr lang="en-US" altLang="zh-CN" sz="4800" dirty="0"/>
              <a:t>files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3200" dirty="0"/>
              <a:t>1)</a:t>
            </a:r>
            <a:r>
              <a:rPr lang="zh-CN" altLang="en-US" sz="3200" dirty="0"/>
              <a:t> </a:t>
            </a:r>
            <a:r>
              <a:rPr lang="en-US" altLang="zh-CN" sz="3200" dirty="0" err="1"/>
              <a:t>theme_source.R</a:t>
            </a:r>
            <a:endParaRPr lang="en-US" altLang="zh-CN" sz="32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3200" dirty="0">
                <a:latin typeface="-apple-system"/>
              </a:rPr>
              <a:t>2)</a:t>
            </a:r>
            <a:r>
              <a:rPr lang="zh-CN" altLang="en-US" sz="3200" dirty="0">
                <a:latin typeface="-apple-system"/>
              </a:rPr>
              <a:t> </a:t>
            </a:r>
            <a:r>
              <a:rPr lang="en-US" altLang="zh-CN" sz="3200" dirty="0">
                <a:latin typeface="-apple-system"/>
              </a:rPr>
              <a:t>Data</a:t>
            </a:r>
            <a:r>
              <a:rPr lang="zh-CN" altLang="en-US" sz="3200" dirty="0">
                <a:latin typeface="-apple-system"/>
              </a:rPr>
              <a:t> </a:t>
            </a:r>
            <a:r>
              <a:rPr lang="en-US" altLang="zh-CN" sz="3200" dirty="0">
                <a:latin typeface="-apple-system"/>
              </a:rPr>
              <a:t>file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952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Start with R for  Survey Analysis</vt:lpstr>
      <vt:lpstr>1. Download R</vt:lpstr>
      <vt:lpstr>2. Download RStudio</vt:lpstr>
      <vt:lpstr>R Overview (Part 1) [for beginners]: Introduction to R and Tips on RStudio Setup</vt:lpstr>
      <vt:lpstr>3. Download sample files</vt:lpstr>
      <vt:lpstr>4. Open FirstImpSurvey.Rmd using R </vt:lpstr>
      <vt:lpstr>5. Run through the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R for  Survey Analysis</dc:title>
  <dc:creator>Zhou, Linli</dc:creator>
  <cp:lastModifiedBy>Zhou, Linli</cp:lastModifiedBy>
  <cp:revision>1</cp:revision>
  <dcterms:created xsi:type="dcterms:W3CDTF">2023-10-16T23:59:47Z</dcterms:created>
  <dcterms:modified xsi:type="dcterms:W3CDTF">2023-10-17T00:13:06Z</dcterms:modified>
</cp:coreProperties>
</file>