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224655" y="6330950"/>
            <a:ext cx="2559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Quantity of data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4285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图片 9" descr="SS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3925" y="1809750"/>
            <a:ext cx="3648075" cy="2736215"/>
          </a:xfrm>
          <a:prstGeom prst="rect">
            <a:avLst/>
          </a:prstGeom>
        </p:spPr>
      </p:pic>
      <p:pic>
        <p:nvPicPr>
          <p:cNvPr id="11" name="图片 10" descr="P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90" y="191770"/>
            <a:ext cx="7519670" cy="56400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11x.SS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1205" y="1925955"/>
            <a:ext cx="3637280" cy="2728595"/>
          </a:xfrm>
          <a:prstGeom prst="rect">
            <a:avLst/>
          </a:prstGeom>
        </p:spPr>
      </p:pic>
      <p:pic>
        <p:nvPicPr>
          <p:cNvPr id="5" name="图片 4" descr="311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85" y="283210"/>
            <a:ext cx="7496175" cy="56222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24655" y="6330950"/>
            <a:ext cx="2559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Quantity of data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4199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commondata" val="eyJoZGlkIjoiM2IwODhhNTY1MTMxMWE2MWY2MmQ1NTJmMTU4YWI5OD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ZhouLong</cp:lastModifiedBy>
  <cp:revision>157</cp:revision>
  <dcterms:created xsi:type="dcterms:W3CDTF">2019-06-19T02:08:00Z</dcterms:created>
  <dcterms:modified xsi:type="dcterms:W3CDTF">2024-09-27T13:54:45Z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8959473DC53E45B5A28EB2235A8EEFA7_11</vt:lpwstr>
  </property>
</Properties>
</file>