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</a:t>
            </a:r>
            <a:r>
              <a:rPr lang="en-US" baseline="0"/>
              <a:t> Application Burndown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28</c:v>
                </c:pt>
                <c:pt idx="5">
                  <c:v>35</c:v>
                </c:pt>
                <c:pt idx="6">
                  <c:v>42</c:v>
                </c:pt>
                <c:pt idx="7">
                  <c:v>49</c:v>
                </c:pt>
                <c:pt idx="8">
                  <c:v>56</c:v>
                </c:pt>
                <c:pt idx="9">
                  <c:v>63</c:v>
                </c:pt>
                <c:pt idx="10">
                  <c:v>70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93</c:v>
                </c:pt>
                <c:pt idx="1">
                  <c:v>85</c:v>
                </c:pt>
                <c:pt idx="2">
                  <c:v>75</c:v>
                </c:pt>
                <c:pt idx="3">
                  <c:v>69</c:v>
                </c:pt>
                <c:pt idx="4">
                  <c:v>56</c:v>
                </c:pt>
                <c:pt idx="5">
                  <c:v>48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A5-4D6A-AA5B-528613B9D3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28</c:v>
                </c:pt>
                <c:pt idx="5">
                  <c:v>35</c:v>
                </c:pt>
                <c:pt idx="6">
                  <c:v>42</c:v>
                </c:pt>
                <c:pt idx="7">
                  <c:v>49</c:v>
                </c:pt>
                <c:pt idx="8">
                  <c:v>56</c:v>
                </c:pt>
                <c:pt idx="9">
                  <c:v>63</c:v>
                </c:pt>
                <c:pt idx="10">
                  <c:v>70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93</c:v>
                </c:pt>
                <c:pt idx="1">
                  <c:v>83</c:v>
                </c:pt>
                <c:pt idx="2">
                  <c:v>73</c:v>
                </c:pt>
                <c:pt idx="3">
                  <c:v>63</c:v>
                </c:pt>
                <c:pt idx="4">
                  <c:v>53</c:v>
                </c:pt>
                <c:pt idx="5">
                  <c:v>43</c:v>
                </c:pt>
                <c:pt idx="6">
                  <c:v>33</c:v>
                </c:pt>
                <c:pt idx="7">
                  <c:v>23</c:v>
                </c:pt>
                <c:pt idx="8">
                  <c:v>13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A5-4D6A-AA5B-528613B9D33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48792216"/>
        <c:axId val="748794512"/>
      </c:lineChart>
      <c:catAx>
        <c:axId val="748792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94512"/>
        <c:crosses val="autoZero"/>
        <c:auto val="1"/>
        <c:lblAlgn val="ctr"/>
        <c:lblOffset val="100"/>
        <c:noMultiLvlLbl val="0"/>
      </c:catAx>
      <c:valAx>
        <c:axId val="7487945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4879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59B-44F6-4777-996C-5BCFD1925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0331-56A6-449F-A975-DD42960D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EE19-FCCC-4C81-9169-95F114B4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396A-3D1B-44DA-8B28-A63E55B6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02E0-5674-450E-8F13-FBC7DC1E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DD9-D30B-41B0-826F-82E11AF3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11CD6-DD8B-4010-91BA-2E31022C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3268-6127-4250-B5DC-03374F5B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3984-8C69-4B64-9BC4-6B74983B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0CB2-4D55-4CC8-97CA-83B663FC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863C2-496D-41A6-A545-83173E4CA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46CD-B8D9-4D2F-80B7-0F4C2A80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B7B3-2774-4DCE-B320-4E729CCC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45E9-92AA-471D-A1A4-C2917A90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06B0-2503-4F14-952C-EAEE4465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9CA8-0340-4F67-BA19-3F41DF94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F835-E3D3-4C85-9D32-5E79F10B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46D3-24EA-4E6E-BFEE-2297B4FF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DA48-375B-403C-A23B-4BA3AEA9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16ED-BD0E-41ED-A527-D968CF1B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31BE-E19F-4BEA-B54E-8F4CB80C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E326-D89C-42B0-A352-77180DA1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0399-82FF-4405-B896-76D56DCB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CA28-0D29-40CF-ACF1-CA8FD268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39A3-5821-4DCC-A965-1F4782EE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D051-5D05-43F5-8A69-9EDF6BC1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6848-29FD-4F84-9D9F-A07483A4A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9D79-90D1-4DF2-B5C0-FD51636F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D848-FB59-44D0-B2C4-169E87E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5804-6CC7-4BD5-8C01-F4E45910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0D1E-4852-48D9-B5DF-F9FD6BD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8999-62B0-465F-9DE1-4B1AE0D8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4AFF-8A79-46D8-B483-84D4B502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E872A-CE6B-4E4F-A54D-443FBA891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066A9-5907-48A8-8D07-E098755D4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8B0-E6F7-4B4B-9816-7BD5A807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96283-0AB7-4418-A55A-51CEAE3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A721E-1AAE-40CE-8876-DFC3DBA0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2C767-92F6-4F9F-B8B9-E074B36C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230A-AA44-4849-B581-E6DB2331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F948F-39D1-45E4-92C6-CA93A21F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8F3B2-600C-413E-B7CC-212D615B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F968B-0666-4AD6-9CB7-08777E0A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C496C-4BE7-4257-A47E-197301F3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F3068-9B1E-4187-89E7-A6A044C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6914-4344-4565-BF08-1ABB0C7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0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09DC-A742-4A79-84B6-38E167B8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69D9-8282-4EDC-AF4C-50071BB3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E2B92-7384-4A3F-9F72-8C961389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1E1B5-AB85-4677-BC14-E3204C7F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D377-35D5-4476-B607-F2D5D00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D7C7-D2A5-4650-8829-2FD3DEBB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F94E-83C3-4E41-85AC-E36B891E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4C7A5-95CF-4F8C-A168-632E94330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40D9-5F1F-4474-AE75-4AC3E7A0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2DF10-2D59-46BB-B586-DBBBBA5E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0989-C0A2-42AA-B04E-9AA503C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E3FA-72A6-467E-B334-D81CFDF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C1EF3-BAEE-41A9-BBA6-610AF045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C25EA-24A7-4B25-87F6-4BA50CF3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2CFA-1823-420F-8177-9F4DCF5C6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6489-9D1D-44AC-8169-1BB356712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FE28-195A-4A21-A8C8-4321CB05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D403E-A38D-4DC5-8584-98FD255D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AR Shopping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DB681-854B-42AF-B5F6-3464A5797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dirty="0"/>
              <a:t>Minions</a:t>
            </a:r>
          </a:p>
          <a:p>
            <a:pPr algn="l"/>
            <a:r>
              <a:rPr lang="en-US" dirty="0"/>
              <a:t>Sahil Shah 1505247</a:t>
            </a:r>
          </a:p>
          <a:p>
            <a:pPr algn="l"/>
            <a:r>
              <a:rPr lang="en-US" dirty="0"/>
              <a:t>Bhuvan Khanna 1512544</a:t>
            </a:r>
          </a:p>
          <a:p>
            <a:pPr algn="l"/>
            <a:r>
              <a:rPr lang="en-US" dirty="0"/>
              <a:t>Reena Kumari </a:t>
            </a:r>
            <a:r>
              <a:rPr lang="en-US" dirty="0" err="1"/>
              <a:t>Lohana</a:t>
            </a:r>
            <a:r>
              <a:rPr lang="en-US" dirty="0"/>
              <a:t> 1498290</a:t>
            </a:r>
          </a:p>
          <a:p>
            <a:pPr algn="l"/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Kizhakkekuttu</a:t>
            </a:r>
            <a:r>
              <a:rPr lang="en-US" dirty="0"/>
              <a:t> Jose 1492400</a:t>
            </a:r>
          </a:p>
          <a:p>
            <a:pPr algn="l"/>
            <a:r>
              <a:rPr lang="en-US" dirty="0" err="1"/>
              <a:t>Meichen</a:t>
            </a:r>
            <a:r>
              <a:rPr lang="en-US"/>
              <a:t> Zhou 1505251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A175-D124-4532-B474-1479DEB7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3ED3-95A2-464A-913E-7C89ED666F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the customers ,</a:t>
            </a:r>
          </a:p>
          <a:p>
            <a:r>
              <a:rPr lang="en-US" dirty="0">
                <a:solidFill>
                  <a:srgbClr val="FF0000"/>
                </a:solidFill>
              </a:rPr>
              <a:t>Who </a:t>
            </a:r>
            <a:r>
              <a:rPr lang="en-US" dirty="0"/>
              <a:t>want to buy apparel, shoes and accessories online.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/>
              <a:t> "Augmented Reality AR Application " </a:t>
            </a:r>
          </a:p>
          <a:p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/>
              <a:t>  a mobile application </a:t>
            </a:r>
          </a:p>
          <a:p>
            <a:r>
              <a:rPr lang="en-US" dirty="0">
                <a:solidFill>
                  <a:srgbClr val="FF0000"/>
                </a:solidFill>
              </a:rPr>
              <a:t>That</a:t>
            </a:r>
            <a:r>
              <a:rPr lang="en-US" dirty="0"/>
              <a:t> will help the customers to try products using </a:t>
            </a:r>
            <a:r>
              <a:rPr lang="en-US" dirty="0" err="1"/>
              <a:t>Ar</a:t>
            </a:r>
            <a:r>
              <a:rPr lang="en-US" dirty="0"/>
              <a:t> technology which helps you to decide what looks best on you and also allows to take screenshots and share online. </a:t>
            </a:r>
          </a:p>
          <a:p>
            <a:r>
              <a:rPr lang="en-US" dirty="0">
                <a:solidFill>
                  <a:srgbClr val="FF0000"/>
                </a:solidFill>
              </a:rPr>
              <a:t>Unlike </a:t>
            </a:r>
            <a:r>
              <a:rPr lang="en-US" dirty="0"/>
              <a:t>other shopping application which provides product catalogue this app will save a lot of time by avoiding trial rooms.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3B16C-40B8-447D-86E7-39E1EF4C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Product </a:t>
            </a:r>
            <a:r>
              <a:rPr lang="en-US" dirty="0" err="1">
                <a:solidFill>
                  <a:schemeClr val="accent1"/>
                </a:solidFill>
              </a:rPr>
              <a:t>backlock</a:t>
            </a:r>
            <a:r>
              <a:rPr lang="en-US" dirty="0">
                <a:solidFill>
                  <a:schemeClr val="accent1"/>
                </a:solidFill>
              </a:rPr>
              <a:t> sprint 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B71F-EF54-432D-B828-C22305D373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 sprint 0 the value added at the time of delivery was that we were able to provide a usual online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47683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79D1-E6CE-4BE1-84FA-E225B3BC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Product backlog sprint 1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494727-584E-435A-AFBC-B0285E88CB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As shopper, I want to select gender option, so that I can try the categories according to my gender.</a:t>
            </a:r>
          </a:p>
          <a:p>
            <a:r>
              <a:rPr lang="en-US" sz="2400"/>
              <a:t>As Shopper, I want to enter my body details, so that my body size can be recorded by the system.</a:t>
            </a:r>
          </a:p>
          <a:p>
            <a:r>
              <a:rPr lang="en-US" sz="2400"/>
              <a:t>As a shopper, I want to edit my body size details, so that I can update my details of the selected product</a:t>
            </a:r>
          </a:p>
          <a:p>
            <a:r>
              <a:rPr lang="en-US" sz="2400"/>
              <a:t>As a shopper, I want to select the skin tone from the options, so that I can choose my skin tone.</a:t>
            </a:r>
          </a:p>
        </p:txBody>
      </p:sp>
    </p:spTree>
    <p:extLst>
      <p:ext uri="{BB962C8B-B14F-4D97-AF65-F5344CB8AC3E}">
        <p14:creationId xmlns:p14="http://schemas.microsoft.com/office/powerpoint/2010/main" val="7807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F2005-DE00-4236-9AE7-91B84A6F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E48D-6A65-4147-B397-11CFB06EA3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As a shopper, I want to see how the clothes suits on my body , so that I can add to the cart.</a:t>
            </a:r>
          </a:p>
          <a:p>
            <a:r>
              <a:rPr lang="en-US" sz="2400"/>
              <a:t>As a shopper, I want to swipe the color options, so that I can try different colors of the same clothes.</a:t>
            </a:r>
          </a:p>
          <a:p>
            <a:r>
              <a:rPr lang="en-US" sz="2400"/>
              <a:t>As a shopper, I want to be able to take a screenshot ,so that I can save and share the picture.</a:t>
            </a:r>
          </a:p>
          <a:p>
            <a:r>
              <a:rPr lang="en-US" sz="2400"/>
              <a:t>As a shopper, I want to be able to change the background ,so that I can get the perfect look according to occasion.</a:t>
            </a:r>
          </a:p>
        </p:txBody>
      </p:sp>
    </p:spTree>
    <p:extLst>
      <p:ext uri="{BB962C8B-B14F-4D97-AF65-F5344CB8AC3E}">
        <p14:creationId xmlns:p14="http://schemas.microsoft.com/office/powerpoint/2010/main" val="241692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UNli2jMv7vdMM3TmJQzU-r6kccZI7RB8eUF7vwkBBgGxC9pFpvid7j5sxujU2peoHyZTuXDSu_-FG3dQj8EUg1_kZYqAQ1qUX2R4xp2JXxEnPrkamlXaF6D3PZkMHOZnxhf-5QvY">
            <a:extLst>
              <a:ext uri="{FF2B5EF4-FFF2-40B4-BE49-F238E27FC236}">
                <a16:creationId xmlns:a16="http://schemas.microsoft.com/office/drawing/2014/main" id="{D8D56E96-35ED-40FC-9734-747489FB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180561"/>
            <a:ext cx="10981980" cy="368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hkOFqxsZFW-ZdNlCL4pGjcEkWU7Z9r5POnwT583trorwqpmQ2IVaRwNwnT4ey493-9XsEYeSv2ANDQnTcwHYYNtp0KWjqOTJezloR7MRv0aeES1F3BXHQ5FYHpCH_K-W0uV_4yOx">
            <a:extLst>
              <a:ext uri="{FF2B5EF4-FFF2-40B4-BE49-F238E27FC236}">
                <a16:creationId xmlns:a16="http://schemas.microsoft.com/office/drawing/2014/main" id="{5FC7A55F-A917-4D75-9FE8-F65CD239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3964259"/>
            <a:ext cx="149542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kdr-nbZiCwrZ-vRh_O2jAtmf1rrOLE9e0yMNnHOT1kykQXspmQGhcasqs-2FR1Kzi3cTAetP7WmQncrSUHZlbHD_nOOBhfC0JIFr5t-eu7iPwsUU4Acx91uwPk6CDpIJsjyLWaBU">
            <a:extLst>
              <a:ext uri="{FF2B5EF4-FFF2-40B4-BE49-F238E27FC236}">
                <a16:creationId xmlns:a16="http://schemas.microsoft.com/office/drawing/2014/main" id="{1CE336B9-14E1-4BEB-A43B-C7E4AEAF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14" y="3964259"/>
            <a:ext cx="14954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UnK4ocMxn6-2RJtO_hlNqOQSCuXfJKBfAOfY6JRpuIuqwdrzjDdSmBgdM7Sk1pynvFAifYXrZecP49txAIC0ctFfBAT73_iEd7Zs8rk6lRYzVMv6spqtSH5UX3ULuWzLlCLyD9Rb">
            <a:extLst>
              <a:ext uri="{FF2B5EF4-FFF2-40B4-BE49-F238E27FC236}">
                <a16:creationId xmlns:a16="http://schemas.microsoft.com/office/drawing/2014/main" id="{984B54CB-2D2F-466D-AD55-393B60C9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61" y="4019964"/>
            <a:ext cx="1868556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6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A639-5975-4F05-AAA4-7CAFCC07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Burn down chart</a:t>
            </a:r>
          </a:p>
        </p:txBody>
      </p:sp>
      <p:sp>
        <p:nvSpPr>
          <p:cNvPr id="4" name="Title 20">
            <a:extLst>
              <a:ext uri="{FF2B5EF4-FFF2-40B4-BE49-F238E27FC236}">
                <a16:creationId xmlns:a16="http://schemas.microsoft.com/office/drawing/2014/main" id="{E6AEB321-F59D-4F3F-894D-2353C37D7F90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EF40567-A3B5-479A-A2C6-B70E680A9A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19026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77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9711D-69C1-49BA-B69A-365F1927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9787-D91E-4C09-96C8-3ED97B9EE8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/>
              <a:t>      Went well</a:t>
            </a:r>
          </a:p>
          <a:p>
            <a:pPr marL="0" indent="0">
              <a:buNone/>
            </a:pPr>
            <a:endParaRPr lang="en-US" sz="1300"/>
          </a:p>
          <a:p>
            <a:r>
              <a:rPr lang="en-US" sz="1300"/>
              <a:t>Team participation has improved(Team Collaborative)</a:t>
            </a:r>
          </a:p>
          <a:p>
            <a:r>
              <a:rPr lang="en-US" sz="1300"/>
              <a:t>We tested based on acceptance criteria on each user story before the coding to ensure the product quality.(TDD)</a:t>
            </a:r>
          </a:p>
          <a:p>
            <a:r>
              <a:rPr lang="en-US" sz="1300"/>
              <a:t>Knowledge regarding the agile practices has been increased(Focus on Product)</a:t>
            </a:r>
          </a:p>
          <a:p>
            <a:r>
              <a:rPr lang="en-US" sz="1300"/>
              <a:t>Each team member has developed one or the other skills while consideration during sprint 0 which contribute the velocity in sprint 1(Focus on Quality)</a:t>
            </a:r>
          </a:p>
          <a:p>
            <a:r>
              <a:rPr lang="en-US" sz="1300"/>
              <a:t>The Team choose Git as our Source control tool.(Performance Continuous Integration )</a:t>
            </a:r>
          </a:p>
          <a:p>
            <a:r>
              <a:rPr lang="en-US" sz="1300"/>
              <a:t>Team setup the continuous integration server with automation tool like Jenkins and create the automated delivery pipeline.(Continuous integration)</a:t>
            </a:r>
          </a:p>
          <a:p>
            <a:r>
              <a:rPr lang="en-US" sz="1300"/>
              <a:t>Also, the automation testing technique such as Appium is introduced to improve efficiency.</a:t>
            </a:r>
            <a:br>
              <a:rPr lang="en-US" sz="1300"/>
            </a:br>
            <a:br>
              <a:rPr lang="en-US" sz="1300"/>
            </a:br>
            <a:r>
              <a:rPr lang="en-US" sz="1300"/>
              <a:t>Didn’t went well</a:t>
            </a:r>
          </a:p>
          <a:p>
            <a:r>
              <a:rPr lang="en-US" sz="1300"/>
              <a:t>Team has an extra pressure to finish the task on time as more time went on exploring, understanding and learning new technologies</a:t>
            </a:r>
          </a:p>
          <a:p>
            <a:pPr marL="0" indent="0">
              <a:buNone/>
            </a:pPr>
            <a:endParaRPr lang="en-US" sz="1300"/>
          </a:p>
          <a:p>
            <a:endParaRPr lang="en-US" sz="1300"/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53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AEC2-0517-490A-9970-2F5360CC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F6B7-806B-44F6-8A4C-BB47903EEC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461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 Shopping Application</vt:lpstr>
      <vt:lpstr>Vision</vt:lpstr>
      <vt:lpstr>Product backlock sprint 0</vt:lpstr>
      <vt:lpstr>Product backlog sprint 1</vt:lpstr>
      <vt:lpstr>Sprint 1</vt:lpstr>
      <vt:lpstr>PowerPoint Presentation</vt:lpstr>
      <vt:lpstr>Burn down chart</vt:lpstr>
      <vt:lpstr>Retrospective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Shopping Application</dc:title>
  <dc:creator>Sahil Vinod Shah</dc:creator>
  <cp:lastModifiedBy>Bhuvan Khanna</cp:lastModifiedBy>
  <cp:revision>4</cp:revision>
  <dcterms:created xsi:type="dcterms:W3CDTF">2019-06-10T08:04:21Z</dcterms:created>
  <dcterms:modified xsi:type="dcterms:W3CDTF">2019-06-12T00:04:13Z</dcterms:modified>
</cp:coreProperties>
</file>