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3"/>
  </p:notesMasterIdLst>
  <p:sldIdLst>
    <p:sldId id="276" r:id="rId2"/>
    <p:sldId id="256" r:id="rId3"/>
    <p:sldId id="283" r:id="rId4"/>
    <p:sldId id="257" r:id="rId5"/>
    <p:sldId id="284" r:id="rId6"/>
    <p:sldId id="277" r:id="rId7"/>
    <p:sldId id="264" r:id="rId8"/>
    <p:sldId id="274" r:id="rId9"/>
    <p:sldId id="278" r:id="rId10"/>
    <p:sldId id="265" r:id="rId11"/>
    <p:sldId id="267" r:id="rId12"/>
    <p:sldId id="279" r:id="rId13"/>
    <p:sldId id="261" r:id="rId14"/>
    <p:sldId id="260" r:id="rId15"/>
    <p:sldId id="291" r:id="rId16"/>
    <p:sldId id="287" r:id="rId17"/>
    <p:sldId id="303" r:id="rId18"/>
    <p:sldId id="302" r:id="rId19"/>
    <p:sldId id="289" r:id="rId20"/>
    <p:sldId id="304" r:id="rId21"/>
    <p:sldId id="305" r:id="rId22"/>
    <p:sldId id="288" r:id="rId23"/>
    <p:sldId id="306" r:id="rId24"/>
    <p:sldId id="307" r:id="rId25"/>
    <p:sldId id="290" r:id="rId26"/>
    <p:sldId id="308" r:id="rId27"/>
    <p:sldId id="309" r:id="rId28"/>
    <p:sldId id="292" r:id="rId29"/>
    <p:sldId id="293" r:id="rId30"/>
    <p:sldId id="310" r:id="rId31"/>
    <p:sldId id="311" r:id="rId32"/>
    <p:sldId id="294" r:id="rId33"/>
    <p:sldId id="312" r:id="rId34"/>
    <p:sldId id="313" r:id="rId35"/>
    <p:sldId id="295" r:id="rId36"/>
    <p:sldId id="314" r:id="rId37"/>
    <p:sldId id="315" r:id="rId38"/>
    <p:sldId id="296" r:id="rId39"/>
    <p:sldId id="316" r:id="rId40"/>
    <p:sldId id="317" r:id="rId41"/>
    <p:sldId id="297" r:id="rId42"/>
    <p:sldId id="298" r:id="rId43"/>
    <p:sldId id="318" r:id="rId44"/>
    <p:sldId id="319" r:id="rId45"/>
    <p:sldId id="299" r:id="rId46"/>
    <p:sldId id="320" r:id="rId47"/>
    <p:sldId id="321" r:id="rId48"/>
    <p:sldId id="300" r:id="rId49"/>
    <p:sldId id="322" r:id="rId50"/>
    <p:sldId id="323" r:id="rId51"/>
    <p:sldId id="301" r:id="rId52"/>
    <p:sldId id="324" r:id="rId53"/>
    <p:sldId id="325" r:id="rId54"/>
    <p:sldId id="281" r:id="rId55"/>
    <p:sldId id="262" r:id="rId56"/>
    <p:sldId id="268" r:id="rId57"/>
    <p:sldId id="327" r:id="rId58"/>
    <p:sldId id="328" r:id="rId59"/>
    <p:sldId id="329" r:id="rId60"/>
    <p:sldId id="330" r:id="rId61"/>
    <p:sldId id="331" r:id="rId62"/>
    <p:sldId id="332" r:id="rId63"/>
    <p:sldId id="280" r:id="rId64"/>
    <p:sldId id="259" r:id="rId65"/>
    <p:sldId id="270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9" r:id="rId76"/>
    <p:sldId id="342" r:id="rId77"/>
    <p:sldId id="346" r:id="rId78"/>
    <p:sldId id="343" r:id="rId79"/>
    <p:sldId id="356" r:id="rId80"/>
    <p:sldId id="344" r:id="rId81"/>
    <p:sldId id="366" r:id="rId82"/>
    <p:sldId id="345" r:id="rId83"/>
    <p:sldId id="361" r:id="rId84"/>
    <p:sldId id="350" r:id="rId85"/>
    <p:sldId id="351" r:id="rId86"/>
    <p:sldId id="352" r:id="rId87"/>
    <p:sldId id="357" r:id="rId88"/>
    <p:sldId id="358" r:id="rId89"/>
    <p:sldId id="362" r:id="rId90"/>
    <p:sldId id="363" r:id="rId91"/>
    <p:sldId id="367" r:id="rId92"/>
    <p:sldId id="368" r:id="rId93"/>
    <p:sldId id="353" r:id="rId94"/>
    <p:sldId id="354" r:id="rId95"/>
    <p:sldId id="355" r:id="rId96"/>
    <p:sldId id="359" r:id="rId97"/>
    <p:sldId id="360" r:id="rId98"/>
    <p:sldId id="364" r:id="rId99"/>
    <p:sldId id="365" r:id="rId100"/>
    <p:sldId id="369" r:id="rId101"/>
    <p:sldId id="370" r:id="rId1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290"/>
    <p:restoredTop sz="94052"/>
  </p:normalViewPr>
  <p:slideViewPr>
    <p:cSldViewPr snapToGrid="0" snapToObjects="1">
      <p:cViewPr varScale="1">
        <p:scale>
          <a:sx n="60" d="100"/>
          <a:sy n="60" d="100"/>
        </p:scale>
        <p:origin x="20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wall</a:t>
            </a:r>
            <a:r>
              <a:rPr lang="zh-CN" altLang="en-US"/>
              <a:t> </a:t>
            </a:r>
            <a:r>
              <a:rPr lang="en-US" altLang="zh-CN"/>
              <a:t>street</a:t>
            </a:r>
            <a:r>
              <a:rPr lang="zh-CN" altLang="en-US"/>
              <a:t> </a:t>
            </a:r>
            <a:r>
              <a:rPr lang="en-US" altLang="zh-CN"/>
              <a:t>(new</a:t>
            </a:r>
            <a:r>
              <a:rPr lang="zh-CN" altLang="en-US"/>
              <a:t> </a:t>
            </a:r>
            <a:r>
              <a:rPr lang="en-US" altLang="zh-CN"/>
              <a:t>test</a:t>
            </a:r>
            <a:r>
              <a:rPr lang="zh-CN" altLang="en-US"/>
              <a:t> </a:t>
            </a:r>
            <a:r>
              <a:rPr lang="en-US" altLang="zh-CN"/>
              <a:t>routes)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'!$A$6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'!$B$6:$I$6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EE-4944-853F-D0811BE06AC2}"/>
            </c:ext>
          </c:extLst>
        </c:ser>
        <c:ser>
          <c:idx val="1"/>
          <c:order val="1"/>
          <c:tx>
            <c:strRef>
              <c:f>'BSD_T_length '!$A$7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'!$B$7:$I$7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EE-4944-853F-D0811BE06AC2}"/>
            </c:ext>
          </c:extLst>
        </c:ser>
        <c:ser>
          <c:idx val="2"/>
          <c:order val="2"/>
          <c:tx>
            <c:strRef>
              <c:f>'BSD_T_length '!$A$8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'!$B$8:$I$8</c:f>
              <c:numCache>
                <c:formatCode>General</c:formatCode>
                <c:ptCount val="8"/>
                <c:pt idx="0">
                  <c:v>5.3999999999999999E-2</c:v>
                </c:pt>
                <c:pt idx="1">
                  <c:v>0.26600000000000001</c:v>
                </c:pt>
                <c:pt idx="2">
                  <c:v>0.57799999999999996</c:v>
                </c:pt>
                <c:pt idx="3">
                  <c:v>0.83799999999999997</c:v>
                </c:pt>
                <c:pt idx="4">
                  <c:v>0.91800000000000004</c:v>
                </c:pt>
                <c:pt idx="5">
                  <c:v>0.96799999999999997</c:v>
                </c:pt>
                <c:pt idx="6">
                  <c:v>0.98199999999999998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EE-4944-853F-D0811BE06AC2}"/>
            </c:ext>
          </c:extLst>
        </c:ser>
        <c:ser>
          <c:idx val="3"/>
          <c:order val="3"/>
          <c:tx>
            <c:strRef>
              <c:f>'BSD_T_length '!$A$9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'!$B$9:$I$9</c:f>
              <c:numCache>
                <c:formatCode>General</c:formatCode>
                <c:ptCount val="8"/>
                <c:pt idx="0">
                  <c:v>9.6000000000000002E-2</c:v>
                </c:pt>
                <c:pt idx="1">
                  <c:v>0.48199999999999998</c:v>
                </c:pt>
                <c:pt idx="2">
                  <c:v>0.79</c:v>
                </c:pt>
                <c:pt idx="3">
                  <c:v>0.94199999999999995</c:v>
                </c:pt>
                <c:pt idx="4">
                  <c:v>0.97599999999999998</c:v>
                </c:pt>
                <c:pt idx="5">
                  <c:v>0.98599999999999999</c:v>
                </c:pt>
                <c:pt idx="6">
                  <c:v>0.98199999999999998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EE-4944-853F-D0811BE06AC2}"/>
            </c:ext>
          </c:extLst>
        </c:ser>
        <c:ser>
          <c:idx val="4"/>
          <c:order val="4"/>
          <c:tx>
            <c:strRef>
              <c:f>'BSD_T_length '!$A$10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'!$B$10:$I$10</c:f>
              <c:numCache>
                <c:formatCode>General</c:formatCode>
                <c:ptCount val="8"/>
                <c:pt idx="0">
                  <c:v>0.154</c:v>
                </c:pt>
                <c:pt idx="1">
                  <c:v>0.64400000000000002</c:v>
                </c:pt>
                <c:pt idx="2">
                  <c:v>0.90400000000000003</c:v>
                </c:pt>
                <c:pt idx="3">
                  <c:v>0.98199999999999998</c:v>
                </c:pt>
                <c:pt idx="4">
                  <c:v>0.98799999999999999</c:v>
                </c:pt>
                <c:pt idx="5">
                  <c:v>0.99</c:v>
                </c:pt>
                <c:pt idx="6">
                  <c:v>0.99199999999999999</c:v>
                </c:pt>
                <c:pt idx="7">
                  <c:v>0.98199999999999998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EE-4944-853F-D0811BE06AC2}"/>
            </c:ext>
          </c:extLst>
        </c:ser>
        <c:ser>
          <c:idx val="5"/>
          <c:order val="5"/>
          <c:tx>
            <c:strRef>
              <c:f>'BSD_T_length '!$A$11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'!$B$11:$I$11</c:f>
              <c:numCache>
                <c:formatCode>General</c:formatCode>
                <c:ptCount val="8"/>
                <c:pt idx="0">
                  <c:v>0.35799999999999998</c:v>
                </c:pt>
                <c:pt idx="1">
                  <c:v>0.89200000000000002</c:v>
                </c:pt>
                <c:pt idx="2">
                  <c:v>0.99399999999999999</c:v>
                </c:pt>
                <c:pt idx="3">
                  <c:v>0.996</c:v>
                </c:pt>
                <c:pt idx="4">
                  <c:v>0.998</c:v>
                </c:pt>
                <c:pt idx="5">
                  <c:v>0.99399999999999999</c:v>
                </c:pt>
                <c:pt idx="6">
                  <c:v>0.998</c:v>
                </c:pt>
                <c:pt idx="7">
                  <c:v>0.98399999999999999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EE-4944-853F-D0811BE06AC2}"/>
            </c:ext>
          </c:extLst>
        </c:ser>
        <c:ser>
          <c:idx val="6"/>
          <c:order val="6"/>
          <c:tx>
            <c:strRef>
              <c:f>'BSD_T_length '!$A$12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'!$B$12:$I$12</c:f>
              <c:numCache>
                <c:formatCode>General</c:formatCode>
                <c:ptCount val="8"/>
                <c:pt idx="0">
                  <c:v>0.70599999999999996</c:v>
                </c:pt>
                <c:pt idx="1">
                  <c:v>0.97399999999999998</c:v>
                </c:pt>
                <c:pt idx="2">
                  <c:v>0.996</c:v>
                </c:pt>
                <c:pt idx="3">
                  <c:v>1</c:v>
                </c:pt>
                <c:pt idx="4">
                  <c:v>0.998</c:v>
                </c:pt>
                <c:pt idx="5">
                  <c:v>0.996</c:v>
                </c:pt>
                <c:pt idx="6">
                  <c:v>0.998</c:v>
                </c:pt>
                <c:pt idx="7">
                  <c:v>0.98599999999999999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EEE-4944-853F-D0811BE06AC2}"/>
            </c:ext>
          </c:extLst>
        </c:ser>
        <c:ser>
          <c:idx val="7"/>
          <c:order val="7"/>
          <c:tx>
            <c:strRef>
              <c:f>'BSD_T_length '!$A$13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'!$B$13:$I$13</c:f>
              <c:numCache>
                <c:formatCode>General</c:formatCode>
                <c:ptCount val="8"/>
                <c:pt idx="0">
                  <c:v>0.17</c:v>
                </c:pt>
                <c:pt idx="1">
                  <c:v>0.436</c:v>
                </c:pt>
                <c:pt idx="2">
                  <c:v>0.69</c:v>
                </c:pt>
                <c:pt idx="3">
                  <c:v>0.83199999999999996</c:v>
                </c:pt>
                <c:pt idx="4">
                  <c:v>0.91200000000000003</c:v>
                </c:pt>
                <c:pt idx="5">
                  <c:v>0.95</c:v>
                </c:pt>
                <c:pt idx="6">
                  <c:v>0.97199999999999998</c:v>
                </c:pt>
                <c:pt idx="7">
                  <c:v>0.97199999999999998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EEE-4944-853F-D0811BE06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464288"/>
        <c:axId val="142476448"/>
      </c:lineChart>
      <c:catAx>
        <c:axId val="1424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76448"/>
        <c:crosses val="autoZero"/>
        <c:auto val="1"/>
        <c:lblAlgn val="ctr"/>
        <c:lblOffset val="100"/>
        <c:noMultiLvlLbl val="0"/>
      </c:catAx>
      <c:valAx>
        <c:axId val="1424764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64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union</a:t>
            </a:r>
            <a:r>
              <a:rPr lang="zh-CN" altLang="en-US"/>
              <a:t> </a:t>
            </a:r>
            <a:r>
              <a:rPr lang="en-US" altLang="zh-CN"/>
              <a:t>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'!$A$20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'!$B$20:$I$20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0B-A041-8C4F-8A4BE8446BF3}"/>
            </c:ext>
          </c:extLst>
        </c:ser>
        <c:ser>
          <c:idx val="1"/>
          <c:order val="1"/>
          <c:tx>
            <c:strRef>
              <c:f>'BSD_T_length '!$A$21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'!$B$21:$I$21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0B-A041-8C4F-8A4BE8446BF3}"/>
            </c:ext>
          </c:extLst>
        </c:ser>
        <c:ser>
          <c:idx val="2"/>
          <c:order val="2"/>
          <c:tx>
            <c:strRef>
              <c:f>'BSD_T_length '!$A$22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'!$B$22:$I$22</c:f>
              <c:numCache>
                <c:formatCode>General</c:formatCode>
                <c:ptCount val="8"/>
                <c:pt idx="0">
                  <c:v>3.4000000000000002E-2</c:v>
                </c:pt>
                <c:pt idx="1">
                  <c:v>0.154</c:v>
                </c:pt>
                <c:pt idx="2">
                  <c:v>0.40799999999999997</c:v>
                </c:pt>
                <c:pt idx="3">
                  <c:v>0.57999999999999996</c:v>
                </c:pt>
                <c:pt idx="4">
                  <c:v>0.76200000000000001</c:v>
                </c:pt>
                <c:pt idx="5">
                  <c:v>0.878</c:v>
                </c:pt>
                <c:pt idx="6">
                  <c:v>0.92200000000000004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0B-A041-8C4F-8A4BE8446BF3}"/>
            </c:ext>
          </c:extLst>
        </c:ser>
        <c:ser>
          <c:idx val="3"/>
          <c:order val="3"/>
          <c:tx>
            <c:strRef>
              <c:f>'BSD_T_length '!$A$23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'!$B$23:$I$23</c:f>
              <c:numCache>
                <c:formatCode>General</c:formatCode>
                <c:ptCount val="8"/>
                <c:pt idx="0">
                  <c:v>5.6000000000000001E-2</c:v>
                </c:pt>
                <c:pt idx="1">
                  <c:v>0.29599999999999999</c:v>
                </c:pt>
                <c:pt idx="2">
                  <c:v>0.54</c:v>
                </c:pt>
                <c:pt idx="3">
                  <c:v>0.748</c:v>
                </c:pt>
                <c:pt idx="4">
                  <c:v>0.85799999999999998</c:v>
                </c:pt>
                <c:pt idx="5">
                  <c:v>0.93</c:v>
                </c:pt>
                <c:pt idx="6">
                  <c:v>0.96599999999999997</c:v>
                </c:pt>
                <c:pt idx="7">
                  <c:v>0.98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F0B-A041-8C4F-8A4BE8446BF3}"/>
            </c:ext>
          </c:extLst>
        </c:ser>
        <c:ser>
          <c:idx val="4"/>
          <c:order val="4"/>
          <c:tx>
            <c:strRef>
              <c:f>'BSD_T_length '!$A$24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'!$B$24:$I$24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0.42599999999999999</c:v>
                </c:pt>
                <c:pt idx="2">
                  <c:v>0.7</c:v>
                </c:pt>
                <c:pt idx="3">
                  <c:v>0.86199999999999999</c:v>
                </c:pt>
                <c:pt idx="4">
                  <c:v>0.94199999999999995</c:v>
                </c:pt>
                <c:pt idx="5">
                  <c:v>0.97399999999999998</c:v>
                </c:pt>
                <c:pt idx="6">
                  <c:v>0.98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F0B-A041-8C4F-8A4BE8446BF3}"/>
            </c:ext>
          </c:extLst>
        </c:ser>
        <c:ser>
          <c:idx val="5"/>
          <c:order val="5"/>
          <c:tx>
            <c:strRef>
              <c:f>'BSD_T_length '!$A$25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'!$B$25:$I$25</c:f>
              <c:numCache>
                <c:formatCode>General</c:formatCode>
                <c:ptCount val="8"/>
                <c:pt idx="0">
                  <c:v>0.23</c:v>
                </c:pt>
                <c:pt idx="1">
                  <c:v>0.68200000000000005</c:v>
                </c:pt>
                <c:pt idx="2">
                  <c:v>0.88800000000000001</c:v>
                </c:pt>
                <c:pt idx="3">
                  <c:v>0.96</c:v>
                </c:pt>
                <c:pt idx="4">
                  <c:v>0.99399999999999999</c:v>
                </c:pt>
                <c:pt idx="5">
                  <c:v>0.998</c:v>
                </c:pt>
                <c:pt idx="6">
                  <c:v>0.998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F0B-A041-8C4F-8A4BE8446BF3}"/>
            </c:ext>
          </c:extLst>
        </c:ser>
        <c:ser>
          <c:idx val="6"/>
          <c:order val="6"/>
          <c:tx>
            <c:strRef>
              <c:f>'BSD_T_length '!$A$26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'!$B$26:$I$26</c:f>
              <c:numCache>
                <c:formatCode>General</c:formatCode>
                <c:ptCount val="8"/>
                <c:pt idx="0">
                  <c:v>0.49199999999999999</c:v>
                </c:pt>
                <c:pt idx="1">
                  <c:v>0.86199999999999999</c:v>
                </c:pt>
                <c:pt idx="2">
                  <c:v>0.96</c:v>
                </c:pt>
                <c:pt idx="3">
                  <c:v>0.98399999999999999</c:v>
                </c:pt>
                <c:pt idx="4">
                  <c:v>0.998</c:v>
                </c:pt>
                <c:pt idx="5">
                  <c:v>1</c:v>
                </c:pt>
                <c:pt idx="6">
                  <c:v>0.998</c:v>
                </c:pt>
                <c:pt idx="7">
                  <c:v>0.99199999999999999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F0B-A041-8C4F-8A4BE8446BF3}"/>
            </c:ext>
          </c:extLst>
        </c:ser>
        <c:ser>
          <c:idx val="7"/>
          <c:order val="7"/>
          <c:tx>
            <c:strRef>
              <c:f>'BSD_T_length '!$A$27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'!$B$27:$I$27</c:f>
              <c:numCache>
                <c:formatCode>General</c:formatCode>
                <c:ptCount val="8"/>
                <c:pt idx="0">
                  <c:v>0.13200000000000001</c:v>
                </c:pt>
                <c:pt idx="1">
                  <c:v>0.34200000000000003</c:v>
                </c:pt>
                <c:pt idx="2">
                  <c:v>0.57599999999999996</c:v>
                </c:pt>
                <c:pt idx="3">
                  <c:v>0.75</c:v>
                </c:pt>
                <c:pt idx="4">
                  <c:v>0.86</c:v>
                </c:pt>
                <c:pt idx="5">
                  <c:v>0.91200000000000003</c:v>
                </c:pt>
                <c:pt idx="6">
                  <c:v>0.94399999999999995</c:v>
                </c:pt>
                <c:pt idx="7">
                  <c:v>0.97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F0B-A041-8C4F-8A4BE8446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8567359"/>
        <c:axId val="1358569039"/>
      </c:lineChart>
      <c:catAx>
        <c:axId val="1358567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9039"/>
        <c:crosses val="autoZero"/>
        <c:auto val="1"/>
        <c:lblAlgn val="ctr"/>
        <c:lblOffset val="100"/>
        <c:noMultiLvlLbl val="0"/>
      </c:catAx>
      <c:valAx>
        <c:axId val="135856903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7359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wall</a:t>
            </a:r>
            <a:r>
              <a:rPr lang="en-US" baseline="0"/>
              <a:t> street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BSD_length!$A$8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BSD_length!$B$8:$I$8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F1-F644-845B-4DBBDC525363}"/>
            </c:ext>
          </c:extLst>
        </c:ser>
        <c:ser>
          <c:idx val="1"/>
          <c:order val="1"/>
          <c:tx>
            <c:strRef>
              <c:f>BSD_length!$A$9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BSD_length!$B$9:$I$9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F1-F644-845B-4DBBDC525363}"/>
            </c:ext>
          </c:extLst>
        </c:ser>
        <c:ser>
          <c:idx val="2"/>
          <c:order val="2"/>
          <c:tx>
            <c:strRef>
              <c:f>BSD_length!$A$10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BSD_length!$B$10:$I$10</c:f>
              <c:numCache>
                <c:formatCode>General</c:formatCode>
                <c:ptCount val="8"/>
                <c:pt idx="0">
                  <c:v>1.7999999999999999E-2</c:v>
                </c:pt>
                <c:pt idx="1">
                  <c:v>5.3999999999999999E-2</c:v>
                </c:pt>
                <c:pt idx="2">
                  <c:v>0.14000000000000001</c:v>
                </c:pt>
                <c:pt idx="3">
                  <c:v>0.26400000000000001</c:v>
                </c:pt>
                <c:pt idx="4">
                  <c:v>0.38</c:v>
                </c:pt>
                <c:pt idx="5">
                  <c:v>0.51800000000000002</c:v>
                </c:pt>
                <c:pt idx="6">
                  <c:v>0.61</c:v>
                </c:pt>
                <c:pt idx="7">
                  <c:v>0.65400000000000003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F1-F644-845B-4DBBDC525363}"/>
            </c:ext>
          </c:extLst>
        </c:ser>
        <c:ser>
          <c:idx val="3"/>
          <c:order val="3"/>
          <c:tx>
            <c:strRef>
              <c:f>BSD_length!$A$11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BSD_length!$B$11:$I$11</c:f>
              <c:numCache>
                <c:formatCode>General</c:formatCode>
                <c:ptCount val="8"/>
                <c:pt idx="0">
                  <c:v>3.7999999999999999E-2</c:v>
                </c:pt>
                <c:pt idx="1">
                  <c:v>0.19</c:v>
                </c:pt>
                <c:pt idx="2">
                  <c:v>0.40200000000000002</c:v>
                </c:pt>
                <c:pt idx="3">
                  <c:v>0.66</c:v>
                </c:pt>
                <c:pt idx="4">
                  <c:v>0.78600000000000003</c:v>
                </c:pt>
                <c:pt idx="5">
                  <c:v>0.85799999999999998</c:v>
                </c:pt>
                <c:pt idx="6">
                  <c:v>0.86799999999999999</c:v>
                </c:pt>
                <c:pt idx="7">
                  <c:v>0.89800000000000002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F1-F644-845B-4DBBDC525363}"/>
            </c:ext>
          </c:extLst>
        </c:ser>
        <c:ser>
          <c:idx val="4"/>
          <c:order val="4"/>
          <c:tx>
            <c:strRef>
              <c:f>BSD_length!$A$12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BSD_length!$B$12:$I$12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0.34399999999999997</c:v>
                </c:pt>
                <c:pt idx="2">
                  <c:v>0.64200000000000002</c:v>
                </c:pt>
                <c:pt idx="3">
                  <c:v>0.80600000000000005</c:v>
                </c:pt>
                <c:pt idx="4">
                  <c:v>0.9</c:v>
                </c:pt>
                <c:pt idx="5">
                  <c:v>0.93600000000000005</c:v>
                </c:pt>
                <c:pt idx="6">
                  <c:v>0.94199999999999995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F1-F644-845B-4DBBDC525363}"/>
            </c:ext>
          </c:extLst>
        </c:ser>
        <c:ser>
          <c:idx val="5"/>
          <c:order val="5"/>
          <c:tx>
            <c:strRef>
              <c:f>BSD_length!$A$13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BSD_length!$B$13:$I$13</c:f>
              <c:numCache>
                <c:formatCode>General</c:formatCode>
                <c:ptCount val="8"/>
                <c:pt idx="0">
                  <c:v>0.248</c:v>
                </c:pt>
                <c:pt idx="1">
                  <c:v>0.76200000000000001</c:v>
                </c:pt>
                <c:pt idx="2">
                  <c:v>0.94799999999999995</c:v>
                </c:pt>
                <c:pt idx="3">
                  <c:v>0.96199999999999997</c:v>
                </c:pt>
                <c:pt idx="4">
                  <c:v>0.97799999999999998</c:v>
                </c:pt>
                <c:pt idx="5">
                  <c:v>0.96799999999999997</c:v>
                </c:pt>
                <c:pt idx="6">
                  <c:v>0.96199999999999997</c:v>
                </c:pt>
                <c:pt idx="7">
                  <c:v>0.96599999999999997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F1-F644-845B-4DBBDC525363}"/>
            </c:ext>
          </c:extLst>
        </c:ser>
        <c:ser>
          <c:idx val="6"/>
          <c:order val="6"/>
          <c:tx>
            <c:strRef>
              <c:f>BSD_length!$A$14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BSD_length!$B$14:$I$14</c:f>
              <c:numCache>
                <c:formatCode>General</c:formatCode>
                <c:ptCount val="8"/>
                <c:pt idx="0">
                  <c:v>0.622</c:v>
                </c:pt>
                <c:pt idx="1">
                  <c:v>0.95199999999999996</c:v>
                </c:pt>
                <c:pt idx="2">
                  <c:v>0.99</c:v>
                </c:pt>
                <c:pt idx="3">
                  <c:v>0.98199999999999998</c:v>
                </c:pt>
                <c:pt idx="4">
                  <c:v>0.99</c:v>
                </c:pt>
                <c:pt idx="5">
                  <c:v>0.98199999999999998</c:v>
                </c:pt>
                <c:pt idx="6">
                  <c:v>0.98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F1-F644-845B-4DBBDC525363}"/>
            </c:ext>
          </c:extLst>
        </c:ser>
        <c:ser>
          <c:idx val="7"/>
          <c:order val="7"/>
          <c:tx>
            <c:strRef>
              <c:f>BSD_length!$A$15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BSD_length!$B$15:$I$15</c:f>
              <c:numCache>
                <c:formatCode>General</c:formatCode>
                <c:ptCount val="8"/>
                <c:pt idx="0">
                  <c:v>8.7999999999999995E-2</c:v>
                </c:pt>
                <c:pt idx="1">
                  <c:v>0.23</c:v>
                </c:pt>
                <c:pt idx="2">
                  <c:v>0.40200000000000002</c:v>
                </c:pt>
                <c:pt idx="3">
                  <c:v>0.51200000000000001</c:v>
                </c:pt>
                <c:pt idx="4">
                  <c:v>0.622</c:v>
                </c:pt>
                <c:pt idx="5">
                  <c:v>0.73799999999999999</c:v>
                </c:pt>
                <c:pt idx="6">
                  <c:v>0.80400000000000005</c:v>
                </c:pt>
                <c:pt idx="7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AF1-F644-845B-4DBBDC525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5942720"/>
        <c:axId val="815956528"/>
      </c:lineChart>
      <c:catAx>
        <c:axId val="8159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56528"/>
        <c:crosses val="autoZero"/>
        <c:auto val="1"/>
        <c:lblAlgn val="ctr"/>
        <c:lblOffset val="100"/>
        <c:noMultiLvlLbl val="0"/>
      </c:catAx>
      <c:valAx>
        <c:axId val="8159565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4272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union</a:t>
            </a:r>
            <a:r>
              <a:rPr lang="en-US" baseline="0"/>
              <a:t> 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BSD_length!$A$25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BSD_length!$B$25:$I$25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FB-9646-87A4-E5677224337B}"/>
            </c:ext>
          </c:extLst>
        </c:ser>
        <c:ser>
          <c:idx val="1"/>
          <c:order val="1"/>
          <c:tx>
            <c:strRef>
              <c:f>BSD_length!$A$26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BSD_length!$B$26:$I$26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FB-9646-87A4-E5677224337B}"/>
            </c:ext>
          </c:extLst>
        </c:ser>
        <c:ser>
          <c:idx val="2"/>
          <c:order val="2"/>
          <c:tx>
            <c:strRef>
              <c:f>BSD_length!$A$27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BSD_length!$B$27:$I$27</c:f>
              <c:numCache>
                <c:formatCode>General</c:formatCode>
                <c:ptCount val="8"/>
                <c:pt idx="0">
                  <c:v>6.0000000000000001E-3</c:v>
                </c:pt>
                <c:pt idx="1">
                  <c:v>3.5999999999999997E-2</c:v>
                </c:pt>
                <c:pt idx="2">
                  <c:v>0.122</c:v>
                </c:pt>
                <c:pt idx="3">
                  <c:v>0.19400000000000001</c:v>
                </c:pt>
                <c:pt idx="4">
                  <c:v>0.29199999999999998</c:v>
                </c:pt>
                <c:pt idx="5">
                  <c:v>0.38400000000000001</c:v>
                </c:pt>
                <c:pt idx="6">
                  <c:v>0.45600000000000002</c:v>
                </c:pt>
                <c:pt idx="7">
                  <c:v>0.502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FB-9646-87A4-E5677224337B}"/>
            </c:ext>
          </c:extLst>
        </c:ser>
        <c:ser>
          <c:idx val="3"/>
          <c:order val="3"/>
          <c:tx>
            <c:strRef>
              <c:f>BSD_length!$A$28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BSD_length!$B$28:$I$28</c:f>
              <c:numCache>
                <c:formatCode>General</c:formatCode>
                <c:ptCount val="8"/>
                <c:pt idx="0">
                  <c:v>2.8000000000000001E-2</c:v>
                </c:pt>
                <c:pt idx="1">
                  <c:v>0.12</c:v>
                </c:pt>
                <c:pt idx="2">
                  <c:v>0.254</c:v>
                </c:pt>
                <c:pt idx="3">
                  <c:v>0.41399999999999998</c:v>
                </c:pt>
                <c:pt idx="4">
                  <c:v>0.56000000000000005</c:v>
                </c:pt>
                <c:pt idx="5">
                  <c:v>0.69199999999999995</c:v>
                </c:pt>
                <c:pt idx="6">
                  <c:v>0.752</c:v>
                </c:pt>
                <c:pt idx="7">
                  <c:v>0.79200000000000004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FB-9646-87A4-E5677224337B}"/>
            </c:ext>
          </c:extLst>
        </c:ser>
        <c:ser>
          <c:idx val="4"/>
          <c:order val="4"/>
          <c:tx>
            <c:strRef>
              <c:f>BSD_length!$A$29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BSD_length!$B$29:$I$29</c:f>
              <c:numCache>
                <c:formatCode>General</c:formatCode>
                <c:ptCount val="8"/>
                <c:pt idx="0">
                  <c:v>2.5999999999999999E-2</c:v>
                </c:pt>
                <c:pt idx="1">
                  <c:v>0.24399999999999999</c:v>
                </c:pt>
                <c:pt idx="2">
                  <c:v>0.498</c:v>
                </c:pt>
                <c:pt idx="3">
                  <c:v>0.67400000000000004</c:v>
                </c:pt>
                <c:pt idx="4">
                  <c:v>0.82199999999999995</c:v>
                </c:pt>
                <c:pt idx="5">
                  <c:v>0.88200000000000001</c:v>
                </c:pt>
                <c:pt idx="6">
                  <c:v>0.92400000000000004</c:v>
                </c:pt>
                <c:pt idx="7">
                  <c:v>0.92200000000000004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FFB-9646-87A4-E5677224337B}"/>
            </c:ext>
          </c:extLst>
        </c:ser>
        <c:ser>
          <c:idx val="5"/>
          <c:order val="5"/>
          <c:tx>
            <c:strRef>
              <c:f>BSD_length!$A$30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BSD_length!$B$30:$I$30</c:f>
              <c:numCache>
                <c:formatCode>General</c:formatCode>
                <c:ptCount val="8"/>
                <c:pt idx="0">
                  <c:v>0.16200000000000001</c:v>
                </c:pt>
                <c:pt idx="1">
                  <c:v>0.55800000000000005</c:v>
                </c:pt>
                <c:pt idx="2">
                  <c:v>0.80400000000000005</c:v>
                </c:pt>
                <c:pt idx="3">
                  <c:v>0.90200000000000002</c:v>
                </c:pt>
                <c:pt idx="4">
                  <c:v>0.92600000000000005</c:v>
                </c:pt>
                <c:pt idx="5">
                  <c:v>0.94399999999999995</c:v>
                </c:pt>
                <c:pt idx="6">
                  <c:v>0.97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FFB-9646-87A4-E5677224337B}"/>
            </c:ext>
          </c:extLst>
        </c:ser>
        <c:ser>
          <c:idx val="6"/>
          <c:order val="6"/>
          <c:tx>
            <c:strRef>
              <c:f>BSD_length!$A$31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BSD_length!$B$31:$I$31</c:f>
              <c:numCache>
                <c:formatCode>General</c:formatCode>
                <c:ptCount val="8"/>
                <c:pt idx="0">
                  <c:v>0.42199999999999999</c:v>
                </c:pt>
                <c:pt idx="1">
                  <c:v>0.82599999999999996</c:v>
                </c:pt>
                <c:pt idx="2">
                  <c:v>0.93799999999999994</c:v>
                </c:pt>
                <c:pt idx="3">
                  <c:v>0.96799999999999997</c:v>
                </c:pt>
                <c:pt idx="4">
                  <c:v>0.97799999999999998</c:v>
                </c:pt>
                <c:pt idx="5">
                  <c:v>0.97199999999999998</c:v>
                </c:pt>
                <c:pt idx="6">
                  <c:v>0.98399999999999999</c:v>
                </c:pt>
                <c:pt idx="7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FFB-9646-87A4-E5677224337B}"/>
            </c:ext>
          </c:extLst>
        </c:ser>
        <c:ser>
          <c:idx val="7"/>
          <c:order val="7"/>
          <c:tx>
            <c:strRef>
              <c:f>BSD_length!$A$32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BSD_length!$B$32:$I$32</c:f>
              <c:numCache>
                <c:formatCode>General</c:formatCode>
                <c:ptCount val="8"/>
                <c:pt idx="0">
                  <c:v>7.1999999999999995E-2</c:v>
                </c:pt>
                <c:pt idx="1">
                  <c:v>0.24199999999999999</c:v>
                </c:pt>
                <c:pt idx="2">
                  <c:v>0.41199999999999998</c:v>
                </c:pt>
                <c:pt idx="3">
                  <c:v>0.58399999999999996</c:v>
                </c:pt>
                <c:pt idx="4">
                  <c:v>0.72799999999999998</c:v>
                </c:pt>
                <c:pt idx="5">
                  <c:v>0.78400000000000003</c:v>
                </c:pt>
                <c:pt idx="6">
                  <c:v>0.84799999999999998</c:v>
                </c:pt>
                <c:pt idx="7">
                  <c:v>0.874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FFB-9646-87A4-E567722433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8160336"/>
        <c:axId val="792062368"/>
      </c:lineChart>
      <c:catAx>
        <c:axId val="81816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062368"/>
        <c:crosses val="autoZero"/>
        <c:auto val="1"/>
        <c:lblAlgn val="ctr"/>
        <c:lblOffset val="100"/>
        <c:noMultiLvlLbl val="0"/>
      </c:catAx>
      <c:valAx>
        <c:axId val="792062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16033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659EB-4D8A-254E-A6E4-E7898AF261B2}" type="datetimeFigureOut">
              <a:rPr lang="en-US" smtClean="0"/>
              <a:t>5/17/20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AD2CD-9AB5-CD41-BA33-64227A21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AD2CD-9AB5-CD41-BA33-64227A21254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3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ED88-9180-CF41-87E9-B91F0263A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8DE75-CF0C-D34F-B5D8-344277287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DD29A-1D29-124D-9B02-B627C252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55A08-CC97-9543-A4D4-0A82A861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6E4D0-E60C-CF4E-A31F-265BCBDB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4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62DE-6978-C643-B85E-3D6F99C5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41ECA-A428-0944-A3EF-476868C7D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5DDEF-7699-3748-805D-C216F6DE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6CA2-99FD-AD43-9220-03F7E729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3849-58D0-834D-96A9-6306A135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5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1CA10-3D3A-B744-AC1F-F720BE758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B12E8-E9FC-D349-A672-F99F253D1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896C9-CF41-0E49-B237-5EF81EA3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8CA3F-9B82-EC4D-B80E-AC1B4176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2428-F1AA-7D4B-9B0E-7C42C0A1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D49C-A54A-F249-9966-5BA45872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861F9-BFDC-8F49-B37E-1E41FDB4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701B5-CBD6-5043-9FAF-D38CB72F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1572-CA3B-0B45-BD47-E9AE38F3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3E641-0074-A446-BE70-227508CC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E403-4357-4D48-A314-A933F5C6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4BC60-FB70-A348-8403-836361CFD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33EC-6932-D34E-9793-C5C174A6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4668-7B41-0546-8EAF-60742563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42EA-DC76-434E-B59C-2B0532B5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5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0A8D-68E2-1744-B809-E540881D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867C-2075-CD45-A72F-D3D8084CD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639A9-7F1E-5645-A2B7-2F8ADE563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C5DF-AF38-9B4B-8E4C-6A37CD53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59FAD-CDAE-6A44-96C5-D6EC687D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816BB-B409-FF40-BEF7-EAC0E183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4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A1C2-165E-B341-89EA-A7404468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E01F5-7865-AC44-A5D3-9ED1F40B3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C10FC-DEE8-4346-BDCE-05713A275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8BF4C-1539-5A4C-A443-03733E8A2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877BC-BF30-7B4D-ABBA-92506526D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D15A4-58F0-3243-BCFE-51B0B11D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9C038-ED35-BB4C-91B9-554996A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2219B-E546-014D-97A4-F8B1A637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9D98-BB23-B04B-8E10-63C559B2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569CA-4F36-C842-9FF3-7A40605E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1CCFC-83DB-724E-999C-47B5674F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6255-C9C9-8F4B-8487-D6FB21BD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9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228FA-6A55-1940-AE16-E977B9AA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90BA6-ECB3-AE46-9665-A070FC15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1EFC0-07C7-0148-BCED-A2524097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2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0855-6FBC-FE43-ACC9-6C11C260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F3D4-0E0A-C44E-B2AA-14997513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AA0D6-76F0-CE4F-B645-C62188E74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7D06-87A7-A742-AC3A-66BE9C57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B6590-4D3A-FD46-9D1B-79A4C8B5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7A20E-F6E0-9E44-9B38-EC9AD0BA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3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9366-27FA-6E46-98A6-2D8B40E1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45888-2D93-8A4B-9EC4-3CE396AE8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6966-AABF-E145-83D9-C45431507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3DC10-E970-B840-BA42-866F5A10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B7106-871E-F845-B642-ABD24908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8B9D5-E1F5-4340-AC27-58516AA3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E9775-2A5C-AD43-A3D0-C48665DC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75715-DFFD-D043-829A-A15245932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1E9B-3CE0-B741-9A46-504FAA3B0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159B-58A5-B047-8735-1AFBA8D9403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26C6-067E-B247-97BD-6BED5EF8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450C-5537-AE40-B8DE-AE6822119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5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Simulated BSD</a:t>
            </a:r>
          </a:p>
        </p:txBody>
      </p:sp>
    </p:spTree>
    <p:extLst>
      <p:ext uri="{BB962C8B-B14F-4D97-AF65-F5344CB8AC3E}">
        <p14:creationId xmlns:p14="http://schemas.microsoft.com/office/powerpoint/2010/main" val="143133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Union Square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7449E-5A0B-594D-96BD-4F2A77908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58" y="2021175"/>
            <a:ext cx="5686271" cy="426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9080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78429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0.4399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04323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14923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0.3560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122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Wall Street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84590-DFFE-BF4F-83D7-6E61E04AA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092" y="2021175"/>
            <a:ext cx="5679604" cy="425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2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685D-AC1F-8A48-A32A-AE4F3959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36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Dataset </a:t>
            </a:r>
            <a:r>
              <a:rPr lang="en-US" dirty="0" err="1"/>
              <a:t>Statisctic</a:t>
            </a:r>
            <a:r>
              <a:rPr lang="en-US" dirty="0"/>
              <a:t> for Training, Validation </a:t>
            </a:r>
            <a:br>
              <a:rPr lang="en-US" dirty="0"/>
            </a:br>
            <a:r>
              <a:rPr lang="en-US" dirty="0"/>
              <a:t>and Testing</a:t>
            </a:r>
          </a:p>
        </p:txBody>
      </p:sp>
    </p:spTree>
    <p:extLst>
      <p:ext uri="{BB962C8B-B14F-4D97-AF65-F5344CB8AC3E}">
        <p14:creationId xmlns:p14="http://schemas.microsoft.com/office/powerpoint/2010/main" val="2359990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152270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63404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124130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88272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99262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68797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375068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0138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9DD30D-278C-9A46-A1E8-DEA59EF5D42D}"/>
              </a:ext>
            </a:extLst>
          </p:cNvPr>
          <p:cNvSpPr txBox="1"/>
          <p:nvPr/>
        </p:nvSpPr>
        <p:spPr>
          <a:xfrm>
            <a:off x="4055806" y="350333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Training Set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EDA25B-659D-5D47-B2CA-DF9CACEB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05281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6628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C4FBFB6-EF8A-9441-9B8A-6E780510D7EA}"/>
              </a:ext>
            </a:extLst>
          </p:cNvPr>
          <p:cNvSpPr txBox="1"/>
          <p:nvPr/>
        </p:nvSpPr>
        <p:spPr>
          <a:xfrm>
            <a:off x="3886200" y="32051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Validation Set (Hudson River)</a:t>
            </a:r>
          </a:p>
        </p:txBody>
      </p:sp>
    </p:spTree>
    <p:extLst>
      <p:ext uri="{BB962C8B-B14F-4D97-AF65-F5344CB8AC3E}">
        <p14:creationId xmlns:p14="http://schemas.microsoft.com/office/powerpoint/2010/main" val="3339117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23966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24427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249982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(Wall Street)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038600" y="33575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(Union Square)</a:t>
            </a:r>
          </a:p>
        </p:txBody>
      </p:sp>
    </p:spTree>
    <p:extLst>
      <p:ext uri="{BB962C8B-B14F-4D97-AF65-F5344CB8AC3E}">
        <p14:creationId xmlns:p14="http://schemas.microsoft.com/office/powerpoint/2010/main" val="3701842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531531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82167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1.0985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52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00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11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9913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1.2639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85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19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2910838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68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15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88298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343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34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43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62684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309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98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85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4177842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3517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71.6%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66.2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1.3463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04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(3.6%)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5.4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297821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86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99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3086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1.1880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834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9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61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692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09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39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07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6013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268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9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(41.4%)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66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1439866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58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1268356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9785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0.9276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164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61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42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53404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0759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467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71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96009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159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0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(19.4%)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26.4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165987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92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3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1.0331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4534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560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729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6C94-E642-B746-AA3A-3BABFB9B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25237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Classification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625173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79462"/>
              </p:ext>
            </p:extLst>
          </p:nvPr>
        </p:nvGraphicFramePr>
        <p:xfrm>
          <a:off x="1170038" y="1873907"/>
          <a:ext cx="9792930" cy="322136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71.72%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81.08%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75.27%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83.45%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76.19%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85.15%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86.08%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81.39%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87.55%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86.61%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2743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84.86%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80.65%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4843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9986695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95794"/>
              </p:ext>
            </p:extLst>
          </p:nvPr>
        </p:nvGraphicFramePr>
        <p:xfrm>
          <a:off x="1472421" y="2024130"/>
          <a:ext cx="9368046" cy="32673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65.09%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76.5%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80.06%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82.17%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72.19%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77.99%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85.07%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83.59%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78.83%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83.47%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87.69%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85.31%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83.88%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89.11%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75.91%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79.15%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006206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79.29%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80.38%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83.49%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32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22517336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680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834981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72.06%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80.56%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70.54%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81.82%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80.84%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25089207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114412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71.50%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71.15%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80.93%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72.48%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71.54%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86.92%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85.99%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90016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Real BSD</a:t>
            </a:r>
          </a:p>
        </p:txBody>
      </p:sp>
    </p:spTree>
    <p:extLst>
      <p:ext uri="{BB962C8B-B14F-4D97-AF65-F5344CB8AC3E}">
        <p14:creationId xmlns:p14="http://schemas.microsoft.com/office/powerpoint/2010/main" val="39707047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164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741699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81.64%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71.68%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81.46%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70.32%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80.75%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81.96%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85.82%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85.62%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1288255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847292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65.52%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75.66%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80.19%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65.41%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75.63%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79.95%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80.51%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83.05%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87.36%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84.48%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84.57%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37651969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EDDC-0CE7-9149-8BD3-C79CEE1A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92" y="264363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Localisation Accuracy with different classifiers</a:t>
            </a:r>
          </a:p>
        </p:txBody>
      </p:sp>
    </p:spTree>
    <p:extLst>
      <p:ext uri="{BB962C8B-B14F-4D97-AF65-F5344CB8AC3E}">
        <p14:creationId xmlns:p14="http://schemas.microsoft.com/office/powerpoint/2010/main" val="4420502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581554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0.928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 Turns)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1E28301-E0BB-3446-869A-2F463D3273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737479"/>
              </p:ext>
            </p:extLst>
          </p:nvPr>
        </p:nvGraphicFramePr>
        <p:xfrm>
          <a:off x="1274162" y="3917332"/>
          <a:ext cx="4676931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65A784-48B0-9742-B492-CA4EBE4E9C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853533"/>
              </p:ext>
            </p:extLst>
          </p:nvPr>
        </p:nvGraphicFramePr>
        <p:xfrm>
          <a:off x="6145965" y="3917331"/>
          <a:ext cx="4751882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70841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231971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0.458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0.444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0.614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0.794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0.846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0.368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0.656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(without Turns)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955D752-A302-7D4C-82E3-280AA26BAE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358918"/>
              </p:ext>
            </p:extLst>
          </p:nvPr>
        </p:nvGraphicFramePr>
        <p:xfrm>
          <a:off x="989349" y="3867463"/>
          <a:ext cx="4999687" cy="299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6F841A3-6C2C-374B-ADD6-63D84695AE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809707"/>
              </p:ext>
            </p:extLst>
          </p:nvPr>
        </p:nvGraphicFramePr>
        <p:xfrm>
          <a:off x="5989037" y="3837483"/>
          <a:ext cx="4938792" cy="3020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477706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Versions</a:t>
            </a:r>
          </a:p>
        </p:txBody>
      </p:sp>
    </p:spTree>
    <p:extLst>
      <p:ext uri="{BB962C8B-B14F-4D97-AF65-F5344CB8AC3E}">
        <p14:creationId xmlns:p14="http://schemas.microsoft.com/office/powerpoint/2010/main" val="27466520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B42-B30E-5547-87CF-A131C3AE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DECBD-2DB9-9C4E-B589-8151EB61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712" y="1785439"/>
            <a:ext cx="4441321" cy="33309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449D-430A-BE49-A2D6-A529F4DACE20}"/>
              </a:ext>
            </a:extLst>
          </p:cNvPr>
          <p:cNvSpPr txBox="1"/>
          <p:nvPr/>
        </p:nvSpPr>
        <p:spPr>
          <a:xfrm>
            <a:off x="83820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154419F-3A40-6043-BF88-C0BE16F6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08" y="1785439"/>
            <a:ext cx="4441321" cy="33309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CE6086-B60B-3B40-9A32-F6023F9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28" y="1785439"/>
            <a:ext cx="4441321" cy="333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FAE4A-0ACB-BD49-820D-6CCA6583E1E8}"/>
              </a:ext>
            </a:extLst>
          </p:cNvPr>
          <p:cNvSpPr txBox="1"/>
          <p:nvPr/>
        </p:nvSpPr>
        <p:spPr>
          <a:xfrm>
            <a:off x="5074170" y="5026515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36BB-8719-3B4E-9FA3-F4B4468B3EE0}"/>
              </a:ext>
            </a:extLst>
          </p:cNvPr>
          <p:cNvSpPr txBox="1"/>
          <p:nvPr/>
        </p:nvSpPr>
        <p:spPr>
          <a:xfrm>
            <a:off x="910479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21173245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B42-B30E-5547-87CF-A131C3AE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DECBD-2DB9-9C4E-B589-8151EB61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712" y="1785439"/>
            <a:ext cx="4441321" cy="33309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449D-430A-BE49-A2D6-A529F4DACE20}"/>
              </a:ext>
            </a:extLst>
          </p:cNvPr>
          <p:cNvSpPr txBox="1"/>
          <p:nvPr/>
        </p:nvSpPr>
        <p:spPr>
          <a:xfrm>
            <a:off x="83820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154419F-3A40-6043-BF88-C0BE16F6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08" y="1785439"/>
            <a:ext cx="4441320" cy="33309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CE6086-B60B-3B40-9A32-F6023F9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28" y="1785439"/>
            <a:ext cx="4441320" cy="333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FAE4A-0ACB-BD49-820D-6CCA6583E1E8}"/>
              </a:ext>
            </a:extLst>
          </p:cNvPr>
          <p:cNvSpPr txBox="1"/>
          <p:nvPr/>
        </p:nvSpPr>
        <p:spPr>
          <a:xfrm>
            <a:off x="5074170" y="5026515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36BB-8719-3B4E-9FA3-F4B4468B3EE0}"/>
              </a:ext>
            </a:extLst>
          </p:cNvPr>
          <p:cNvSpPr txBox="1"/>
          <p:nvPr/>
        </p:nvSpPr>
        <p:spPr>
          <a:xfrm>
            <a:off x="910479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30067173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2C37-9B7A-014A-B3E8-F216E2C3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052" y="2002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Some Errors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0D742-BE19-3448-AD55-2C60DEA05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078" y="1178290"/>
            <a:ext cx="3540593" cy="2655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406A33-826E-264B-9CF5-C5A41F02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759" y="1181724"/>
            <a:ext cx="3536014" cy="2652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0947A-7D8E-1B47-90D9-F18E29EB1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445" y="3833735"/>
            <a:ext cx="3658433" cy="2743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33D98D-1900-514D-82D2-46678968F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7769" y="3833734"/>
            <a:ext cx="3658434" cy="274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(7.8%)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8.4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23F48-3FC0-7F43-957E-F7BE248E5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09" y="1294795"/>
            <a:ext cx="10672997" cy="5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03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Route Distribution for Different Versions</a:t>
            </a:r>
          </a:p>
        </p:txBody>
      </p:sp>
    </p:spTree>
    <p:extLst>
      <p:ext uri="{BB962C8B-B14F-4D97-AF65-F5344CB8AC3E}">
        <p14:creationId xmlns:p14="http://schemas.microsoft.com/office/powerpoint/2010/main" val="23454521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1</a:t>
            </a:r>
          </a:p>
        </p:txBody>
      </p:sp>
    </p:spTree>
    <p:extLst>
      <p:ext uri="{BB962C8B-B14F-4D97-AF65-F5344CB8AC3E}">
        <p14:creationId xmlns:p14="http://schemas.microsoft.com/office/powerpoint/2010/main" val="11979226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60</a:t>
            </a:r>
          </a:p>
        </p:txBody>
      </p:sp>
    </p:spTree>
    <p:extLst>
      <p:ext uri="{BB962C8B-B14F-4D97-AF65-F5344CB8AC3E}">
        <p14:creationId xmlns:p14="http://schemas.microsoft.com/office/powerpoint/2010/main" val="4547345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120</a:t>
            </a:r>
          </a:p>
        </p:txBody>
      </p:sp>
    </p:spTree>
    <p:extLst>
      <p:ext uri="{BB962C8B-B14F-4D97-AF65-F5344CB8AC3E}">
        <p14:creationId xmlns:p14="http://schemas.microsoft.com/office/powerpoint/2010/main" val="38524293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0FA2-43F7-394D-9E38-B0677D7A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1" y="238879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Different Models</a:t>
            </a:r>
          </a:p>
        </p:txBody>
      </p:sp>
    </p:spTree>
    <p:extLst>
      <p:ext uri="{BB962C8B-B14F-4D97-AF65-F5344CB8AC3E}">
        <p14:creationId xmlns:p14="http://schemas.microsoft.com/office/powerpoint/2010/main" val="20144506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9613118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39520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0.5376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0404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3878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Alexnet_accuracy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0.4196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Alexnet_recall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0.7061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48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391889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1.1484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5458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59463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96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(26.2%)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(3</a:t>
            </a:r>
            <a:r>
              <a:rPr lang="en-US" altLang="zh-CN" dirty="0">
                <a:latin typeface="Times" pitchFamily="2" charset="0"/>
              </a:rPr>
              <a:t>7</a:t>
            </a:r>
            <a:r>
              <a:rPr lang="en-US" dirty="0">
                <a:latin typeface="Times" pitchFamily="2" charset="0"/>
              </a:rPr>
              <a:t>.</a:t>
            </a:r>
            <a:r>
              <a:rPr lang="en-US" altLang="zh-CN" dirty="0">
                <a:latin typeface="Times" pitchFamily="2" charset="0"/>
              </a:rPr>
              <a:t>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2479A2-2363-2348-AC7B-3E73D8B34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74" y="1322449"/>
            <a:ext cx="10558161" cy="524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057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370847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9901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85834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0.4144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42882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048143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1.4077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91363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637377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0.9594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1641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395658959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19881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0.5961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45092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6773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0913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210662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1.2624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48083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153822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0.5829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53977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87581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1.6266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55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Areas</a:t>
            </a:r>
          </a:p>
        </p:txBody>
      </p:sp>
    </p:spTree>
    <p:extLst>
      <p:ext uri="{BB962C8B-B14F-4D97-AF65-F5344CB8AC3E}">
        <p14:creationId xmlns:p14="http://schemas.microsoft.com/office/powerpoint/2010/main" val="273356306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63471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1.0550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714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95599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0.5395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0.925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61161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824632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0.4916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33256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135332214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19351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0.4601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088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3764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1593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36139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0.9444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88400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436362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0.4189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5857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476895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1.1526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66706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206323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153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7017</TotalTime>
  <Words>2961</Words>
  <Application>Microsoft Macintosh PowerPoint</Application>
  <PresentationFormat>Widescreen</PresentationFormat>
  <Paragraphs>1912</Paragraphs>
  <Slides>101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8" baseType="lpstr">
      <vt:lpstr>等线</vt:lpstr>
      <vt:lpstr>等线 Light</vt:lpstr>
      <vt:lpstr>Arial</vt:lpstr>
      <vt:lpstr>Calibri</vt:lpstr>
      <vt:lpstr>Calibri Light</vt:lpstr>
      <vt:lpstr>Times</vt:lpstr>
      <vt:lpstr>Office Theme</vt:lpstr>
      <vt:lpstr>Distance Distribution with Simulated BSD</vt:lpstr>
      <vt:lpstr>PowerPoint Presentation</vt:lpstr>
      <vt:lpstr>PowerPoint Presentation</vt:lpstr>
      <vt:lpstr>PowerPoint Presentation</vt:lpstr>
      <vt:lpstr>PowerPoint Presentation</vt:lpstr>
      <vt:lpstr>Distance Distribution with Real BSD</vt:lpstr>
      <vt:lpstr>PowerPoint Presentation</vt:lpstr>
      <vt:lpstr>PowerPoint Presentation</vt:lpstr>
      <vt:lpstr>BSD Distribution for Different Areas</vt:lpstr>
      <vt:lpstr>PowerPoint Presentation</vt:lpstr>
      <vt:lpstr>PowerPoint Presentation</vt:lpstr>
      <vt:lpstr>Dataset Statisctic for Training, Validation  and Testing</vt:lpstr>
      <vt:lpstr>PowerPoint Presentation</vt:lpstr>
      <vt:lpstr>PowerPoint Presentation</vt:lpstr>
      <vt:lpstr>Hudson 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 Street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 Square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 Accuracy for Each Bit</vt:lpstr>
      <vt:lpstr>PowerPoint Presentation</vt:lpstr>
      <vt:lpstr>PowerPoint Presentation</vt:lpstr>
      <vt:lpstr> Bit Flipping v2</vt:lpstr>
      <vt:lpstr>PowerPoint Presentation</vt:lpstr>
      <vt:lpstr>PowerPoint Presentation</vt:lpstr>
      <vt:lpstr> Bit Flipping v3</vt:lpstr>
      <vt:lpstr>PowerPoint Presentation</vt:lpstr>
      <vt:lpstr>PowerPoint Presentation</vt:lpstr>
      <vt:lpstr> Localisation Accuracy with different classifiers</vt:lpstr>
      <vt:lpstr>PowerPoint Presentation</vt:lpstr>
      <vt:lpstr>PowerPoint Presentation</vt:lpstr>
      <vt:lpstr>BSD Distribution for Different Versions</vt:lpstr>
      <vt:lpstr>Wall Street</vt:lpstr>
      <vt:lpstr>Union Square</vt:lpstr>
      <vt:lpstr>Some Errors</vt:lpstr>
      <vt:lpstr>Route Distribution for Different Versions</vt:lpstr>
      <vt:lpstr>PowerPoint Presentation</vt:lpstr>
      <vt:lpstr>PowerPoint Presentation</vt:lpstr>
      <vt:lpstr>PowerPoint Presentation</vt:lpstr>
      <vt:lpstr>Different Models</vt:lpstr>
      <vt:lpstr>Hudson 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 Street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 Square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 Mengjie</dc:creator>
  <cp:lastModifiedBy>Zhou Mengjie</cp:lastModifiedBy>
  <cp:revision>222</cp:revision>
  <dcterms:created xsi:type="dcterms:W3CDTF">2020-02-26T13:59:58Z</dcterms:created>
  <dcterms:modified xsi:type="dcterms:W3CDTF">2020-05-17T23:06:21Z</dcterms:modified>
</cp:coreProperties>
</file>