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8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56" r:id="rId80"/>
    <p:sldId id="344" r:id="rId81"/>
    <p:sldId id="345" r:id="rId82"/>
    <p:sldId id="361" r:id="rId83"/>
    <p:sldId id="350" r:id="rId84"/>
    <p:sldId id="351" r:id="rId85"/>
    <p:sldId id="352" r:id="rId86"/>
    <p:sldId id="357" r:id="rId87"/>
    <p:sldId id="358" r:id="rId88"/>
    <p:sldId id="362" r:id="rId89"/>
    <p:sldId id="363" r:id="rId90"/>
    <p:sldId id="353" r:id="rId91"/>
    <p:sldId id="354" r:id="rId92"/>
    <p:sldId id="355" r:id="rId93"/>
    <p:sldId id="359" r:id="rId94"/>
    <p:sldId id="360" r:id="rId95"/>
    <p:sldId id="364" r:id="rId96"/>
    <p:sldId id="365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495"/>
    <p:restoredTop sz="94061"/>
  </p:normalViewPr>
  <p:slideViewPr>
    <p:cSldViewPr snapToGrid="0" snapToObjects="1">
      <p:cViewPr varScale="1">
        <p:scale>
          <a:sx n="60" d="100"/>
          <a:sy n="60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1889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946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48143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1.4077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3737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0.9594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64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06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1.2624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808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5382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397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758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1.6266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2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347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6139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840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363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857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76895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1.1526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6670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06323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15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6914</TotalTime>
  <Words>2701</Words>
  <Application>Microsoft Macintosh PowerPoint</Application>
  <PresentationFormat>Widescreen</PresentationFormat>
  <Paragraphs>1702</Paragraphs>
  <Slides>96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3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218</cp:revision>
  <dcterms:created xsi:type="dcterms:W3CDTF">2020-02-26T13:59:58Z</dcterms:created>
  <dcterms:modified xsi:type="dcterms:W3CDTF">2020-05-15T19:19:15Z</dcterms:modified>
</cp:coreProperties>
</file>