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4201-543B-6543-8F06-AF613771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03002-A66E-FE47-B19F-D6C735AE9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576B-4EE3-2A42-8093-B02CADF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7327-7B55-B849-BE05-57AD168E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C8D1-FDD6-BC47-8E48-BD59177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D2D-05F1-444F-AE00-7F9BA6C8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A7909-97C2-4041-B3A6-CE6AFA3C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BEE8-4D66-5F40-8D8D-0FAC1518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83A4-BCEE-AF4F-9FAA-C1D3A7ED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BDD6-D022-094C-AB02-BC80D0D4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57C4C-4FE6-DD46-919D-37523BB84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80394-06FA-3C4B-B549-6573DFC6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A0DE-09A9-8F4A-9FE1-E8531A05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75D5-3A8A-794F-8518-ADD2E83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E398-A7E9-A04B-A440-07535DD6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FF0D-AF4F-AF4D-9077-5E53BCA5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E6E6-2244-F24D-AAD3-6B8D876A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B3A4-1511-9F40-99A2-0CD6951B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796E-3E54-834A-B5BA-DC3370B8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AFCC-CC87-4342-87C0-9470C0F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97C6-978B-4C4E-910C-B3844B1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567B-0267-E54F-9948-9EE7F8F8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7F23-D10C-724F-921B-BCDDB18D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6415-BFB4-3A48-9976-ECEB636F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97BD-1BDE-F04B-B16D-02BD9C54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5264-0AC8-A942-A4B0-764618F7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524B-8663-F24E-B279-1C3EA8153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E7C67-3028-154B-8496-C08211B2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E351-2075-7F4E-B992-5E3B00D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F621-9605-4448-B26F-B6866C45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604C-23BF-F841-BBFF-3D8AE19E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4545-F6D1-6541-A4B0-DB4CD953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C2F4-2935-AB47-A0EF-06A87873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9BEA-FB87-7C45-BA66-0209B9AF2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1291E-D2FE-BB48-8F8C-A356FAA0D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D28E3-1817-854D-BFA0-FCA200821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BD00B-1A3B-3E4D-AF13-00561A6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46026-43F3-C443-800E-0E471735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4CDAB-CFD8-BE46-8D1D-6490BD35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97E0-3AA9-5A4F-81C8-50E06DC9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B2BA5-68FA-8342-A957-371ED05C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10E5D-C39A-094F-8A74-F70C3CA3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3F91B-A4FB-4843-A4D6-ECFE5A32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50BA5-F5AF-BC46-9C7E-87EF8A6B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C591B-1B7A-4540-8758-1A9EA1F1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45E3-500E-5541-9C2C-A47FC05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D69B-E41F-B247-8F84-9AC5D42B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640D-26EA-444A-B2D6-C485BD71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DE1A3-94F5-694B-9DFC-2123C0BD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52E9-DDDA-0E4F-966F-305C10F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43B6-EC63-2C40-9EAF-723A14D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463F-EFE2-7948-921C-75B36D59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F93A-42D9-0545-B676-61B2CC91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0EAD1-7825-9F4F-BB61-449404C19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0C25-4762-914F-A0D4-F16D3939C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E723E-1C07-E944-88C1-54BE5548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752F-1A4B-6E49-BBB2-5565AFC4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77CA-022C-3840-A810-E9D177B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8DAD8-0B73-0543-9496-1570B99F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E3D-D67A-104C-A9DA-99BEAB15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1DDF-72B8-634F-B766-348025069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F166-115B-DA45-9430-C92731C656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B9C7-22AE-D44B-BFDF-074743283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B7E5-5E77-2448-A7CC-100F56F5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7DB3-8B7B-EB4B-B1FE-82210E69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EA130-E083-CF41-AD2B-A963A6C2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181650"/>
            <a:ext cx="11125199" cy="494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6BDFF-ECE9-FF48-9257-0083A65BBA4F}"/>
              </a:ext>
            </a:extLst>
          </p:cNvPr>
          <p:cNvSpPr txBox="1"/>
          <p:nvPr/>
        </p:nvSpPr>
        <p:spPr>
          <a:xfrm>
            <a:off x="50801" y="1581328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(a)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31225-199E-8344-96C3-34FCE27FA35D}"/>
              </a:ext>
            </a:extLst>
          </p:cNvPr>
          <p:cNvSpPr txBox="1"/>
          <p:nvPr/>
        </p:nvSpPr>
        <p:spPr>
          <a:xfrm>
            <a:off x="50801" y="2796064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(b)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194F2-E8A2-CE4A-92F1-4F687447D464}"/>
              </a:ext>
            </a:extLst>
          </p:cNvPr>
          <p:cNvSpPr txBox="1"/>
          <p:nvPr/>
        </p:nvSpPr>
        <p:spPr>
          <a:xfrm>
            <a:off x="50801" y="4018643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(c)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CC5E9-137A-2944-A847-8DA80D851F60}"/>
              </a:ext>
            </a:extLst>
          </p:cNvPr>
          <p:cNvSpPr txBox="1"/>
          <p:nvPr/>
        </p:nvSpPr>
        <p:spPr>
          <a:xfrm>
            <a:off x="50801" y="5351988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(d)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14D82-ECEC-9B47-AB3C-6D399E51C6B3}"/>
              </a:ext>
            </a:extLst>
          </p:cNvPr>
          <p:cNvSpPr txBox="1"/>
          <p:nvPr/>
        </p:nvSpPr>
        <p:spPr>
          <a:xfrm>
            <a:off x="728133" y="640434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76D33-E338-D14B-BF04-778276DF5421}"/>
              </a:ext>
            </a:extLst>
          </p:cNvPr>
          <p:cNvSpPr txBox="1"/>
          <p:nvPr/>
        </p:nvSpPr>
        <p:spPr>
          <a:xfrm>
            <a:off x="1894413" y="646687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C8757-BBBA-F749-87E0-9D7C99AECB5E}"/>
              </a:ext>
            </a:extLst>
          </p:cNvPr>
          <p:cNvSpPr txBox="1"/>
          <p:nvPr/>
        </p:nvSpPr>
        <p:spPr>
          <a:xfrm>
            <a:off x="3174997" y="640434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5793E-4AEB-8D4F-9EFE-44571323CB64}"/>
              </a:ext>
            </a:extLst>
          </p:cNvPr>
          <p:cNvSpPr txBox="1"/>
          <p:nvPr/>
        </p:nvSpPr>
        <p:spPr>
          <a:xfrm>
            <a:off x="4341277" y="640434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025EF-1898-BE47-B39A-C72226614C55}"/>
              </a:ext>
            </a:extLst>
          </p:cNvPr>
          <p:cNvSpPr txBox="1"/>
          <p:nvPr/>
        </p:nvSpPr>
        <p:spPr>
          <a:xfrm>
            <a:off x="5604933" y="640434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Top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79A1A9-5917-6845-BEF7-03062F573B8B}"/>
              </a:ext>
            </a:extLst>
          </p:cNvPr>
          <p:cNvSpPr txBox="1"/>
          <p:nvPr/>
        </p:nvSpPr>
        <p:spPr>
          <a:xfrm>
            <a:off x="6757451" y="640434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Top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FB226-C278-1D4E-AEF2-A4659550A1B3}"/>
              </a:ext>
            </a:extLst>
          </p:cNvPr>
          <p:cNvSpPr txBox="1"/>
          <p:nvPr/>
        </p:nvSpPr>
        <p:spPr>
          <a:xfrm>
            <a:off x="8007346" y="640434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Top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0E239-E80E-F944-8C1E-273C27BF0B2C}"/>
              </a:ext>
            </a:extLst>
          </p:cNvPr>
          <p:cNvSpPr txBox="1"/>
          <p:nvPr/>
        </p:nvSpPr>
        <p:spPr>
          <a:xfrm>
            <a:off x="9257241" y="634623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Top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512E-100C-4C4A-AD59-7D1D726A0514}"/>
              </a:ext>
            </a:extLst>
          </p:cNvPr>
          <p:cNvSpPr txBox="1"/>
          <p:nvPr/>
        </p:nvSpPr>
        <p:spPr>
          <a:xfrm>
            <a:off x="592667" y="152400"/>
            <a:ext cx="54101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Query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AE62A-418A-7D47-9F38-1ADA6454E49E}"/>
              </a:ext>
            </a:extLst>
          </p:cNvPr>
          <p:cNvSpPr txBox="1"/>
          <p:nvPr/>
        </p:nvSpPr>
        <p:spPr>
          <a:xfrm>
            <a:off x="6155266" y="152400"/>
            <a:ext cx="55626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Retrieved Maps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5AA21-0B64-6A4C-8EAA-CC70E2003E20}"/>
              </a:ext>
            </a:extLst>
          </p:cNvPr>
          <p:cNvSpPr txBox="1"/>
          <p:nvPr/>
        </p:nvSpPr>
        <p:spPr>
          <a:xfrm>
            <a:off x="10537825" y="646687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Top 5</a:t>
            </a:r>
          </a:p>
        </p:txBody>
      </p:sp>
    </p:spTree>
    <p:extLst>
      <p:ext uri="{BB962C8B-B14F-4D97-AF65-F5344CB8AC3E}">
        <p14:creationId xmlns:p14="http://schemas.microsoft.com/office/powerpoint/2010/main" val="303000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5</cp:revision>
  <cp:lastPrinted>2020-07-07T18:16:34Z</cp:lastPrinted>
  <dcterms:created xsi:type="dcterms:W3CDTF">2020-07-07T18:08:32Z</dcterms:created>
  <dcterms:modified xsi:type="dcterms:W3CDTF">2020-07-16T18:37:32Z</dcterms:modified>
</cp:coreProperties>
</file>