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45" r:id="rId82"/>
    <p:sldId id="350" r:id="rId83"/>
    <p:sldId id="351" r:id="rId84"/>
    <p:sldId id="352" r:id="rId85"/>
    <p:sldId id="357" r:id="rId86"/>
    <p:sldId id="358" r:id="rId87"/>
    <p:sldId id="353" r:id="rId88"/>
    <p:sldId id="354" r:id="rId89"/>
    <p:sldId id="355" r:id="rId90"/>
    <p:sldId id="359" r:id="rId91"/>
    <p:sldId id="360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06"/>
    <p:restoredTop sz="93960"/>
  </p:normalViewPr>
  <p:slideViewPr>
    <p:cSldViewPr snapToGrid="0" snapToObjects="1">
      <p:cViewPr varScale="1">
        <p:scale>
          <a:sx n="60" d="100"/>
          <a:sy n="60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5001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473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4413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6660</TotalTime>
  <Words>2291</Words>
  <Application>Microsoft Macintosh PowerPoint</Application>
  <PresentationFormat>Widescreen</PresentationFormat>
  <Paragraphs>1342</Paragraphs>
  <Slides>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205</cp:revision>
  <dcterms:created xsi:type="dcterms:W3CDTF">2020-02-26T13:59:58Z</dcterms:created>
  <dcterms:modified xsi:type="dcterms:W3CDTF">2020-05-12T12:00:33Z</dcterms:modified>
</cp:coreProperties>
</file>