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53" r:id="rId89"/>
    <p:sldId id="354" r:id="rId90"/>
    <p:sldId id="355" r:id="rId91"/>
    <p:sldId id="359" r:id="rId92"/>
    <p:sldId id="360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637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64870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2439</Words>
  <Application>Microsoft Macintosh PowerPoint</Application>
  <PresentationFormat>Widescreen</PresentationFormat>
  <Paragraphs>1480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211</cp:revision>
  <dcterms:created xsi:type="dcterms:W3CDTF">2020-02-26T13:59:58Z</dcterms:created>
  <dcterms:modified xsi:type="dcterms:W3CDTF">2020-05-15T19:00:28Z</dcterms:modified>
</cp:coreProperties>
</file>