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71"/>
    <p:restoredTop sz="94640"/>
  </p:normalViewPr>
  <p:slideViewPr>
    <p:cSldViewPr snapToGrid="0" snapToObjects="1">
      <p:cViewPr varScale="1">
        <p:scale>
          <a:sx n="87" d="100"/>
          <a:sy n="87" d="100"/>
        </p:scale>
        <p:origin x="7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3ECAD4-5B68-134F-BE39-A6695F613417}" type="datetimeFigureOut">
              <a:rPr lang="en-US" smtClean="0"/>
              <a:t>2/17/21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C07A1-E732-FC4D-B5B1-378D18F81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74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7D998-8EF2-164E-81F9-310482D33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09387-A7D7-FC41-984C-966ED70B8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C9938-8087-EF4D-B3F4-19E76A941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1962-7FF0-0041-8A15-8F51D1010A16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FBCD4-8349-AA42-8653-0121052FF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F214F-81E5-F54D-8237-EB727703C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BBC5-6941-7944-9D97-D0C2B911A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965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44A46-AAEB-9F45-B1F0-0DE4335A1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52D3E2-2140-FE4E-BA77-73D94A087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1FC65-CD75-AA47-81EF-AAAF5C1B6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1962-7FF0-0041-8A15-8F51D1010A16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DABAB-C7D1-2D41-9BF6-0673CBF42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F8A60-1A0D-9B43-8571-AEA3AB496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BBC5-6941-7944-9D97-D0C2B911A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10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5A40E1-021D-2949-AFBF-7B3B666D97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16121A-15BB-A84D-918B-20B1C47CE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09336-9D11-B244-A85B-71968B3B9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1962-7FF0-0041-8A15-8F51D1010A16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71191-48FB-2043-BB19-9363A4EEE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2F53F-7E33-FC4F-B141-DC5B50EED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BBC5-6941-7944-9D97-D0C2B911A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47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5B6E1-A565-7740-B4D6-598EC88B0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D9601-FD1C-804D-921A-93937F7BE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FEC20-0614-2349-A731-E05C71E1E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1962-7FF0-0041-8A15-8F51D1010A16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71D78-04B1-954E-BA9D-E9F23746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7D630-AFE3-C74C-B7A8-95063A644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BBC5-6941-7944-9D97-D0C2B911A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8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B93BC-8ACA-684C-9A2C-085667102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61CE6-8387-984D-90E3-C4B751C5E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7A40B-222F-7743-BAA3-07A5845A1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1962-7FF0-0041-8A15-8F51D1010A16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E7637-C84A-BC48-9CE9-48082EE7B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34FB2-9793-0C4D-AF8A-82751463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BBC5-6941-7944-9D97-D0C2B911A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11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EAAA6-B3A0-E24F-B3BB-5A8F9329D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07B9E-499B-014D-A0C4-3E7A9008E8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0EEBF3-9E2A-FA4A-83DF-C0D8B6893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38396-9CB8-8347-9480-7BCA17ED6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1962-7FF0-0041-8A15-8F51D1010A16}" type="datetimeFigureOut">
              <a:rPr lang="en-US" smtClean="0"/>
              <a:t>2/17/21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53BC5-3680-4A44-A318-93B036907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A0550-08AE-0543-8EA3-1FCC5D008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BBC5-6941-7944-9D97-D0C2B911A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62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661FF-FC9F-F746-800C-121D3A8FD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6946B-0EA6-354C-AC7E-EB8DAB31B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16AE0-9B4E-B74C-BAF5-88AEBEF85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5744BC-841F-8747-B615-C7CA858746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36D70-D9B0-974C-93E6-61C828CBCE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9BB51B-F3D8-6944-AEED-373D89DDE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1962-7FF0-0041-8A15-8F51D1010A16}" type="datetimeFigureOut">
              <a:rPr lang="en-US" smtClean="0"/>
              <a:t>2/17/21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1EBC9-6596-F443-B941-4C6C9C094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843193-0EDA-464D-B22B-F14E22CDE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BBC5-6941-7944-9D97-D0C2B911A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302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B004F-4705-8A46-BB1A-9EB3ECDCD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9156B5-539C-0C46-9D74-1CD7C0A89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1962-7FF0-0041-8A15-8F51D1010A16}" type="datetimeFigureOut">
              <a:rPr lang="en-US" smtClean="0"/>
              <a:t>2/17/21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2D3361-17B6-8A47-AA91-6D51922EC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6FDFC-FF81-BE49-B787-DEB3CCED2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BBC5-6941-7944-9D97-D0C2B911A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13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DA4C1C-79ED-0542-A33C-CE754D59B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1962-7FF0-0041-8A15-8F51D1010A16}" type="datetimeFigureOut">
              <a:rPr lang="en-US" smtClean="0"/>
              <a:t>2/17/21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026CE4-94F3-AA4B-BB6D-195E80981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370E2-C4E8-DF48-91BA-227CBC63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BBC5-6941-7944-9D97-D0C2B911A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65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E1D09-4444-2847-A038-21ED58C60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7E51E-D64B-CD46-BE1D-8992AB48E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EFEBC-87A2-1D43-B8F7-9F8DF2F34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9D5E7-53D0-D248-ACB5-ACF532371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1962-7FF0-0041-8A15-8F51D1010A16}" type="datetimeFigureOut">
              <a:rPr lang="en-US" smtClean="0"/>
              <a:t>2/17/21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7F1E78-CB2D-004B-B35A-89D3B3E83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47520-C4B5-094C-9675-3AB29E5B3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BBC5-6941-7944-9D97-D0C2B911A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17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0FE14-418B-D348-95CA-6022B256A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68B6FA-1232-0D40-A876-F05ABD4C42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E0A0E-A3F4-6946-B6F4-7D1230DBD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F17C8-E3B6-824A-808A-AB249B3F4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1962-7FF0-0041-8A15-8F51D1010A16}" type="datetimeFigureOut">
              <a:rPr lang="en-US" smtClean="0"/>
              <a:t>2/17/21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A1944-36A4-BA43-80FB-2EAA9A990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571AB-FF1B-474A-B0FF-28FFBB936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BBC5-6941-7944-9D97-D0C2B911A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27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CAF342-09F8-F14E-B264-BCCED88BE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0D17A-CCF9-2847-89F8-057A05BBA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3946-8639-8C44-B777-609B586F12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71962-7FF0-0041-8A15-8F51D1010A16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82161-CA57-C541-8E4E-B74A3FD581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05F9E-9E1C-CF44-B532-72EBCB26F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ABBC5-6941-7944-9D97-D0C2B911A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44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6510F-A465-A64A-BD7A-4EFB2B629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32079"/>
            <a:ext cx="9144000" cy="2387600"/>
          </a:xfrm>
        </p:spPr>
        <p:txBody>
          <a:bodyPr/>
          <a:lstStyle/>
          <a:p>
            <a:r>
              <a:rPr lang="en-US" dirty="0"/>
              <a:t>Seep Up Localisation</a:t>
            </a:r>
          </a:p>
        </p:txBody>
      </p:sp>
    </p:spTree>
    <p:extLst>
      <p:ext uri="{BB962C8B-B14F-4D97-AF65-F5344CB8AC3E}">
        <p14:creationId xmlns:p14="http://schemas.microsoft.com/office/powerpoint/2010/main" val="1116939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20714-1F1C-0347-B743-82DD2BD15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 vs Thresholding (Union Square)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B7CFCCD-216C-BB42-92C1-4666B2FF96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0373363"/>
              </p:ext>
            </p:extLst>
          </p:nvPr>
        </p:nvGraphicFramePr>
        <p:xfrm>
          <a:off x="838200" y="1825625"/>
          <a:ext cx="10515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182998999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40370860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85043168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5446244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10242906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7150069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90087524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36160783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9102916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960068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70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0.036</a:t>
                      </a: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0.522</a:t>
                      </a: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0.836</a:t>
                      </a: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0.898</a:t>
                      </a: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0.5599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9518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0.4311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163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BSD_b1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0.5167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172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ES_b1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048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BSD_b2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0.5756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13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ES_b2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596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BSD_t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728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ES_t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0.3554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631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150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20714-1F1C-0347-B743-82DD2BD15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 vs Thresholding (Union Square)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B7CFCCD-216C-BB42-92C1-4666B2FF96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3411850"/>
              </p:ext>
            </p:extLst>
          </p:nvPr>
        </p:nvGraphicFramePr>
        <p:xfrm>
          <a:off x="838200" y="1825625"/>
          <a:ext cx="10515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182998999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40370860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85043168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5446244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10242906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7150069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90087524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36160783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9102916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960068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70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0.078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0.146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0.262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0.35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0.472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0.558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0.644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4.5267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9518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2.2053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163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BSD_b1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1.2478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172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ES_b1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048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BSD_b2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1.2889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13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ES_b2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596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BSD_t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0.078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0.146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0.262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0.6126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728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ES_t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0.3366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631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4488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B94294-9F87-A444-9EF0-3869D6033B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8647" y="1274072"/>
            <a:ext cx="10511572" cy="4404058"/>
          </a:xfrm>
        </p:spPr>
      </p:pic>
    </p:spTree>
    <p:extLst>
      <p:ext uri="{BB962C8B-B14F-4D97-AF65-F5344CB8AC3E}">
        <p14:creationId xmlns:p14="http://schemas.microsoft.com/office/powerpoint/2010/main" val="4144459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</TotalTime>
  <Words>219</Words>
  <Application>Microsoft Macintosh PowerPoint</Application>
  <PresentationFormat>Widescreen</PresentationFormat>
  <Paragraphs>181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Seep Up Localisation</vt:lpstr>
      <vt:lpstr>Bootstrapping vs Thresholding (Union Square)</vt:lpstr>
      <vt:lpstr>Bootstrapping vs Thresholding (Union Square)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Seep Up Localisation</dc:title>
  <dc:creator>Zhou Mengjie</dc:creator>
  <cp:lastModifiedBy>Zhou Mengjie</cp:lastModifiedBy>
  <cp:revision>27</cp:revision>
  <dcterms:created xsi:type="dcterms:W3CDTF">2020-06-22T17:33:07Z</dcterms:created>
  <dcterms:modified xsi:type="dcterms:W3CDTF">2021-02-17T16:33:58Z</dcterms:modified>
</cp:coreProperties>
</file>