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44" r:id="rId80"/>
    <p:sldId id="345" r:id="rId81"/>
    <p:sldId id="350" r:id="rId82"/>
    <p:sldId id="351" r:id="rId83"/>
    <p:sldId id="352" r:id="rId84"/>
    <p:sldId id="353" r:id="rId85"/>
    <p:sldId id="354" r:id="rId86"/>
    <p:sldId id="35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3"/>
    <p:restoredTop sz="94148"/>
  </p:normalViewPr>
  <p:slideViewPr>
    <p:cSldViewPr snapToGrid="0" snapToObjects="1">
      <p:cViewPr varScale="1">
        <p:scale>
          <a:sx n="74" d="100"/>
          <a:sy n="7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4465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726F56-D796-0843-81DD-C863AE83205C}"/>
              </a:ext>
            </a:extLst>
          </p:cNvPr>
          <p:cNvSpPr txBox="1"/>
          <p:nvPr/>
        </p:nvSpPr>
        <p:spPr>
          <a:xfrm>
            <a:off x="4137285" y="209862"/>
            <a:ext cx="448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/>
              <a:t>Union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726F56-D796-0843-81DD-C863AE83205C}"/>
              </a:ext>
            </a:extLst>
          </p:cNvPr>
          <p:cNvSpPr txBox="1"/>
          <p:nvPr/>
        </p:nvSpPr>
        <p:spPr>
          <a:xfrm>
            <a:off x="4137285" y="209862"/>
            <a:ext cx="448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2035</Words>
  <Application>Microsoft Macintosh PowerPoint</Application>
  <PresentationFormat>Widescreen</PresentationFormat>
  <Paragraphs>1134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195</cp:revision>
  <dcterms:created xsi:type="dcterms:W3CDTF">2020-02-26T13:59:58Z</dcterms:created>
  <dcterms:modified xsi:type="dcterms:W3CDTF">2020-05-10T23:38:29Z</dcterms:modified>
</cp:coreProperties>
</file>