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7"/>
  </p:notesMasterIdLst>
  <p:sldIdLst>
    <p:sldId id="276" r:id="rId2"/>
    <p:sldId id="256" r:id="rId3"/>
    <p:sldId id="283" r:id="rId4"/>
    <p:sldId id="257" r:id="rId5"/>
    <p:sldId id="284" r:id="rId6"/>
    <p:sldId id="277" r:id="rId7"/>
    <p:sldId id="264" r:id="rId8"/>
    <p:sldId id="274" r:id="rId9"/>
    <p:sldId id="278" r:id="rId10"/>
    <p:sldId id="265" r:id="rId11"/>
    <p:sldId id="267" r:id="rId12"/>
    <p:sldId id="279" r:id="rId13"/>
    <p:sldId id="261" r:id="rId14"/>
    <p:sldId id="260" r:id="rId15"/>
    <p:sldId id="291" r:id="rId16"/>
    <p:sldId id="287" r:id="rId17"/>
    <p:sldId id="303" r:id="rId18"/>
    <p:sldId id="302" r:id="rId19"/>
    <p:sldId id="289" r:id="rId20"/>
    <p:sldId id="304" r:id="rId21"/>
    <p:sldId id="305" r:id="rId22"/>
    <p:sldId id="288" r:id="rId23"/>
    <p:sldId id="306" r:id="rId24"/>
    <p:sldId id="307" r:id="rId25"/>
    <p:sldId id="290" r:id="rId26"/>
    <p:sldId id="308" r:id="rId27"/>
    <p:sldId id="309" r:id="rId28"/>
    <p:sldId id="292" r:id="rId29"/>
    <p:sldId id="293" r:id="rId30"/>
    <p:sldId id="310" r:id="rId31"/>
    <p:sldId id="311" r:id="rId32"/>
    <p:sldId id="294" r:id="rId33"/>
    <p:sldId id="312" r:id="rId34"/>
    <p:sldId id="313" r:id="rId35"/>
    <p:sldId id="295" r:id="rId36"/>
    <p:sldId id="314" r:id="rId37"/>
    <p:sldId id="315" r:id="rId38"/>
    <p:sldId id="296" r:id="rId39"/>
    <p:sldId id="316" r:id="rId40"/>
    <p:sldId id="317" r:id="rId41"/>
    <p:sldId id="297" r:id="rId42"/>
    <p:sldId id="298" r:id="rId43"/>
    <p:sldId id="318" r:id="rId44"/>
    <p:sldId id="319" r:id="rId45"/>
    <p:sldId id="299" r:id="rId46"/>
    <p:sldId id="320" r:id="rId47"/>
    <p:sldId id="321" r:id="rId48"/>
    <p:sldId id="300" r:id="rId49"/>
    <p:sldId id="322" r:id="rId50"/>
    <p:sldId id="323" r:id="rId51"/>
    <p:sldId id="301" r:id="rId52"/>
    <p:sldId id="324" r:id="rId53"/>
    <p:sldId id="325" r:id="rId54"/>
    <p:sldId id="281" r:id="rId55"/>
    <p:sldId id="262" r:id="rId56"/>
    <p:sldId id="268" r:id="rId57"/>
    <p:sldId id="327" r:id="rId58"/>
    <p:sldId id="328" r:id="rId59"/>
    <p:sldId id="329" r:id="rId60"/>
    <p:sldId id="330" r:id="rId61"/>
    <p:sldId id="331" r:id="rId62"/>
    <p:sldId id="332" r:id="rId63"/>
    <p:sldId id="280" r:id="rId64"/>
    <p:sldId id="259" r:id="rId65"/>
    <p:sldId id="270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12"/>
    <p:restoredTop sz="94177"/>
  </p:normalViewPr>
  <p:slideViewPr>
    <p:cSldViewPr snapToGrid="0" snapToObjects="1">
      <p:cViewPr varScale="1">
        <p:scale>
          <a:sx n="86" d="100"/>
          <a:sy n="86" d="100"/>
        </p:scale>
        <p:origin x="7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wall</a:t>
            </a:r>
            <a:r>
              <a:rPr lang="zh-CN" altLang="en-US"/>
              <a:t> </a:t>
            </a:r>
            <a:r>
              <a:rPr lang="en-US" altLang="zh-CN"/>
              <a:t>street</a:t>
            </a:r>
            <a:r>
              <a:rPr lang="zh-CN" altLang="en-US"/>
              <a:t> </a:t>
            </a:r>
            <a:r>
              <a:rPr lang="en-US" altLang="zh-CN"/>
              <a:t>(new</a:t>
            </a:r>
            <a:r>
              <a:rPr lang="zh-CN" altLang="en-US"/>
              <a:t> </a:t>
            </a:r>
            <a:r>
              <a:rPr lang="en-US" altLang="zh-CN"/>
              <a:t>test</a:t>
            </a:r>
            <a:r>
              <a:rPr lang="zh-CN" altLang="en-US"/>
              <a:t> </a:t>
            </a:r>
            <a:r>
              <a:rPr lang="en-US" altLang="zh-CN"/>
              <a:t>routes)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'BSD_T_length '!$A$6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'!$B$6:$I$6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EE-4944-853F-D0811BE06AC2}"/>
            </c:ext>
          </c:extLst>
        </c:ser>
        <c:ser>
          <c:idx val="1"/>
          <c:order val="1"/>
          <c:tx>
            <c:strRef>
              <c:f>'BSD_T_length '!$A$7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'!$B$7:$I$7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EE-4944-853F-D0811BE06AC2}"/>
            </c:ext>
          </c:extLst>
        </c:ser>
        <c:ser>
          <c:idx val="2"/>
          <c:order val="2"/>
          <c:tx>
            <c:strRef>
              <c:f>'BSD_T_length '!$A$8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'!$B$8:$I$8</c:f>
              <c:numCache>
                <c:formatCode>General</c:formatCode>
                <c:ptCount val="8"/>
                <c:pt idx="0">
                  <c:v>5.3999999999999999E-2</c:v>
                </c:pt>
                <c:pt idx="1">
                  <c:v>0.26600000000000001</c:v>
                </c:pt>
                <c:pt idx="2">
                  <c:v>0.57799999999999996</c:v>
                </c:pt>
                <c:pt idx="3">
                  <c:v>0.83799999999999997</c:v>
                </c:pt>
                <c:pt idx="4">
                  <c:v>0.91800000000000004</c:v>
                </c:pt>
                <c:pt idx="5">
                  <c:v>0.96799999999999997</c:v>
                </c:pt>
                <c:pt idx="6">
                  <c:v>0.98199999999999998</c:v>
                </c:pt>
                <c:pt idx="7">
                  <c:v>0.95399999999999996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EEE-4944-853F-D0811BE06AC2}"/>
            </c:ext>
          </c:extLst>
        </c:ser>
        <c:ser>
          <c:idx val="3"/>
          <c:order val="3"/>
          <c:tx>
            <c:strRef>
              <c:f>'BSD_T_length '!$A$9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'!$B$9:$I$9</c:f>
              <c:numCache>
                <c:formatCode>General</c:formatCode>
                <c:ptCount val="8"/>
                <c:pt idx="0">
                  <c:v>9.6000000000000002E-2</c:v>
                </c:pt>
                <c:pt idx="1">
                  <c:v>0.48199999999999998</c:v>
                </c:pt>
                <c:pt idx="2">
                  <c:v>0.79</c:v>
                </c:pt>
                <c:pt idx="3">
                  <c:v>0.94199999999999995</c:v>
                </c:pt>
                <c:pt idx="4">
                  <c:v>0.97599999999999998</c:v>
                </c:pt>
                <c:pt idx="5">
                  <c:v>0.98599999999999999</c:v>
                </c:pt>
                <c:pt idx="6">
                  <c:v>0.98199999999999998</c:v>
                </c:pt>
                <c:pt idx="7">
                  <c:v>0.97599999999999998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EEE-4944-853F-D0811BE06AC2}"/>
            </c:ext>
          </c:extLst>
        </c:ser>
        <c:ser>
          <c:idx val="4"/>
          <c:order val="4"/>
          <c:tx>
            <c:strRef>
              <c:f>'BSD_T_length '!$A$10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'!$B$10:$I$10</c:f>
              <c:numCache>
                <c:formatCode>General</c:formatCode>
                <c:ptCount val="8"/>
                <c:pt idx="0">
                  <c:v>0.154</c:v>
                </c:pt>
                <c:pt idx="1">
                  <c:v>0.64400000000000002</c:v>
                </c:pt>
                <c:pt idx="2">
                  <c:v>0.90400000000000003</c:v>
                </c:pt>
                <c:pt idx="3">
                  <c:v>0.98199999999999998</c:v>
                </c:pt>
                <c:pt idx="4">
                  <c:v>0.98799999999999999</c:v>
                </c:pt>
                <c:pt idx="5">
                  <c:v>0.99</c:v>
                </c:pt>
                <c:pt idx="6">
                  <c:v>0.99199999999999999</c:v>
                </c:pt>
                <c:pt idx="7">
                  <c:v>0.98199999999999998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EEE-4944-853F-D0811BE06AC2}"/>
            </c:ext>
          </c:extLst>
        </c:ser>
        <c:ser>
          <c:idx val="5"/>
          <c:order val="5"/>
          <c:tx>
            <c:strRef>
              <c:f>'BSD_T_length '!$A$11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'!$B$11:$I$11</c:f>
              <c:numCache>
                <c:formatCode>General</c:formatCode>
                <c:ptCount val="8"/>
                <c:pt idx="0">
                  <c:v>0.35799999999999998</c:v>
                </c:pt>
                <c:pt idx="1">
                  <c:v>0.89200000000000002</c:v>
                </c:pt>
                <c:pt idx="2">
                  <c:v>0.99399999999999999</c:v>
                </c:pt>
                <c:pt idx="3">
                  <c:v>0.996</c:v>
                </c:pt>
                <c:pt idx="4">
                  <c:v>0.998</c:v>
                </c:pt>
                <c:pt idx="5">
                  <c:v>0.99399999999999999</c:v>
                </c:pt>
                <c:pt idx="6">
                  <c:v>0.998</c:v>
                </c:pt>
                <c:pt idx="7">
                  <c:v>0.98399999999999999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EEE-4944-853F-D0811BE06AC2}"/>
            </c:ext>
          </c:extLst>
        </c:ser>
        <c:ser>
          <c:idx val="6"/>
          <c:order val="6"/>
          <c:tx>
            <c:strRef>
              <c:f>'BSD_T_length '!$A$12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'!$B$12:$I$12</c:f>
              <c:numCache>
                <c:formatCode>General</c:formatCode>
                <c:ptCount val="8"/>
                <c:pt idx="0">
                  <c:v>0.70599999999999996</c:v>
                </c:pt>
                <c:pt idx="1">
                  <c:v>0.97399999999999998</c:v>
                </c:pt>
                <c:pt idx="2">
                  <c:v>0.996</c:v>
                </c:pt>
                <c:pt idx="3">
                  <c:v>1</c:v>
                </c:pt>
                <c:pt idx="4">
                  <c:v>0.998</c:v>
                </c:pt>
                <c:pt idx="5">
                  <c:v>0.996</c:v>
                </c:pt>
                <c:pt idx="6">
                  <c:v>0.998</c:v>
                </c:pt>
                <c:pt idx="7">
                  <c:v>0.98599999999999999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EEE-4944-853F-D0811BE06AC2}"/>
            </c:ext>
          </c:extLst>
        </c:ser>
        <c:ser>
          <c:idx val="7"/>
          <c:order val="7"/>
          <c:tx>
            <c:strRef>
              <c:f>'BSD_T_length '!$A$13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'!$B$13:$I$13</c:f>
              <c:numCache>
                <c:formatCode>General</c:formatCode>
                <c:ptCount val="8"/>
                <c:pt idx="0">
                  <c:v>0.17</c:v>
                </c:pt>
                <c:pt idx="1">
                  <c:v>0.436</c:v>
                </c:pt>
                <c:pt idx="2">
                  <c:v>0.69</c:v>
                </c:pt>
                <c:pt idx="3">
                  <c:v>0.83199999999999996</c:v>
                </c:pt>
                <c:pt idx="4">
                  <c:v>0.91200000000000003</c:v>
                </c:pt>
                <c:pt idx="5">
                  <c:v>0.95</c:v>
                </c:pt>
                <c:pt idx="6">
                  <c:v>0.97199999999999998</c:v>
                </c:pt>
                <c:pt idx="7">
                  <c:v>0.97199999999999998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EEE-4944-853F-D0811BE06A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2464288"/>
        <c:axId val="142476448"/>
      </c:lineChart>
      <c:catAx>
        <c:axId val="142464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476448"/>
        <c:crosses val="autoZero"/>
        <c:auto val="1"/>
        <c:lblAlgn val="ctr"/>
        <c:lblOffset val="100"/>
        <c:noMultiLvlLbl val="0"/>
      </c:catAx>
      <c:valAx>
        <c:axId val="14247644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464288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union</a:t>
            </a:r>
            <a:r>
              <a:rPr lang="zh-CN" altLang="en-US"/>
              <a:t> </a:t>
            </a:r>
            <a:r>
              <a:rPr lang="en-US" altLang="zh-CN"/>
              <a:t>square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'BSD_T_length '!$A$20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'!$B$20:$I$20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F0B-A041-8C4F-8A4BE8446BF3}"/>
            </c:ext>
          </c:extLst>
        </c:ser>
        <c:ser>
          <c:idx val="1"/>
          <c:order val="1"/>
          <c:tx>
            <c:strRef>
              <c:f>'BSD_T_length '!$A$21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'!$B$21:$I$21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F0B-A041-8C4F-8A4BE8446BF3}"/>
            </c:ext>
          </c:extLst>
        </c:ser>
        <c:ser>
          <c:idx val="2"/>
          <c:order val="2"/>
          <c:tx>
            <c:strRef>
              <c:f>'BSD_T_length '!$A$22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'!$B$22:$I$22</c:f>
              <c:numCache>
                <c:formatCode>General</c:formatCode>
                <c:ptCount val="8"/>
                <c:pt idx="0">
                  <c:v>3.4000000000000002E-2</c:v>
                </c:pt>
                <c:pt idx="1">
                  <c:v>0.154</c:v>
                </c:pt>
                <c:pt idx="2">
                  <c:v>0.40799999999999997</c:v>
                </c:pt>
                <c:pt idx="3">
                  <c:v>0.57999999999999996</c:v>
                </c:pt>
                <c:pt idx="4">
                  <c:v>0.76200000000000001</c:v>
                </c:pt>
                <c:pt idx="5">
                  <c:v>0.878</c:v>
                </c:pt>
                <c:pt idx="6">
                  <c:v>0.92200000000000004</c:v>
                </c:pt>
                <c:pt idx="7">
                  <c:v>0.95399999999999996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F0B-A041-8C4F-8A4BE8446BF3}"/>
            </c:ext>
          </c:extLst>
        </c:ser>
        <c:ser>
          <c:idx val="3"/>
          <c:order val="3"/>
          <c:tx>
            <c:strRef>
              <c:f>'BSD_T_length '!$A$23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'!$B$23:$I$23</c:f>
              <c:numCache>
                <c:formatCode>General</c:formatCode>
                <c:ptCount val="8"/>
                <c:pt idx="0">
                  <c:v>5.6000000000000001E-2</c:v>
                </c:pt>
                <c:pt idx="1">
                  <c:v>0.29599999999999999</c:v>
                </c:pt>
                <c:pt idx="2">
                  <c:v>0.54</c:v>
                </c:pt>
                <c:pt idx="3">
                  <c:v>0.748</c:v>
                </c:pt>
                <c:pt idx="4">
                  <c:v>0.85799999999999998</c:v>
                </c:pt>
                <c:pt idx="5">
                  <c:v>0.93</c:v>
                </c:pt>
                <c:pt idx="6">
                  <c:v>0.96599999999999997</c:v>
                </c:pt>
                <c:pt idx="7">
                  <c:v>0.98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F0B-A041-8C4F-8A4BE8446BF3}"/>
            </c:ext>
          </c:extLst>
        </c:ser>
        <c:ser>
          <c:idx val="4"/>
          <c:order val="4"/>
          <c:tx>
            <c:strRef>
              <c:f>'BSD_T_length '!$A$24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'!$B$24:$I$24</c:f>
              <c:numCache>
                <c:formatCode>General</c:formatCode>
                <c:ptCount val="8"/>
                <c:pt idx="0">
                  <c:v>8.4000000000000005E-2</c:v>
                </c:pt>
                <c:pt idx="1">
                  <c:v>0.42599999999999999</c:v>
                </c:pt>
                <c:pt idx="2">
                  <c:v>0.7</c:v>
                </c:pt>
                <c:pt idx="3">
                  <c:v>0.86199999999999999</c:v>
                </c:pt>
                <c:pt idx="4">
                  <c:v>0.94199999999999995</c:v>
                </c:pt>
                <c:pt idx="5">
                  <c:v>0.97399999999999998</c:v>
                </c:pt>
                <c:pt idx="6">
                  <c:v>0.98</c:v>
                </c:pt>
                <c:pt idx="7">
                  <c:v>0.98799999999999999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F0B-A041-8C4F-8A4BE8446BF3}"/>
            </c:ext>
          </c:extLst>
        </c:ser>
        <c:ser>
          <c:idx val="5"/>
          <c:order val="5"/>
          <c:tx>
            <c:strRef>
              <c:f>'BSD_T_length '!$A$25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'!$B$25:$I$25</c:f>
              <c:numCache>
                <c:formatCode>General</c:formatCode>
                <c:ptCount val="8"/>
                <c:pt idx="0">
                  <c:v>0.23</c:v>
                </c:pt>
                <c:pt idx="1">
                  <c:v>0.68200000000000005</c:v>
                </c:pt>
                <c:pt idx="2">
                  <c:v>0.88800000000000001</c:v>
                </c:pt>
                <c:pt idx="3">
                  <c:v>0.96</c:v>
                </c:pt>
                <c:pt idx="4">
                  <c:v>0.99399999999999999</c:v>
                </c:pt>
                <c:pt idx="5">
                  <c:v>0.998</c:v>
                </c:pt>
                <c:pt idx="6">
                  <c:v>0.998</c:v>
                </c:pt>
                <c:pt idx="7">
                  <c:v>0.98799999999999999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F0B-A041-8C4F-8A4BE8446BF3}"/>
            </c:ext>
          </c:extLst>
        </c:ser>
        <c:ser>
          <c:idx val="6"/>
          <c:order val="6"/>
          <c:tx>
            <c:strRef>
              <c:f>'BSD_T_length '!$A$26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'!$B$26:$I$26</c:f>
              <c:numCache>
                <c:formatCode>General</c:formatCode>
                <c:ptCount val="8"/>
                <c:pt idx="0">
                  <c:v>0.49199999999999999</c:v>
                </c:pt>
                <c:pt idx="1">
                  <c:v>0.86199999999999999</c:v>
                </c:pt>
                <c:pt idx="2">
                  <c:v>0.96</c:v>
                </c:pt>
                <c:pt idx="3">
                  <c:v>0.98399999999999999</c:v>
                </c:pt>
                <c:pt idx="4">
                  <c:v>0.998</c:v>
                </c:pt>
                <c:pt idx="5">
                  <c:v>1</c:v>
                </c:pt>
                <c:pt idx="6">
                  <c:v>0.998</c:v>
                </c:pt>
                <c:pt idx="7">
                  <c:v>0.99199999999999999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F0B-A041-8C4F-8A4BE8446BF3}"/>
            </c:ext>
          </c:extLst>
        </c:ser>
        <c:ser>
          <c:idx val="7"/>
          <c:order val="7"/>
          <c:tx>
            <c:strRef>
              <c:f>'BSD_T_length '!$A$27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'!$B$27:$I$27</c:f>
              <c:numCache>
                <c:formatCode>General</c:formatCode>
                <c:ptCount val="8"/>
                <c:pt idx="0">
                  <c:v>0.13200000000000001</c:v>
                </c:pt>
                <c:pt idx="1">
                  <c:v>0.34200000000000003</c:v>
                </c:pt>
                <c:pt idx="2">
                  <c:v>0.57599999999999996</c:v>
                </c:pt>
                <c:pt idx="3">
                  <c:v>0.75</c:v>
                </c:pt>
                <c:pt idx="4">
                  <c:v>0.86</c:v>
                </c:pt>
                <c:pt idx="5">
                  <c:v>0.91200000000000003</c:v>
                </c:pt>
                <c:pt idx="6">
                  <c:v>0.94399999999999995</c:v>
                </c:pt>
                <c:pt idx="7">
                  <c:v>0.97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F0B-A041-8C4F-8A4BE8446B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58567359"/>
        <c:axId val="1358569039"/>
      </c:lineChart>
      <c:catAx>
        <c:axId val="1358567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8569039"/>
        <c:crosses val="autoZero"/>
        <c:auto val="1"/>
        <c:lblAlgn val="ctr"/>
        <c:lblOffset val="100"/>
        <c:noMultiLvlLbl val="0"/>
      </c:catAx>
      <c:valAx>
        <c:axId val="1358569039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8567359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wall</a:t>
            </a:r>
            <a:r>
              <a:rPr lang="en-US" baseline="0"/>
              <a:t> street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BSD_length!$A$8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BSD_length!$B$8:$I$8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F1-F644-845B-4DBBDC525363}"/>
            </c:ext>
          </c:extLst>
        </c:ser>
        <c:ser>
          <c:idx val="1"/>
          <c:order val="1"/>
          <c:tx>
            <c:strRef>
              <c:f>BSD_length!$A$9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BSD_length!$B$9:$I$9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F1-F644-845B-4DBBDC525363}"/>
            </c:ext>
          </c:extLst>
        </c:ser>
        <c:ser>
          <c:idx val="2"/>
          <c:order val="2"/>
          <c:tx>
            <c:strRef>
              <c:f>BSD_length!$A$10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BSD_length!$B$10:$I$10</c:f>
              <c:numCache>
                <c:formatCode>General</c:formatCode>
                <c:ptCount val="8"/>
                <c:pt idx="0">
                  <c:v>1.7999999999999999E-2</c:v>
                </c:pt>
                <c:pt idx="1">
                  <c:v>5.3999999999999999E-2</c:v>
                </c:pt>
                <c:pt idx="2">
                  <c:v>0.14000000000000001</c:v>
                </c:pt>
                <c:pt idx="3">
                  <c:v>0.26400000000000001</c:v>
                </c:pt>
                <c:pt idx="4">
                  <c:v>0.38</c:v>
                </c:pt>
                <c:pt idx="5">
                  <c:v>0.51800000000000002</c:v>
                </c:pt>
                <c:pt idx="6">
                  <c:v>0.61</c:v>
                </c:pt>
                <c:pt idx="7">
                  <c:v>0.65400000000000003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AF1-F644-845B-4DBBDC525363}"/>
            </c:ext>
          </c:extLst>
        </c:ser>
        <c:ser>
          <c:idx val="3"/>
          <c:order val="3"/>
          <c:tx>
            <c:strRef>
              <c:f>BSD_length!$A$11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BSD_length!$B$11:$I$11</c:f>
              <c:numCache>
                <c:formatCode>General</c:formatCode>
                <c:ptCount val="8"/>
                <c:pt idx="0">
                  <c:v>3.7999999999999999E-2</c:v>
                </c:pt>
                <c:pt idx="1">
                  <c:v>0.19</c:v>
                </c:pt>
                <c:pt idx="2">
                  <c:v>0.40200000000000002</c:v>
                </c:pt>
                <c:pt idx="3">
                  <c:v>0.66</c:v>
                </c:pt>
                <c:pt idx="4">
                  <c:v>0.78600000000000003</c:v>
                </c:pt>
                <c:pt idx="5">
                  <c:v>0.85799999999999998</c:v>
                </c:pt>
                <c:pt idx="6">
                  <c:v>0.86799999999999999</c:v>
                </c:pt>
                <c:pt idx="7">
                  <c:v>0.89800000000000002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AF1-F644-845B-4DBBDC525363}"/>
            </c:ext>
          </c:extLst>
        </c:ser>
        <c:ser>
          <c:idx val="4"/>
          <c:order val="4"/>
          <c:tx>
            <c:strRef>
              <c:f>BSD_length!$A$12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BSD_length!$B$12:$I$12</c:f>
              <c:numCache>
                <c:formatCode>General</c:formatCode>
                <c:ptCount val="8"/>
                <c:pt idx="0">
                  <c:v>8.4000000000000005E-2</c:v>
                </c:pt>
                <c:pt idx="1">
                  <c:v>0.34399999999999997</c:v>
                </c:pt>
                <c:pt idx="2">
                  <c:v>0.64200000000000002</c:v>
                </c:pt>
                <c:pt idx="3">
                  <c:v>0.80600000000000005</c:v>
                </c:pt>
                <c:pt idx="4">
                  <c:v>0.9</c:v>
                </c:pt>
                <c:pt idx="5">
                  <c:v>0.93600000000000005</c:v>
                </c:pt>
                <c:pt idx="6">
                  <c:v>0.94199999999999995</c:v>
                </c:pt>
                <c:pt idx="7">
                  <c:v>0.92600000000000005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AF1-F644-845B-4DBBDC525363}"/>
            </c:ext>
          </c:extLst>
        </c:ser>
        <c:ser>
          <c:idx val="5"/>
          <c:order val="5"/>
          <c:tx>
            <c:strRef>
              <c:f>BSD_length!$A$13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BSD_length!$B$13:$I$13</c:f>
              <c:numCache>
                <c:formatCode>General</c:formatCode>
                <c:ptCount val="8"/>
                <c:pt idx="0">
                  <c:v>0.248</c:v>
                </c:pt>
                <c:pt idx="1">
                  <c:v>0.76200000000000001</c:v>
                </c:pt>
                <c:pt idx="2">
                  <c:v>0.94799999999999995</c:v>
                </c:pt>
                <c:pt idx="3">
                  <c:v>0.96199999999999997</c:v>
                </c:pt>
                <c:pt idx="4">
                  <c:v>0.97799999999999998</c:v>
                </c:pt>
                <c:pt idx="5">
                  <c:v>0.96799999999999997</c:v>
                </c:pt>
                <c:pt idx="6">
                  <c:v>0.96199999999999997</c:v>
                </c:pt>
                <c:pt idx="7">
                  <c:v>0.96599999999999997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AF1-F644-845B-4DBBDC525363}"/>
            </c:ext>
          </c:extLst>
        </c:ser>
        <c:ser>
          <c:idx val="6"/>
          <c:order val="6"/>
          <c:tx>
            <c:strRef>
              <c:f>BSD_length!$A$14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BSD_length!$B$14:$I$14</c:f>
              <c:numCache>
                <c:formatCode>General</c:formatCode>
                <c:ptCount val="8"/>
                <c:pt idx="0">
                  <c:v>0.622</c:v>
                </c:pt>
                <c:pt idx="1">
                  <c:v>0.95199999999999996</c:v>
                </c:pt>
                <c:pt idx="2">
                  <c:v>0.99</c:v>
                </c:pt>
                <c:pt idx="3">
                  <c:v>0.98199999999999998</c:v>
                </c:pt>
                <c:pt idx="4">
                  <c:v>0.99</c:v>
                </c:pt>
                <c:pt idx="5">
                  <c:v>0.98199999999999998</c:v>
                </c:pt>
                <c:pt idx="6">
                  <c:v>0.98</c:v>
                </c:pt>
                <c:pt idx="7">
                  <c:v>0.97599999999999998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AF1-F644-845B-4DBBDC525363}"/>
            </c:ext>
          </c:extLst>
        </c:ser>
        <c:ser>
          <c:idx val="7"/>
          <c:order val="7"/>
          <c:tx>
            <c:strRef>
              <c:f>BSD_length!$A$15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BSD_length!$B$15:$I$15</c:f>
              <c:numCache>
                <c:formatCode>General</c:formatCode>
                <c:ptCount val="8"/>
                <c:pt idx="0">
                  <c:v>8.7999999999999995E-2</c:v>
                </c:pt>
                <c:pt idx="1">
                  <c:v>0.23</c:v>
                </c:pt>
                <c:pt idx="2">
                  <c:v>0.40200000000000002</c:v>
                </c:pt>
                <c:pt idx="3">
                  <c:v>0.51200000000000001</c:v>
                </c:pt>
                <c:pt idx="4">
                  <c:v>0.622</c:v>
                </c:pt>
                <c:pt idx="5">
                  <c:v>0.73799999999999999</c:v>
                </c:pt>
                <c:pt idx="6">
                  <c:v>0.80400000000000005</c:v>
                </c:pt>
                <c:pt idx="7">
                  <c:v>0.83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AF1-F644-845B-4DBBDC5253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5942720"/>
        <c:axId val="815956528"/>
      </c:lineChart>
      <c:catAx>
        <c:axId val="8159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5956528"/>
        <c:crosses val="autoZero"/>
        <c:auto val="1"/>
        <c:lblAlgn val="ctr"/>
        <c:lblOffset val="100"/>
        <c:noMultiLvlLbl val="0"/>
      </c:catAx>
      <c:valAx>
        <c:axId val="81595652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5942720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union</a:t>
            </a:r>
            <a:r>
              <a:rPr lang="en-US" baseline="0"/>
              <a:t> square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BSD_length!$A$25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BSD_length!$B$25:$I$25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FB-9646-87A4-E5677224337B}"/>
            </c:ext>
          </c:extLst>
        </c:ser>
        <c:ser>
          <c:idx val="1"/>
          <c:order val="1"/>
          <c:tx>
            <c:strRef>
              <c:f>BSD_length!$A$26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BSD_length!$B$26:$I$26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FFB-9646-87A4-E5677224337B}"/>
            </c:ext>
          </c:extLst>
        </c:ser>
        <c:ser>
          <c:idx val="2"/>
          <c:order val="2"/>
          <c:tx>
            <c:strRef>
              <c:f>BSD_length!$A$27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BSD_length!$B$27:$I$27</c:f>
              <c:numCache>
                <c:formatCode>General</c:formatCode>
                <c:ptCount val="8"/>
                <c:pt idx="0">
                  <c:v>6.0000000000000001E-3</c:v>
                </c:pt>
                <c:pt idx="1">
                  <c:v>3.5999999999999997E-2</c:v>
                </c:pt>
                <c:pt idx="2">
                  <c:v>0.122</c:v>
                </c:pt>
                <c:pt idx="3">
                  <c:v>0.19400000000000001</c:v>
                </c:pt>
                <c:pt idx="4">
                  <c:v>0.29199999999999998</c:v>
                </c:pt>
                <c:pt idx="5">
                  <c:v>0.38400000000000001</c:v>
                </c:pt>
                <c:pt idx="6">
                  <c:v>0.45600000000000002</c:v>
                </c:pt>
                <c:pt idx="7">
                  <c:v>0.502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FFB-9646-87A4-E5677224337B}"/>
            </c:ext>
          </c:extLst>
        </c:ser>
        <c:ser>
          <c:idx val="3"/>
          <c:order val="3"/>
          <c:tx>
            <c:strRef>
              <c:f>BSD_length!$A$28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BSD_length!$B$28:$I$28</c:f>
              <c:numCache>
                <c:formatCode>General</c:formatCode>
                <c:ptCount val="8"/>
                <c:pt idx="0">
                  <c:v>2.8000000000000001E-2</c:v>
                </c:pt>
                <c:pt idx="1">
                  <c:v>0.12</c:v>
                </c:pt>
                <c:pt idx="2">
                  <c:v>0.254</c:v>
                </c:pt>
                <c:pt idx="3">
                  <c:v>0.41399999999999998</c:v>
                </c:pt>
                <c:pt idx="4">
                  <c:v>0.56000000000000005</c:v>
                </c:pt>
                <c:pt idx="5">
                  <c:v>0.69199999999999995</c:v>
                </c:pt>
                <c:pt idx="6">
                  <c:v>0.752</c:v>
                </c:pt>
                <c:pt idx="7">
                  <c:v>0.79200000000000004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FFB-9646-87A4-E5677224337B}"/>
            </c:ext>
          </c:extLst>
        </c:ser>
        <c:ser>
          <c:idx val="4"/>
          <c:order val="4"/>
          <c:tx>
            <c:strRef>
              <c:f>BSD_length!$A$29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BSD_length!$B$29:$I$29</c:f>
              <c:numCache>
                <c:formatCode>General</c:formatCode>
                <c:ptCount val="8"/>
                <c:pt idx="0">
                  <c:v>2.5999999999999999E-2</c:v>
                </c:pt>
                <c:pt idx="1">
                  <c:v>0.24399999999999999</c:v>
                </c:pt>
                <c:pt idx="2">
                  <c:v>0.498</c:v>
                </c:pt>
                <c:pt idx="3">
                  <c:v>0.67400000000000004</c:v>
                </c:pt>
                <c:pt idx="4">
                  <c:v>0.82199999999999995</c:v>
                </c:pt>
                <c:pt idx="5">
                  <c:v>0.88200000000000001</c:v>
                </c:pt>
                <c:pt idx="6">
                  <c:v>0.92400000000000004</c:v>
                </c:pt>
                <c:pt idx="7">
                  <c:v>0.92200000000000004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FFB-9646-87A4-E5677224337B}"/>
            </c:ext>
          </c:extLst>
        </c:ser>
        <c:ser>
          <c:idx val="5"/>
          <c:order val="5"/>
          <c:tx>
            <c:strRef>
              <c:f>BSD_length!$A$30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BSD_length!$B$30:$I$30</c:f>
              <c:numCache>
                <c:formatCode>General</c:formatCode>
                <c:ptCount val="8"/>
                <c:pt idx="0">
                  <c:v>0.16200000000000001</c:v>
                </c:pt>
                <c:pt idx="1">
                  <c:v>0.55800000000000005</c:v>
                </c:pt>
                <c:pt idx="2">
                  <c:v>0.80400000000000005</c:v>
                </c:pt>
                <c:pt idx="3">
                  <c:v>0.90200000000000002</c:v>
                </c:pt>
                <c:pt idx="4">
                  <c:v>0.92600000000000005</c:v>
                </c:pt>
                <c:pt idx="5">
                  <c:v>0.94399999999999995</c:v>
                </c:pt>
                <c:pt idx="6">
                  <c:v>0.97</c:v>
                </c:pt>
                <c:pt idx="7">
                  <c:v>0.92600000000000005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FFB-9646-87A4-E5677224337B}"/>
            </c:ext>
          </c:extLst>
        </c:ser>
        <c:ser>
          <c:idx val="6"/>
          <c:order val="6"/>
          <c:tx>
            <c:strRef>
              <c:f>BSD_length!$A$31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BSD_length!$B$31:$I$31</c:f>
              <c:numCache>
                <c:formatCode>General</c:formatCode>
                <c:ptCount val="8"/>
                <c:pt idx="0">
                  <c:v>0.42199999999999999</c:v>
                </c:pt>
                <c:pt idx="1">
                  <c:v>0.82599999999999996</c:v>
                </c:pt>
                <c:pt idx="2">
                  <c:v>0.93799999999999994</c:v>
                </c:pt>
                <c:pt idx="3">
                  <c:v>0.96799999999999997</c:v>
                </c:pt>
                <c:pt idx="4">
                  <c:v>0.97799999999999998</c:v>
                </c:pt>
                <c:pt idx="5">
                  <c:v>0.97199999999999998</c:v>
                </c:pt>
                <c:pt idx="6">
                  <c:v>0.98399999999999999</c:v>
                </c:pt>
                <c:pt idx="7">
                  <c:v>0.96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FFB-9646-87A4-E5677224337B}"/>
            </c:ext>
          </c:extLst>
        </c:ser>
        <c:ser>
          <c:idx val="7"/>
          <c:order val="7"/>
          <c:tx>
            <c:strRef>
              <c:f>BSD_length!$A$32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BSD_length!$B$32:$I$32</c:f>
              <c:numCache>
                <c:formatCode>General</c:formatCode>
                <c:ptCount val="8"/>
                <c:pt idx="0">
                  <c:v>7.1999999999999995E-2</c:v>
                </c:pt>
                <c:pt idx="1">
                  <c:v>0.24199999999999999</c:v>
                </c:pt>
                <c:pt idx="2">
                  <c:v>0.41199999999999998</c:v>
                </c:pt>
                <c:pt idx="3">
                  <c:v>0.58399999999999996</c:v>
                </c:pt>
                <c:pt idx="4">
                  <c:v>0.72799999999999998</c:v>
                </c:pt>
                <c:pt idx="5">
                  <c:v>0.78400000000000003</c:v>
                </c:pt>
                <c:pt idx="6">
                  <c:v>0.84799999999999998</c:v>
                </c:pt>
                <c:pt idx="7">
                  <c:v>0.874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FFB-9646-87A4-E567722433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8160336"/>
        <c:axId val="792062368"/>
      </c:lineChart>
      <c:catAx>
        <c:axId val="81816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2062368"/>
        <c:crosses val="autoZero"/>
        <c:auto val="1"/>
        <c:lblAlgn val="ctr"/>
        <c:lblOffset val="100"/>
        <c:noMultiLvlLbl val="0"/>
      </c:catAx>
      <c:valAx>
        <c:axId val="79206236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8160336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659EB-4D8A-254E-A6E4-E7898AF261B2}" type="datetimeFigureOut">
              <a:rPr lang="en-US" smtClean="0"/>
              <a:t>5/7/20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AD2CD-9AB5-CD41-BA33-64227A212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43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AD2CD-9AB5-CD41-BA33-64227A212544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33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DED88-9180-CF41-87E9-B91F0263A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8DE75-CF0C-D34F-B5D8-344277287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DD29A-1D29-124D-9B02-B627C252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55A08-CC97-9543-A4D4-0A82A861F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6E4D0-E60C-CF4E-A31F-265BCBDB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4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A62DE-6978-C643-B85E-3D6F99C57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41ECA-A428-0944-A3EF-476868C7D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5DDEF-7699-3748-805D-C216F6DE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76CA2-99FD-AD43-9220-03F7E7292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A3849-58D0-834D-96A9-6306A1356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5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91CA10-3D3A-B744-AC1F-F720BE758D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B12E8-E9FC-D349-A672-F99F253D1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896C9-CF41-0E49-B237-5EF81EA3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8CA3F-9B82-EC4D-B80E-AC1B41768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02428-F1AA-7D4B-9B0E-7C42C0A1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9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D49C-A54A-F249-9966-5BA45872E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861F9-BFDC-8F49-B37E-1E41FDB4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701B5-CBD6-5043-9FAF-D38CB72FB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A1572-CA3B-0B45-BD47-E9AE38F36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3E641-0074-A446-BE70-227508CCB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9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FE403-4357-4D48-A314-A933F5C64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4BC60-FB70-A348-8403-836361CFD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A33EC-6932-D34E-9793-C5C174A62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94668-7B41-0546-8EAF-60742563D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A42EA-DC76-434E-B59C-2B0532B5A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5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0A8D-68E2-1744-B809-E540881DA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8867C-2075-CD45-A72F-D3D8084CD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1639A9-7F1E-5645-A2B7-2F8ADE563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CC5DF-AF38-9B4B-8E4C-6A37CD53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59FAD-CDAE-6A44-96C5-D6EC687D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816BB-B409-FF40-BEF7-EAC0E1839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4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0A1C2-165E-B341-89EA-A7404468F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E01F5-7865-AC44-A5D3-9ED1F40B3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C10FC-DEE8-4346-BDCE-05713A275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08BF4C-1539-5A4C-A443-03733E8A2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1877BC-BF30-7B4D-ABBA-92506526D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DD15A4-58F0-3243-BCFE-51B0B11D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B9C038-ED35-BB4C-91B9-554996A5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A2219B-E546-014D-97A4-F8B1A637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2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19D98-BB23-B04B-8E10-63C559B2A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569CA-4F36-C842-9FF3-7A40605E4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01CCFC-83DB-724E-999C-47B5674F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36255-C9C9-8F4B-8487-D6FB21BD2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9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B228FA-6A55-1940-AE16-E977B9AA4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490BA6-ECB3-AE46-9665-A070FC15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1EFC0-07C7-0148-BCED-A2524097A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2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0855-6FBC-FE43-ACC9-6C11C2606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AF3D4-0E0A-C44E-B2AA-149975131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AA0D6-76F0-CE4F-B645-C62188E74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17D06-87A7-A742-AC3A-66BE9C57D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B6590-4D3A-FD46-9D1B-79A4C8B53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7A20E-F6E0-9E44-9B38-EC9AD0BA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34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09366-27FA-6E46-98A6-2D8B40E16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845888-2D93-8A4B-9EC4-3CE396AE8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6966-AABF-E145-83D9-C45431507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3DC10-E970-B840-BA42-866F5A10A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B7106-871E-F845-B642-ABD24908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8B9D5-E1F5-4340-AC27-58516AA3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0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DE9775-2A5C-AD43-A3D0-C48665DCE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75715-DFFD-D043-829A-A15245932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D1E9B-3CE0-B741-9A46-504FAA3B0A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0159B-58A5-B047-8735-1AFBA8D9403D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326C6-067E-B247-97BD-6BED5EF8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0450C-5537-AE40-B8DE-AE6822119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51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85FC-1C8C-9241-85EA-CD172542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120" y="27185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Distance Distribution with Simulated BSD</a:t>
            </a:r>
          </a:p>
        </p:txBody>
      </p:sp>
    </p:spTree>
    <p:extLst>
      <p:ext uri="{BB962C8B-B14F-4D97-AF65-F5344CB8AC3E}">
        <p14:creationId xmlns:p14="http://schemas.microsoft.com/office/powerpoint/2010/main" val="1431339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51BD0D-253A-344A-A773-3EC802AEA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5" y="2021175"/>
            <a:ext cx="5679604" cy="42597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5F750F-017F-BE4A-A783-8994614DA422}"/>
              </a:ext>
            </a:extLst>
          </p:cNvPr>
          <p:cNvSpPr txBox="1"/>
          <p:nvPr/>
        </p:nvSpPr>
        <p:spPr>
          <a:xfrm>
            <a:off x="2116944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Simulated Classifier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949223-81E1-3B40-B836-11FAF3A122FB}"/>
              </a:ext>
            </a:extLst>
          </p:cNvPr>
          <p:cNvSpPr txBox="1"/>
          <p:nvPr/>
        </p:nvSpPr>
        <p:spPr>
          <a:xfrm>
            <a:off x="7529642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 Classifier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9C8963-96DD-0C40-A557-BCC030AE1897}"/>
              </a:ext>
            </a:extLst>
          </p:cNvPr>
          <p:cNvSpPr txBox="1"/>
          <p:nvPr/>
        </p:nvSpPr>
        <p:spPr>
          <a:xfrm>
            <a:off x="3972393" y="479685"/>
            <a:ext cx="3927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Union Square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47449E-5A0B-594D-96BD-4F2A77908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758" y="2021175"/>
            <a:ext cx="5686271" cy="426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90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51BD0D-253A-344A-A773-3EC802AEA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5" y="2021175"/>
            <a:ext cx="5679604" cy="42597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5F750F-017F-BE4A-A783-8994614DA422}"/>
              </a:ext>
            </a:extLst>
          </p:cNvPr>
          <p:cNvSpPr txBox="1"/>
          <p:nvPr/>
        </p:nvSpPr>
        <p:spPr>
          <a:xfrm>
            <a:off x="2116944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Simulated Classifier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949223-81E1-3B40-B836-11FAF3A122FB}"/>
              </a:ext>
            </a:extLst>
          </p:cNvPr>
          <p:cNvSpPr txBox="1"/>
          <p:nvPr/>
        </p:nvSpPr>
        <p:spPr>
          <a:xfrm>
            <a:off x="7529642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 Classifier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9C8963-96DD-0C40-A557-BCC030AE1897}"/>
              </a:ext>
            </a:extLst>
          </p:cNvPr>
          <p:cNvSpPr txBox="1"/>
          <p:nvPr/>
        </p:nvSpPr>
        <p:spPr>
          <a:xfrm>
            <a:off x="3972393" y="479685"/>
            <a:ext cx="3927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Wall Street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784590-DFFE-BF4F-83D7-6E61E04AA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092" y="2021175"/>
            <a:ext cx="5679604" cy="425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21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E685D-AC1F-8A48-A32A-AE4F3959B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366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Dataset </a:t>
            </a:r>
            <a:r>
              <a:rPr lang="en-US" dirty="0" err="1"/>
              <a:t>Statisctic</a:t>
            </a:r>
            <a:r>
              <a:rPr lang="en-US" dirty="0"/>
              <a:t> for Training, Validation </a:t>
            </a:r>
            <a:br>
              <a:rPr lang="en-US" dirty="0"/>
            </a:br>
            <a:r>
              <a:rPr lang="en-US" dirty="0"/>
              <a:t>and Testing</a:t>
            </a:r>
          </a:p>
        </p:txBody>
      </p:sp>
    </p:spTree>
    <p:extLst>
      <p:ext uri="{BB962C8B-B14F-4D97-AF65-F5344CB8AC3E}">
        <p14:creationId xmlns:p14="http://schemas.microsoft.com/office/powerpoint/2010/main" val="2359990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152270"/>
              </p:ext>
            </p:extLst>
          </p:nvPr>
        </p:nvGraphicFramePr>
        <p:xfrm>
          <a:off x="1017639" y="719665"/>
          <a:ext cx="9792928" cy="206788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63404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124130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88272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99262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187534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187534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968797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375068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0138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E9DD30D-278C-9A46-A1E8-DEA59EF5D42D}"/>
              </a:ext>
            </a:extLst>
          </p:cNvPr>
          <p:cNvSpPr txBox="1"/>
          <p:nvPr/>
        </p:nvSpPr>
        <p:spPr>
          <a:xfrm>
            <a:off x="4055806" y="350333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Training Set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2EDA25B-659D-5D47-B2CA-DF9CACEB0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305281"/>
              </p:ext>
            </p:extLst>
          </p:nvPr>
        </p:nvGraphicFramePr>
        <p:xfrm>
          <a:off x="1017639" y="3748000"/>
          <a:ext cx="9792928" cy="206788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2989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6628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20000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C4FBFB6-EF8A-9441-9B8A-6E780510D7EA}"/>
              </a:ext>
            </a:extLst>
          </p:cNvPr>
          <p:cNvSpPr txBox="1"/>
          <p:nvPr/>
        </p:nvSpPr>
        <p:spPr>
          <a:xfrm>
            <a:off x="3886200" y="3205181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Validation Set (Hudson River)</a:t>
            </a:r>
          </a:p>
        </p:txBody>
      </p:sp>
    </p:spTree>
    <p:extLst>
      <p:ext uri="{BB962C8B-B14F-4D97-AF65-F5344CB8AC3E}">
        <p14:creationId xmlns:p14="http://schemas.microsoft.com/office/powerpoint/2010/main" val="3339117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23966"/>
              </p:ext>
            </p:extLst>
          </p:nvPr>
        </p:nvGraphicFramePr>
        <p:xfrm>
          <a:off x="1017639" y="719665"/>
          <a:ext cx="9792928" cy="206788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5740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5977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20000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024427"/>
              </p:ext>
            </p:extLst>
          </p:nvPr>
        </p:nvGraphicFramePr>
        <p:xfrm>
          <a:off x="1017639" y="3748000"/>
          <a:ext cx="9792928" cy="206788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6844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5703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20000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249982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Testing Set (Wall Street)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038600" y="3357581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Testing Set (Union Square)</a:t>
            </a:r>
          </a:p>
        </p:txBody>
      </p:sp>
    </p:spTree>
    <p:extLst>
      <p:ext uri="{BB962C8B-B14F-4D97-AF65-F5344CB8AC3E}">
        <p14:creationId xmlns:p14="http://schemas.microsoft.com/office/powerpoint/2010/main" val="3701842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3538-EB60-F047-A241-4909D64B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69" y="259866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Hudson River</a:t>
            </a:r>
          </a:p>
        </p:txBody>
      </p:sp>
    </p:spTree>
    <p:extLst>
      <p:ext uri="{BB962C8B-B14F-4D97-AF65-F5344CB8AC3E}">
        <p14:creationId xmlns:p14="http://schemas.microsoft.com/office/powerpoint/2010/main" val="1531531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854721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78.2%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79.1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1.0985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524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00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111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999136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1.2639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851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3163529" y="897809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(12%)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10862" y="897809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19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410DC3-7FD0-BC44-A558-04C7565AE380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10, Accuracy = 75%</a:t>
            </a:r>
          </a:p>
        </p:txBody>
      </p:sp>
    </p:spTree>
    <p:extLst>
      <p:ext uri="{BB962C8B-B14F-4D97-AF65-F5344CB8AC3E}">
        <p14:creationId xmlns:p14="http://schemas.microsoft.com/office/powerpoint/2010/main" val="2910838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568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815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88298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74.5%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77.6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343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534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43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626848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3096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98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85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3538-EB60-F047-A241-4909D64B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69" y="259866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Wall Street</a:t>
            </a:r>
          </a:p>
        </p:txBody>
      </p:sp>
    </p:spTree>
    <p:extLst>
      <p:ext uri="{BB962C8B-B14F-4D97-AF65-F5344CB8AC3E}">
        <p14:creationId xmlns:p14="http://schemas.microsoft.com/office/powerpoint/2010/main" val="4177842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63517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71.6%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66.2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1.3463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040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3163529" y="897809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(3.6%)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10862" y="897809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5.4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410DC3-7FD0-BC44-A558-04C7565AE380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10, Accuracy = 7</a:t>
            </a:r>
            <a:r>
              <a:rPr lang="en-US" altLang="zh-CN" dirty="0">
                <a:latin typeface="Times" pitchFamily="2" charset="0"/>
              </a:rPr>
              <a:t>0</a:t>
            </a:r>
            <a:r>
              <a:rPr lang="en-US" dirty="0">
                <a:latin typeface="Times" pitchFamily="2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2978219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861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2990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3086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1.1880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8346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590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0614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36925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04655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9096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4395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072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660133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1.0286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2680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791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(41.4%)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66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D9C941-370A-F847-876C-98B8D0B54EDF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20, Accuracy = 75%</a:t>
            </a:r>
          </a:p>
        </p:txBody>
      </p:sp>
    </p:spTree>
    <p:extLst>
      <p:ext uri="{BB962C8B-B14F-4D97-AF65-F5344CB8AC3E}">
        <p14:creationId xmlns:p14="http://schemas.microsoft.com/office/powerpoint/2010/main" val="14398669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1588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3538-EB60-F047-A241-4909D64B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69" y="259866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Union Square</a:t>
            </a:r>
          </a:p>
        </p:txBody>
      </p:sp>
    </p:spTree>
    <p:extLst>
      <p:ext uri="{BB962C8B-B14F-4D97-AF65-F5344CB8AC3E}">
        <p14:creationId xmlns:p14="http://schemas.microsoft.com/office/powerpoint/2010/main" val="12683562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29785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68.7%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78.8%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83.5%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73.4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0.9276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1646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610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342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534045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1.3542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20759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2467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718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96009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0.3592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159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307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(19.4%)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26.4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D9C941-370A-F847-876C-98B8D0B54EDF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20, Accuracy = 7</a:t>
            </a:r>
            <a:r>
              <a:rPr lang="en-US" altLang="zh-CN" dirty="0">
                <a:latin typeface="Times" pitchFamily="2" charset="0"/>
              </a:rPr>
              <a:t>0</a:t>
            </a:r>
            <a:r>
              <a:rPr lang="en-US" dirty="0">
                <a:latin typeface="Times" pitchFamily="2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41659874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92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43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1.0331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4534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560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729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06C94-E642-B746-AA3A-3BABFB9B1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190" y="252371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Classification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3625173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079462"/>
              </p:ext>
            </p:extLst>
          </p:nvPr>
        </p:nvGraphicFramePr>
        <p:xfrm>
          <a:off x="1170038" y="1873907"/>
          <a:ext cx="9792930" cy="322136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32155">
                  <a:extLst>
                    <a:ext uri="{9D8B030D-6E8A-4147-A177-3AD203B41FA5}">
                      <a16:colId xmlns:a16="http://schemas.microsoft.com/office/drawing/2014/main" val="2097733843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577254002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1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2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3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4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71.72%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81.08%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71.56%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81.56%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75.27%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83.45%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76.19%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85.15%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86.58%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82.52%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86.08%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81.39%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87.55%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82.28%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86.61%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95232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Hudson River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78.12%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84.2%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78.24%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84.24%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2743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79.52%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84.86%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80.65%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85.54%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48434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909550"/>
            <a:ext cx="40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" pitchFamily="2" charset="0"/>
              </a:rPr>
              <a:t>Statistic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9986695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095794"/>
              </p:ext>
            </p:extLst>
          </p:nvPr>
        </p:nvGraphicFramePr>
        <p:xfrm>
          <a:off x="1472421" y="2024130"/>
          <a:ext cx="9368046" cy="326739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1341">
                  <a:extLst>
                    <a:ext uri="{9D8B030D-6E8A-4147-A177-3AD203B41FA5}">
                      <a16:colId xmlns:a16="http://schemas.microsoft.com/office/drawing/2014/main" val="3085117936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271727304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1738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Non_junction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" pitchFamily="2" charset="0"/>
                        </a:rPr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Non_gap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65.09%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76.5%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80.06%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82.17%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72.19%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77.99%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85.07%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83.59%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78.83%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83.47%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87.69%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85.31%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77.12%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83.88%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89.11%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85.57%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64167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Hudson River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75.91%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79.15%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80.9%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006206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79.29%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80.38%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83.49%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86.27%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7326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128541" y="959155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Statistic accuracy for each category</a:t>
            </a:r>
          </a:p>
        </p:txBody>
      </p:sp>
    </p:spTree>
    <p:extLst>
      <p:ext uri="{BB962C8B-B14F-4D97-AF65-F5344CB8AC3E}">
        <p14:creationId xmlns:p14="http://schemas.microsoft.com/office/powerpoint/2010/main" val="22517336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5E14-17D6-624B-8061-850821D3A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80" y="2583669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 </a:t>
            </a:r>
            <a:r>
              <a:rPr lang="en-US" altLang="zh-CN" dirty="0"/>
              <a:t>Bit Flipping v2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6680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794565"/>
              </p:ext>
            </p:extLst>
          </p:nvPr>
        </p:nvGraphicFramePr>
        <p:xfrm>
          <a:off x="1170038" y="1873907"/>
          <a:ext cx="9792930" cy="322136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32155">
                  <a:extLst>
                    <a:ext uri="{9D8B030D-6E8A-4147-A177-3AD203B41FA5}">
                      <a16:colId xmlns:a16="http://schemas.microsoft.com/office/drawing/2014/main" val="2097733843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577254002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1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2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3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4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72.06%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80.56%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70.54%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81.82%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86.58%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95232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Hudson River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2743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48434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909550"/>
            <a:ext cx="40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" pitchFamily="2" charset="0"/>
              </a:rPr>
              <a:t>Statistic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25089207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838444"/>
              </p:ext>
            </p:extLst>
          </p:nvPr>
        </p:nvGraphicFramePr>
        <p:xfrm>
          <a:off x="1472421" y="2024130"/>
          <a:ext cx="9368046" cy="326739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1341">
                  <a:extLst>
                    <a:ext uri="{9D8B030D-6E8A-4147-A177-3AD203B41FA5}">
                      <a16:colId xmlns:a16="http://schemas.microsoft.com/office/drawing/2014/main" val="3085117936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271727304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1738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Non_junction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" pitchFamily="2" charset="0"/>
                        </a:rPr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Non_gap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71.50%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71.15%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81.56%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80.93%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82.45%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81.58%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86.92%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85.99%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64167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Hudson River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006206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7326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128541" y="959155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Statistic accuracy for each category</a:t>
            </a:r>
          </a:p>
        </p:txBody>
      </p:sp>
    </p:spTree>
    <p:extLst>
      <p:ext uri="{BB962C8B-B14F-4D97-AF65-F5344CB8AC3E}">
        <p14:creationId xmlns:p14="http://schemas.microsoft.com/office/powerpoint/2010/main" val="90016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85FC-1C8C-9241-85EA-CD172542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120" y="27185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Distance Distribution with Real BSD</a:t>
            </a:r>
          </a:p>
        </p:txBody>
      </p:sp>
    </p:spTree>
    <p:extLst>
      <p:ext uri="{BB962C8B-B14F-4D97-AF65-F5344CB8AC3E}">
        <p14:creationId xmlns:p14="http://schemas.microsoft.com/office/powerpoint/2010/main" val="39707047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5E14-17D6-624B-8061-850821D3A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80" y="2583669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 </a:t>
            </a:r>
            <a:r>
              <a:rPr lang="en-US" altLang="zh-CN" dirty="0"/>
              <a:t>Bit Flipping v3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2164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891101"/>
              </p:ext>
            </p:extLst>
          </p:nvPr>
        </p:nvGraphicFramePr>
        <p:xfrm>
          <a:off x="1170038" y="1873907"/>
          <a:ext cx="9792930" cy="322136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32155">
                  <a:extLst>
                    <a:ext uri="{9D8B030D-6E8A-4147-A177-3AD203B41FA5}">
                      <a16:colId xmlns:a16="http://schemas.microsoft.com/office/drawing/2014/main" val="2097733843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577254002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1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2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3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4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81.64%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71.68%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81.46%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81.96%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85.82%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82.54%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85.62%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95232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Hudson River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2743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48434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909550"/>
            <a:ext cx="40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" pitchFamily="2" charset="0"/>
              </a:rPr>
              <a:t>Statistic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31288255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983545"/>
              </p:ext>
            </p:extLst>
          </p:nvPr>
        </p:nvGraphicFramePr>
        <p:xfrm>
          <a:off x="1472421" y="2024130"/>
          <a:ext cx="9368046" cy="326739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1341">
                  <a:extLst>
                    <a:ext uri="{9D8B030D-6E8A-4147-A177-3AD203B41FA5}">
                      <a16:colId xmlns:a16="http://schemas.microsoft.com/office/drawing/2014/main" val="3085117936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271727304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1738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Non_junction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" pitchFamily="2" charset="0"/>
                        </a:rPr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Non_gap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65.52%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75.66%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80.19%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82.46%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80.51%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83.05%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87.36%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84.48%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64167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Hudson River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006206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7326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128541" y="959155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Statistic accuracy for each category</a:t>
            </a:r>
          </a:p>
        </p:txBody>
      </p:sp>
    </p:spTree>
    <p:extLst>
      <p:ext uri="{BB962C8B-B14F-4D97-AF65-F5344CB8AC3E}">
        <p14:creationId xmlns:p14="http://schemas.microsoft.com/office/powerpoint/2010/main" val="37651969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EDDC-0CE7-9149-8BD3-C79CEE1A5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092" y="264363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 Localisation Accuracy with different classifiers</a:t>
            </a:r>
          </a:p>
        </p:txBody>
      </p:sp>
    </p:spTree>
    <p:extLst>
      <p:ext uri="{BB962C8B-B14F-4D97-AF65-F5344CB8AC3E}">
        <p14:creationId xmlns:p14="http://schemas.microsoft.com/office/powerpoint/2010/main" val="4420502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0F05D2-8DEB-6944-9D78-A41E61F5BA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9581554"/>
              </p:ext>
            </p:extLst>
          </p:nvPr>
        </p:nvGraphicFramePr>
        <p:xfrm>
          <a:off x="719528" y="881244"/>
          <a:ext cx="10649265" cy="259588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466957">
                  <a:extLst>
                    <a:ext uri="{9D8B030D-6E8A-4147-A177-3AD203B41FA5}">
                      <a16:colId xmlns:a16="http://schemas.microsoft.com/office/drawing/2014/main" val="3451332052"/>
                    </a:ext>
                  </a:extLst>
                </a:gridCol>
                <a:gridCol w="972333">
                  <a:extLst>
                    <a:ext uri="{9D8B030D-6E8A-4147-A177-3AD203B41FA5}">
                      <a16:colId xmlns:a16="http://schemas.microsoft.com/office/drawing/2014/main" val="1708646475"/>
                    </a:ext>
                  </a:extLst>
                </a:gridCol>
                <a:gridCol w="1099483">
                  <a:extLst>
                    <a:ext uri="{9D8B030D-6E8A-4147-A177-3AD203B41FA5}">
                      <a16:colId xmlns:a16="http://schemas.microsoft.com/office/drawing/2014/main" val="3932284448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212078299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235742552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644310330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61746741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848367363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525747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43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Wall 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60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62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0.488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0.968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055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Union 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0.172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0.352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0.522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0.718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0.928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188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0.496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1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66882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38CE2BB-66FD-A741-82EB-757C9E6CD1C3}"/>
              </a:ext>
            </a:extLst>
          </p:cNvPr>
          <p:cNvSpPr txBox="1"/>
          <p:nvPr/>
        </p:nvSpPr>
        <p:spPr>
          <a:xfrm>
            <a:off x="3008026" y="359764"/>
            <a:ext cx="620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Localisation Accuracy With Real Classifier (with Turns)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1E28301-E0BB-3446-869A-2F463D3273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7737479"/>
              </p:ext>
            </p:extLst>
          </p:nvPr>
        </p:nvGraphicFramePr>
        <p:xfrm>
          <a:off x="1274162" y="3917332"/>
          <a:ext cx="4676931" cy="2708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F65A784-48B0-9742-B492-CA4EBE4E9C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5853533"/>
              </p:ext>
            </p:extLst>
          </p:nvPr>
        </p:nvGraphicFramePr>
        <p:xfrm>
          <a:off x="6145965" y="3917331"/>
          <a:ext cx="4751882" cy="2708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370841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0F05D2-8DEB-6944-9D78-A41E61F5BA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9231971"/>
              </p:ext>
            </p:extLst>
          </p:nvPr>
        </p:nvGraphicFramePr>
        <p:xfrm>
          <a:off x="719528" y="881244"/>
          <a:ext cx="10649265" cy="259588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466957">
                  <a:extLst>
                    <a:ext uri="{9D8B030D-6E8A-4147-A177-3AD203B41FA5}">
                      <a16:colId xmlns:a16="http://schemas.microsoft.com/office/drawing/2014/main" val="3451332052"/>
                    </a:ext>
                  </a:extLst>
                </a:gridCol>
                <a:gridCol w="972333">
                  <a:extLst>
                    <a:ext uri="{9D8B030D-6E8A-4147-A177-3AD203B41FA5}">
                      <a16:colId xmlns:a16="http://schemas.microsoft.com/office/drawing/2014/main" val="1708646475"/>
                    </a:ext>
                  </a:extLst>
                </a:gridCol>
                <a:gridCol w="1099483">
                  <a:extLst>
                    <a:ext uri="{9D8B030D-6E8A-4147-A177-3AD203B41FA5}">
                      <a16:colId xmlns:a16="http://schemas.microsoft.com/office/drawing/2014/main" val="3932284448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212078299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235742552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644310330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61746741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848367363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525747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43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Wall street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0.252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0.374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0.546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160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0.052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0.218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0.458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0.652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0.876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0.886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62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0.018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0.182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0.444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0.614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0.794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0.846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0.87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0.882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055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Union square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0.146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0.262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0.472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0.558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188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0.082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0.804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0.896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01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0.368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0.656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0.898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0.936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66882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38CE2BB-66FD-A741-82EB-757C9E6CD1C3}"/>
              </a:ext>
            </a:extLst>
          </p:cNvPr>
          <p:cNvSpPr txBox="1"/>
          <p:nvPr/>
        </p:nvSpPr>
        <p:spPr>
          <a:xfrm>
            <a:off x="3008026" y="359764"/>
            <a:ext cx="620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Localisation Accuracy With Real Classifier (without Turns)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955D752-A302-7D4C-82E3-280AA26BAE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1358918"/>
              </p:ext>
            </p:extLst>
          </p:nvPr>
        </p:nvGraphicFramePr>
        <p:xfrm>
          <a:off x="989349" y="3867463"/>
          <a:ext cx="4999687" cy="2990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6F841A3-6C2C-374B-ADD6-63D84695AE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5809707"/>
              </p:ext>
            </p:extLst>
          </p:nvPr>
        </p:nvGraphicFramePr>
        <p:xfrm>
          <a:off x="5989037" y="3837483"/>
          <a:ext cx="4938792" cy="3020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47770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(7.8%)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8.4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FD860-EED1-E44B-86C4-2703846B9BD8}"/>
              </a:ext>
            </a:extLst>
          </p:cNvPr>
          <p:cNvSpPr txBox="1"/>
          <p:nvPr/>
        </p:nvSpPr>
        <p:spPr>
          <a:xfrm>
            <a:off x="5246533" y="159145"/>
            <a:ext cx="187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Route length = 10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723F48-3FC0-7F43-957E-F7BE248E5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09" y="1294795"/>
            <a:ext cx="10672997" cy="5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0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(26.2%)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(3</a:t>
            </a:r>
            <a:r>
              <a:rPr lang="en-US" altLang="zh-CN" dirty="0">
                <a:latin typeface="Times" pitchFamily="2" charset="0"/>
              </a:rPr>
              <a:t>7</a:t>
            </a:r>
            <a:r>
              <a:rPr lang="en-US" dirty="0">
                <a:latin typeface="Times" pitchFamily="2" charset="0"/>
              </a:rPr>
              <a:t>.</a:t>
            </a:r>
            <a:r>
              <a:rPr lang="en-US" altLang="zh-CN" dirty="0">
                <a:latin typeface="Times" pitchFamily="2" charset="0"/>
              </a:rPr>
              <a:t>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FD860-EED1-E44B-86C4-2703846B9BD8}"/>
              </a:ext>
            </a:extLst>
          </p:cNvPr>
          <p:cNvSpPr txBox="1"/>
          <p:nvPr/>
        </p:nvSpPr>
        <p:spPr>
          <a:xfrm>
            <a:off x="5246533" y="159145"/>
            <a:ext cx="187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Route length = 20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2479A2-2363-2348-AC7B-3E73D8B34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974" y="1322449"/>
            <a:ext cx="10558161" cy="524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05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2D06-E3DD-8743-A24B-5D0E4F6A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131" y="271858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BSD Distribution for Different Areas</a:t>
            </a:r>
          </a:p>
        </p:txBody>
      </p:sp>
    </p:spTree>
    <p:extLst>
      <p:ext uri="{BB962C8B-B14F-4D97-AF65-F5344CB8AC3E}">
        <p14:creationId xmlns:p14="http://schemas.microsoft.com/office/powerpoint/2010/main" val="2733563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6217</TotalTime>
  <Words>1671</Words>
  <Application>Microsoft Macintosh PowerPoint</Application>
  <PresentationFormat>Widescreen</PresentationFormat>
  <Paragraphs>896</Paragraphs>
  <Slides>65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2" baseType="lpstr">
      <vt:lpstr>等线</vt:lpstr>
      <vt:lpstr>等线 Light</vt:lpstr>
      <vt:lpstr>Arial</vt:lpstr>
      <vt:lpstr>Calibri</vt:lpstr>
      <vt:lpstr>Calibri Light</vt:lpstr>
      <vt:lpstr>Times</vt:lpstr>
      <vt:lpstr>Office Theme</vt:lpstr>
      <vt:lpstr>Distance Distribution with Simulated BSD</vt:lpstr>
      <vt:lpstr>PowerPoint Presentation</vt:lpstr>
      <vt:lpstr>PowerPoint Presentation</vt:lpstr>
      <vt:lpstr>PowerPoint Presentation</vt:lpstr>
      <vt:lpstr>PowerPoint Presentation</vt:lpstr>
      <vt:lpstr>Distance Distribution with Real BSD</vt:lpstr>
      <vt:lpstr>PowerPoint Presentation</vt:lpstr>
      <vt:lpstr>PowerPoint Presentation</vt:lpstr>
      <vt:lpstr>BSD Distribution for Different Areas</vt:lpstr>
      <vt:lpstr>PowerPoint Presentation</vt:lpstr>
      <vt:lpstr>PowerPoint Presentation</vt:lpstr>
      <vt:lpstr>Dataset Statisctic for Training, Validation  and Testing</vt:lpstr>
      <vt:lpstr>PowerPoint Presentation</vt:lpstr>
      <vt:lpstr>PowerPoint Presentation</vt:lpstr>
      <vt:lpstr>Hudson River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Wall Street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Union Square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Classification Accuracy for Each Bit</vt:lpstr>
      <vt:lpstr>PowerPoint Presentation</vt:lpstr>
      <vt:lpstr>PowerPoint Presentation</vt:lpstr>
      <vt:lpstr> Bit Flipping v2</vt:lpstr>
      <vt:lpstr>PowerPoint Presentation</vt:lpstr>
      <vt:lpstr>PowerPoint Presentation</vt:lpstr>
      <vt:lpstr> Bit Flipping v3</vt:lpstr>
      <vt:lpstr>PowerPoint Presentation</vt:lpstr>
      <vt:lpstr>PowerPoint Presentation</vt:lpstr>
      <vt:lpstr> Localisation Accuracy with different classifiers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 Mengjie</dc:creator>
  <cp:lastModifiedBy>Zhou Mengjie</cp:lastModifiedBy>
  <cp:revision>173</cp:revision>
  <dcterms:created xsi:type="dcterms:W3CDTF">2020-02-26T13:59:58Z</dcterms:created>
  <dcterms:modified xsi:type="dcterms:W3CDTF">2020-05-06T23:39:04Z</dcterms:modified>
</cp:coreProperties>
</file>