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62" r:id="rId89"/>
    <p:sldId id="363" r:id="rId90"/>
    <p:sldId id="353" r:id="rId91"/>
    <p:sldId id="354" r:id="rId92"/>
    <p:sldId id="355" r:id="rId93"/>
    <p:sldId id="359" r:id="rId94"/>
    <p:sldId id="360" r:id="rId95"/>
    <p:sldId id="364" r:id="rId96"/>
    <p:sldId id="36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95"/>
    <p:restoredTop sz="94061"/>
  </p:normalViewPr>
  <p:slideViewPr>
    <p:cSldViewPr snapToGrid="0" snapToObjects="1">
      <p:cViewPr varScale="1">
        <p:scale>
          <a:sx n="60" d="100"/>
          <a:sy n="60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2775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9876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13330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2611</Words>
  <Application>Microsoft Macintosh PowerPoint</Application>
  <PresentationFormat>Widescreen</PresentationFormat>
  <Paragraphs>1612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216</cp:revision>
  <dcterms:created xsi:type="dcterms:W3CDTF">2020-02-26T13:59:58Z</dcterms:created>
  <dcterms:modified xsi:type="dcterms:W3CDTF">2020-05-15T19:08:00Z</dcterms:modified>
</cp:coreProperties>
</file>