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5"/>
  </p:notesMasterIdLst>
  <p:sldIdLst>
    <p:sldId id="276" r:id="rId2"/>
    <p:sldId id="256" r:id="rId3"/>
    <p:sldId id="283" r:id="rId4"/>
    <p:sldId id="257" r:id="rId5"/>
    <p:sldId id="284" r:id="rId6"/>
    <p:sldId id="277" r:id="rId7"/>
    <p:sldId id="264" r:id="rId8"/>
    <p:sldId id="274" r:id="rId9"/>
    <p:sldId id="278" r:id="rId10"/>
    <p:sldId id="265" r:id="rId11"/>
    <p:sldId id="267" r:id="rId12"/>
    <p:sldId id="279" r:id="rId13"/>
    <p:sldId id="261" r:id="rId14"/>
    <p:sldId id="260" r:id="rId15"/>
    <p:sldId id="291" r:id="rId16"/>
    <p:sldId id="287" r:id="rId17"/>
    <p:sldId id="303" r:id="rId18"/>
    <p:sldId id="302" r:id="rId19"/>
    <p:sldId id="289" r:id="rId20"/>
    <p:sldId id="304" r:id="rId21"/>
    <p:sldId id="305" r:id="rId22"/>
    <p:sldId id="288" r:id="rId23"/>
    <p:sldId id="306" r:id="rId24"/>
    <p:sldId id="307" r:id="rId25"/>
    <p:sldId id="290" r:id="rId26"/>
    <p:sldId id="308" r:id="rId27"/>
    <p:sldId id="309" r:id="rId28"/>
    <p:sldId id="292" r:id="rId29"/>
    <p:sldId id="293" r:id="rId30"/>
    <p:sldId id="310" r:id="rId31"/>
    <p:sldId id="311" r:id="rId32"/>
    <p:sldId id="294" r:id="rId33"/>
    <p:sldId id="312" r:id="rId34"/>
    <p:sldId id="313" r:id="rId35"/>
    <p:sldId id="295" r:id="rId36"/>
    <p:sldId id="314" r:id="rId37"/>
    <p:sldId id="315" r:id="rId38"/>
    <p:sldId id="296" r:id="rId39"/>
    <p:sldId id="316" r:id="rId40"/>
    <p:sldId id="317" r:id="rId41"/>
    <p:sldId id="297" r:id="rId42"/>
    <p:sldId id="298" r:id="rId43"/>
    <p:sldId id="318" r:id="rId44"/>
    <p:sldId id="319" r:id="rId45"/>
    <p:sldId id="299" r:id="rId46"/>
    <p:sldId id="320" r:id="rId47"/>
    <p:sldId id="321" r:id="rId48"/>
    <p:sldId id="300" r:id="rId49"/>
    <p:sldId id="322" r:id="rId50"/>
    <p:sldId id="323" r:id="rId51"/>
    <p:sldId id="301" r:id="rId52"/>
    <p:sldId id="324" r:id="rId53"/>
    <p:sldId id="325" r:id="rId54"/>
    <p:sldId id="281" r:id="rId55"/>
    <p:sldId id="262" r:id="rId56"/>
    <p:sldId id="268" r:id="rId57"/>
    <p:sldId id="327" r:id="rId58"/>
    <p:sldId id="328" r:id="rId59"/>
    <p:sldId id="329" r:id="rId60"/>
    <p:sldId id="330" r:id="rId61"/>
    <p:sldId id="331" r:id="rId62"/>
    <p:sldId id="332" r:id="rId63"/>
    <p:sldId id="280" r:id="rId64"/>
    <p:sldId id="259" r:id="rId65"/>
    <p:sldId id="270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12"/>
    <p:restoredTop sz="94177"/>
  </p:normalViewPr>
  <p:slideViewPr>
    <p:cSldViewPr snapToGrid="0" snapToObjects="1">
      <p:cViewPr varScale="1">
        <p:scale>
          <a:sx n="86" d="100"/>
          <a:sy n="86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wall</a:t>
            </a:r>
            <a:r>
              <a:rPr lang="zh-CN" altLang="en-US"/>
              <a:t> </a:t>
            </a:r>
            <a:r>
              <a:rPr lang="en-US" altLang="zh-CN"/>
              <a:t>street</a:t>
            </a:r>
            <a:r>
              <a:rPr lang="zh-CN" altLang="en-US"/>
              <a:t> </a:t>
            </a:r>
            <a:r>
              <a:rPr lang="en-US" altLang="zh-CN"/>
              <a:t>(new</a:t>
            </a:r>
            <a:r>
              <a:rPr lang="zh-CN" altLang="en-US"/>
              <a:t> </a:t>
            </a:r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routes)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E-4944-853F-D0811BE06AC2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E-4944-853F-D0811BE06AC2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5.3999999999999999E-2</c:v>
                </c:pt>
                <c:pt idx="1">
                  <c:v>0.26600000000000001</c:v>
                </c:pt>
                <c:pt idx="2">
                  <c:v>0.57799999999999996</c:v>
                </c:pt>
                <c:pt idx="3">
                  <c:v>0.83799999999999997</c:v>
                </c:pt>
                <c:pt idx="4">
                  <c:v>0.91800000000000004</c:v>
                </c:pt>
                <c:pt idx="5">
                  <c:v>0.96799999999999997</c:v>
                </c:pt>
                <c:pt idx="6">
                  <c:v>0.98199999999999998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E-4944-853F-D0811BE06AC2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9.6000000000000002E-2</c:v>
                </c:pt>
                <c:pt idx="1">
                  <c:v>0.48199999999999998</c:v>
                </c:pt>
                <c:pt idx="2">
                  <c:v>0.79</c:v>
                </c:pt>
                <c:pt idx="3">
                  <c:v>0.94199999999999995</c:v>
                </c:pt>
                <c:pt idx="4">
                  <c:v>0.97599999999999998</c:v>
                </c:pt>
                <c:pt idx="5">
                  <c:v>0.98599999999999999</c:v>
                </c:pt>
                <c:pt idx="6">
                  <c:v>0.98199999999999998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EE-4944-853F-D0811BE06AC2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0.154</c:v>
                </c:pt>
                <c:pt idx="1">
                  <c:v>0.64400000000000002</c:v>
                </c:pt>
                <c:pt idx="2">
                  <c:v>0.90400000000000003</c:v>
                </c:pt>
                <c:pt idx="3">
                  <c:v>0.98199999999999998</c:v>
                </c:pt>
                <c:pt idx="4">
                  <c:v>0.98799999999999999</c:v>
                </c:pt>
                <c:pt idx="5">
                  <c:v>0.99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EE-4944-853F-D0811BE06AC2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0.35799999999999998</c:v>
                </c:pt>
                <c:pt idx="1">
                  <c:v>0.89200000000000002</c:v>
                </c:pt>
                <c:pt idx="2">
                  <c:v>0.99399999999999999</c:v>
                </c:pt>
                <c:pt idx="3">
                  <c:v>0.996</c:v>
                </c:pt>
                <c:pt idx="4">
                  <c:v>0.998</c:v>
                </c:pt>
                <c:pt idx="5">
                  <c:v>0.99399999999999999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EE-4944-853F-D0811BE06AC2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0.70599999999999996</c:v>
                </c:pt>
                <c:pt idx="1">
                  <c:v>0.97399999999999998</c:v>
                </c:pt>
                <c:pt idx="2">
                  <c:v>0.996</c:v>
                </c:pt>
                <c:pt idx="3">
                  <c:v>1</c:v>
                </c:pt>
                <c:pt idx="4">
                  <c:v>0.998</c:v>
                </c:pt>
                <c:pt idx="5">
                  <c:v>0.996</c:v>
                </c:pt>
                <c:pt idx="6">
                  <c:v>0.998</c:v>
                </c:pt>
                <c:pt idx="7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EE-4944-853F-D0811BE06AC2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0.17</c:v>
                </c:pt>
                <c:pt idx="1">
                  <c:v>0.436</c:v>
                </c:pt>
                <c:pt idx="2">
                  <c:v>0.69</c:v>
                </c:pt>
                <c:pt idx="3">
                  <c:v>0.83199999999999996</c:v>
                </c:pt>
                <c:pt idx="4">
                  <c:v>0.91200000000000003</c:v>
                </c:pt>
                <c:pt idx="5">
                  <c:v>0.95</c:v>
                </c:pt>
                <c:pt idx="6">
                  <c:v>0.97199999999999998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EE-4944-853F-D0811BE0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B-A041-8C4F-8A4BE8446BF3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B-A041-8C4F-8A4BE8446BF3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0.40799999999999997</c:v>
                </c:pt>
                <c:pt idx="3">
                  <c:v>0.57999999999999996</c:v>
                </c:pt>
                <c:pt idx="4">
                  <c:v>0.76200000000000001</c:v>
                </c:pt>
                <c:pt idx="5">
                  <c:v>0.878</c:v>
                </c:pt>
                <c:pt idx="6">
                  <c:v>0.92200000000000004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B-A041-8C4F-8A4BE8446BF3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5.6000000000000001E-2</c:v>
                </c:pt>
                <c:pt idx="1">
                  <c:v>0.29599999999999999</c:v>
                </c:pt>
                <c:pt idx="2">
                  <c:v>0.54</c:v>
                </c:pt>
                <c:pt idx="3">
                  <c:v>0.748</c:v>
                </c:pt>
                <c:pt idx="4">
                  <c:v>0.85799999999999998</c:v>
                </c:pt>
                <c:pt idx="5">
                  <c:v>0.93</c:v>
                </c:pt>
                <c:pt idx="6">
                  <c:v>0.96599999999999997</c:v>
                </c:pt>
                <c:pt idx="7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0B-A041-8C4F-8A4BE8446BF3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0.42599999999999999</c:v>
                </c:pt>
                <c:pt idx="2">
                  <c:v>0.7</c:v>
                </c:pt>
                <c:pt idx="3">
                  <c:v>0.86199999999999999</c:v>
                </c:pt>
                <c:pt idx="4">
                  <c:v>0.94199999999999995</c:v>
                </c:pt>
                <c:pt idx="5">
                  <c:v>0.97399999999999998</c:v>
                </c:pt>
                <c:pt idx="6">
                  <c:v>0.98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0B-A041-8C4F-8A4BE8446BF3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0.23</c:v>
                </c:pt>
                <c:pt idx="1">
                  <c:v>0.68200000000000005</c:v>
                </c:pt>
                <c:pt idx="2">
                  <c:v>0.88800000000000001</c:v>
                </c:pt>
                <c:pt idx="3">
                  <c:v>0.96</c:v>
                </c:pt>
                <c:pt idx="4">
                  <c:v>0.99399999999999999</c:v>
                </c:pt>
                <c:pt idx="5">
                  <c:v>0.998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0B-A041-8C4F-8A4BE8446BF3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0.49199999999999999</c:v>
                </c:pt>
                <c:pt idx="1">
                  <c:v>0.86199999999999999</c:v>
                </c:pt>
                <c:pt idx="2">
                  <c:v>0.96</c:v>
                </c:pt>
                <c:pt idx="3">
                  <c:v>0.98399999999999999</c:v>
                </c:pt>
                <c:pt idx="4">
                  <c:v>0.998</c:v>
                </c:pt>
                <c:pt idx="5">
                  <c:v>1</c:v>
                </c:pt>
                <c:pt idx="6">
                  <c:v>0.998</c:v>
                </c:pt>
                <c:pt idx="7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0B-A041-8C4F-8A4BE8446BF3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0.13200000000000001</c:v>
                </c:pt>
                <c:pt idx="1">
                  <c:v>0.34200000000000003</c:v>
                </c:pt>
                <c:pt idx="2">
                  <c:v>0.57599999999999996</c:v>
                </c:pt>
                <c:pt idx="3">
                  <c:v>0.75</c:v>
                </c:pt>
                <c:pt idx="4">
                  <c:v>0.86</c:v>
                </c:pt>
                <c:pt idx="5">
                  <c:v>0.91200000000000003</c:v>
                </c:pt>
                <c:pt idx="6">
                  <c:v>0.94399999999999995</c:v>
                </c:pt>
                <c:pt idx="7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0B-A041-8C4F-8A4BE8446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1-F644-845B-4DBBDC525363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1-F644-845B-4DBBDC525363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5.3999999999999999E-2</c:v>
                </c:pt>
                <c:pt idx="2">
                  <c:v>0.14000000000000001</c:v>
                </c:pt>
                <c:pt idx="3">
                  <c:v>0.26400000000000001</c:v>
                </c:pt>
                <c:pt idx="4">
                  <c:v>0.38</c:v>
                </c:pt>
                <c:pt idx="5">
                  <c:v>0.51800000000000002</c:v>
                </c:pt>
                <c:pt idx="6">
                  <c:v>0.61</c:v>
                </c:pt>
                <c:pt idx="7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1-F644-845B-4DBBDC525363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0.19</c:v>
                </c:pt>
                <c:pt idx="2">
                  <c:v>0.40200000000000002</c:v>
                </c:pt>
                <c:pt idx="3">
                  <c:v>0.66</c:v>
                </c:pt>
                <c:pt idx="4">
                  <c:v>0.78600000000000003</c:v>
                </c:pt>
                <c:pt idx="5">
                  <c:v>0.85799999999999998</c:v>
                </c:pt>
                <c:pt idx="6">
                  <c:v>0.86799999999999999</c:v>
                </c:pt>
                <c:pt idx="7">
                  <c:v>0.89800000000000002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1-F644-845B-4DBBDC525363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0.34399999999999997</c:v>
                </c:pt>
                <c:pt idx="2">
                  <c:v>0.64200000000000002</c:v>
                </c:pt>
                <c:pt idx="3">
                  <c:v>0.80600000000000005</c:v>
                </c:pt>
                <c:pt idx="4">
                  <c:v>0.9</c:v>
                </c:pt>
                <c:pt idx="5">
                  <c:v>0.93600000000000005</c:v>
                </c:pt>
                <c:pt idx="6">
                  <c:v>0.94199999999999995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1-F644-845B-4DBBDC525363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0.248</c:v>
                </c:pt>
                <c:pt idx="1">
                  <c:v>0.76200000000000001</c:v>
                </c:pt>
                <c:pt idx="2">
                  <c:v>0.94799999999999995</c:v>
                </c:pt>
                <c:pt idx="3">
                  <c:v>0.96199999999999997</c:v>
                </c:pt>
                <c:pt idx="4">
                  <c:v>0.97799999999999998</c:v>
                </c:pt>
                <c:pt idx="5">
                  <c:v>0.96799999999999997</c:v>
                </c:pt>
                <c:pt idx="6">
                  <c:v>0.96199999999999997</c:v>
                </c:pt>
                <c:pt idx="7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1-F644-845B-4DBBDC525363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0.622</c:v>
                </c:pt>
                <c:pt idx="1">
                  <c:v>0.95199999999999996</c:v>
                </c:pt>
                <c:pt idx="2">
                  <c:v>0.99</c:v>
                </c:pt>
                <c:pt idx="3">
                  <c:v>0.98199999999999998</c:v>
                </c:pt>
                <c:pt idx="4">
                  <c:v>0.99</c:v>
                </c:pt>
                <c:pt idx="5">
                  <c:v>0.98199999999999998</c:v>
                </c:pt>
                <c:pt idx="6">
                  <c:v>0.98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1-F644-845B-4DBBDC525363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8.7999999999999995E-2</c:v>
                </c:pt>
                <c:pt idx="1">
                  <c:v>0.23</c:v>
                </c:pt>
                <c:pt idx="2">
                  <c:v>0.40200000000000002</c:v>
                </c:pt>
                <c:pt idx="3">
                  <c:v>0.51200000000000001</c:v>
                </c:pt>
                <c:pt idx="4">
                  <c:v>0.622</c:v>
                </c:pt>
                <c:pt idx="5">
                  <c:v>0.73799999999999999</c:v>
                </c:pt>
                <c:pt idx="6">
                  <c:v>0.80400000000000005</c:v>
                </c:pt>
                <c:pt idx="7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1-F644-845B-4DBBDC525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B-9646-87A4-E5677224337B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FB-9646-87A4-E5677224337B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3.5999999999999997E-2</c:v>
                </c:pt>
                <c:pt idx="2">
                  <c:v>0.122</c:v>
                </c:pt>
                <c:pt idx="3">
                  <c:v>0.19400000000000001</c:v>
                </c:pt>
                <c:pt idx="4">
                  <c:v>0.29199999999999998</c:v>
                </c:pt>
                <c:pt idx="5">
                  <c:v>0.38400000000000001</c:v>
                </c:pt>
                <c:pt idx="6">
                  <c:v>0.45600000000000002</c:v>
                </c:pt>
                <c:pt idx="7">
                  <c:v>0.502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FB-9646-87A4-E5677224337B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0.12</c:v>
                </c:pt>
                <c:pt idx="2">
                  <c:v>0.254</c:v>
                </c:pt>
                <c:pt idx="3">
                  <c:v>0.41399999999999998</c:v>
                </c:pt>
                <c:pt idx="4">
                  <c:v>0.56000000000000005</c:v>
                </c:pt>
                <c:pt idx="5">
                  <c:v>0.69199999999999995</c:v>
                </c:pt>
                <c:pt idx="6">
                  <c:v>0.752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FB-9646-87A4-E5677224337B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0.24399999999999999</c:v>
                </c:pt>
                <c:pt idx="2">
                  <c:v>0.498</c:v>
                </c:pt>
                <c:pt idx="3">
                  <c:v>0.67400000000000004</c:v>
                </c:pt>
                <c:pt idx="4">
                  <c:v>0.82199999999999995</c:v>
                </c:pt>
                <c:pt idx="5">
                  <c:v>0.88200000000000001</c:v>
                </c:pt>
                <c:pt idx="6">
                  <c:v>0.92400000000000004</c:v>
                </c:pt>
                <c:pt idx="7">
                  <c:v>0.92200000000000004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FB-9646-87A4-E5677224337B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0.55800000000000005</c:v>
                </c:pt>
                <c:pt idx="2">
                  <c:v>0.80400000000000005</c:v>
                </c:pt>
                <c:pt idx="3">
                  <c:v>0.90200000000000002</c:v>
                </c:pt>
                <c:pt idx="4">
                  <c:v>0.92600000000000005</c:v>
                </c:pt>
                <c:pt idx="5">
                  <c:v>0.94399999999999995</c:v>
                </c:pt>
                <c:pt idx="6">
                  <c:v>0.97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FB-9646-87A4-E5677224337B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0.42199999999999999</c:v>
                </c:pt>
                <c:pt idx="1">
                  <c:v>0.82599999999999996</c:v>
                </c:pt>
                <c:pt idx="2">
                  <c:v>0.93799999999999994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0.98399999999999999</c:v>
                </c:pt>
                <c:pt idx="7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FB-9646-87A4-E5677224337B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7.1999999999999995E-2</c:v>
                </c:pt>
                <c:pt idx="1">
                  <c:v>0.24199999999999999</c:v>
                </c:pt>
                <c:pt idx="2">
                  <c:v>0.41199999999999998</c:v>
                </c:pt>
                <c:pt idx="3">
                  <c:v>0.58399999999999996</c:v>
                </c:pt>
                <c:pt idx="4">
                  <c:v>0.72799999999999998</c:v>
                </c:pt>
                <c:pt idx="5">
                  <c:v>0.78400000000000003</c:v>
                </c:pt>
                <c:pt idx="6">
                  <c:v>0.84799999999999998</c:v>
                </c:pt>
                <c:pt idx="7">
                  <c:v>0.874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FFB-9646-87A4-E56772243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59EB-4D8A-254E-A6E4-E7898AF261B2}" type="datetimeFigureOut">
              <a:rPr lang="en-US" smtClean="0"/>
              <a:t>5/9/20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D2CD-9AB5-CD41-BA33-64227A21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AD2CD-9AB5-CD41-BA33-64227A21254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Simulated BSD</a:t>
            </a:r>
          </a:p>
        </p:txBody>
      </p:sp>
    </p:spTree>
    <p:extLst>
      <p:ext uri="{BB962C8B-B14F-4D97-AF65-F5344CB8AC3E}">
        <p14:creationId xmlns:p14="http://schemas.microsoft.com/office/powerpoint/2010/main" val="14313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Union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7449E-5A0B-594D-96BD-4F2A7790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58" y="2021175"/>
            <a:ext cx="5686271" cy="42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Wall Street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84590-DFFE-BF4F-83D7-6E61E04A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2" y="2021175"/>
            <a:ext cx="5679604" cy="42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5D-AC1F-8A48-A32A-AE4F395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Statisctic</a:t>
            </a:r>
            <a:r>
              <a:rPr lang="en-US" dirty="0"/>
              <a:t> for Training, Validation </a:t>
            </a:r>
            <a:br>
              <a:rPr lang="en-US" dirty="0"/>
            </a:br>
            <a:r>
              <a:rPr lang="en-US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235999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227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63404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124130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88272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99262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05281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3966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24427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53153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216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9913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19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5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8298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4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2684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09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98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5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417784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351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71.6%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1.3463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0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(3.6%)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5.4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782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9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086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83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61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692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9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7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01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68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9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(41.4%)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66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58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26835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9785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164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1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3404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75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6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1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6009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5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(19.4%)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26.4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5987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53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6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72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C94-E642-B746-AA3A-3BABFB9B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25237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62517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9462"/>
              </p:ext>
            </p:extLst>
          </p:nvPr>
        </p:nvGraphicFramePr>
        <p:xfrm>
          <a:off x="1170038" y="1873907"/>
          <a:ext cx="9792930" cy="32213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71.72%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81.08%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75.27%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83.45%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76.19%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85.15%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86.08%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81.39%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87.55%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86.61%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2743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84.86%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80.65%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843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5794"/>
              </p:ext>
            </p:extLst>
          </p:nvPr>
        </p:nvGraphicFramePr>
        <p:xfrm>
          <a:off x="1472421" y="2024130"/>
          <a:ext cx="9368046" cy="32673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65.09%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76.5%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80.06%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82.17%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72.19%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77.99%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85.07%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83.59%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78.83%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83.47%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87.69%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85.31%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83.88%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89.11%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75.91%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79.15%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06206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79.29%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80.38%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83.49%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68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34981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72.06%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70.54%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80.84%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2508920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1441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71.50%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71.15%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80.93%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72.48%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71.54%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86.92%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85.99%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90016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Real BSD</a:t>
            </a:r>
          </a:p>
        </p:txBody>
      </p:sp>
    </p:spTree>
    <p:extLst>
      <p:ext uri="{BB962C8B-B14F-4D97-AF65-F5344CB8AC3E}">
        <p14:creationId xmlns:p14="http://schemas.microsoft.com/office/powerpoint/2010/main" val="3970704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64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41699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71.68%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81.46%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81.96%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85.82%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85.62%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1288255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4729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65.52%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75.66%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80.19%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65.41%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80.51%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83.05%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87.36%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84.48%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3765196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DC-0CE7-9149-8BD3-C79CEE1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Localisation Accuracy with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442050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81554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28301-E0BB-3446-869A-2F463D32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37479"/>
              </p:ext>
            </p:extLst>
          </p:nvPr>
        </p:nvGraphicFramePr>
        <p:xfrm>
          <a:off x="1274162" y="3917332"/>
          <a:ext cx="4676931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5A784-48B0-9742-B492-CA4EBE4E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3533"/>
              </p:ext>
            </p:extLst>
          </p:nvPr>
        </p:nvGraphicFramePr>
        <p:xfrm>
          <a:off x="6145965" y="3917331"/>
          <a:ext cx="4751882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231971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0.458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0.444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0.614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0.794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0.846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58918"/>
              </p:ext>
            </p:extLst>
          </p:nvPr>
        </p:nvGraphicFramePr>
        <p:xfrm>
          <a:off x="989349" y="3867463"/>
          <a:ext cx="4999687" cy="299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9707"/>
              </p:ext>
            </p:extLst>
          </p:nvPr>
        </p:nvGraphicFramePr>
        <p:xfrm>
          <a:off x="5989037" y="3837483"/>
          <a:ext cx="4938792" cy="302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746652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1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1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2117324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0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0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30067173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2C37-9B7A-014A-B3E8-F216E2C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2" y="200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0D742-BE19-3448-AD55-2C60DEA0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78" y="1178290"/>
            <a:ext cx="3540593" cy="2655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06A33-826E-264B-9CF5-C5A41F02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59" y="1181724"/>
            <a:ext cx="3536014" cy="2652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0947A-7D8E-1B47-90D9-F18E29EB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45" y="3833735"/>
            <a:ext cx="3658433" cy="2743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33D98D-1900-514D-82D2-46678968F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769" y="3833734"/>
            <a:ext cx="3658434" cy="27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8.4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23F48-3FC0-7F43-957E-F7BE248E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9" y="1294795"/>
            <a:ext cx="10672997" cy="5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Route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3454521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</a:t>
            </a:r>
          </a:p>
        </p:txBody>
      </p:sp>
    </p:spTree>
    <p:extLst>
      <p:ext uri="{BB962C8B-B14F-4D97-AF65-F5344CB8AC3E}">
        <p14:creationId xmlns:p14="http://schemas.microsoft.com/office/powerpoint/2010/main" val="11979226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60</a:t>
            </a:r>
          </a:p>
        </p:txBody>
      </p:sp>
    </p:spTree>
    <p:extLst>
      <p:ext uri="{BB962C8B-B14F-4D97-AF65-F5344CB8AC3E}">
        <p14:creationId xmlns:p14="http://schemas.microsoft.com/office/powerpoint/2010/main" val="454734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120</a:t>
            </a:r>
          </a:p>
        </p:txBody>
      </p:sp>
    </p:spTree>
    <p:extLst>
      <p:ext uri="{BB962C8B-B14F-4D97-AF65-F5344CB8AC3E}">
        <p14:creationId xmlns:p14="http://schemas.microsoft.com/office/powerpoint/2010/main" val="385242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(26.2%)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</a:t>
            </a:r>
            <a:r>
              <a:rPr lang="en-US" altLang="zh-CN" dirty="0">
                <a:latin typeface="Times" pitchFamily="2" charset="0"/>
              </a:rPr>
              <a:t>7</a:t>
            </a:r>
            <a:r>
              <a:rPr lang="en-US" dirty="0">
                <a:latin typeface="Times" pitchFamily="2" charset="0"/>
              </a:rPr>
              <a:t>.</a:t>
            </a:r>
            <a:r>
              <a:rPr lang="en-US" altLang="zh-CN" dirty="0">
                <a:latin typeface="Times" pitchFamily="2" charset="0"/>
              </a:rPr>
              <a:t>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479A2-2363-2348-AC7B-3E73D8B3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4" y="1322449"/>
            <a:ext cx="10558161" cy="52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273356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6507</TotalTime>
  <Words>1735</Words>
  <Application>Microsoft Macintosh PowerPoint</Application>
  <PresentationFormat>Widescreen</PresentationFormat>
  <Paragraphs>930</Paragraphs>
  <Slides>73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等线</vt:lpstr>
      <vt:lpstr>等线 Light</vt:lpstr>
      <vt:lpstr>Arial</vt:lpstr>
      <vt:lpstr>Calibri</vt:lpstr>
      <vt:lpstr>Calibri Light</vt:lpstr>
      <vt:lpstr>Times</vt:lpstr>
      <vt:lpstr>Office Theme</vt:lpstr>
      <vt:lpstr>Distance Distribution with Simulated BSD</vt:lpstr>
      <vt:lpstr>PowerPoint Presentation</vt:lpstr>
      <vt:lpstr>PowerPoint Presentation</vt:lpstr>
      <vt:lpstr>PowerPoint Presentation</vt:lpstr>
      <vt:lpstr>PowerPoint Presentation</vt:lpstr>
      <vt:lpstr>Distance Distribution with Real BSD</vt:lpstr>
      <vt:lpstr>PowerPoint Presentation</vt:lpstr>
      <vt:lpstr>PowerPoint Presentation</vt:lpstr>
      <vt:lpstr>BSD Distribution for Different Areas</vt:lpstr>
      <vt:lpstr>PowerPoint Presentation</vt:lpstr>
      <vt:lpstr>PowerPoint Presentation</vt:lpstr>
      <vt:lpstr>Dataset Statisctic for Training, Validation  and Testing</vt:lpstr>
      <vt:lpstr>PowerPoint Presentation</vt:lpstr>
      <vt:lpstr>PowerPoint Presentation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Accuracy for Each Bit</vt:lpstr>
      <vt:lpstr>PowerPoint Presentation</vt:lpstr>
      <vt:lpstr>PowerPoint Presentation</vt:lpstr>
      <vt:lpstr> Bit Flipping v2</vt:lpstr>
      <vt:lpstr>PowerPoint Presentation</vt:lpstr>
      <vt:lpstr>PowerPoint Presentation</vt:lpstr>
      <vt:lpstr> Bit Flipping v3</vt:lpstr>
      <vt:lpstr>PowerPoint Presentation</vt:lpstr>
      <vt:lpstr>PowerPoint Presentation</vt:lpstr>
      <vt:lpstr> Localisation Accuracy with different classifiers</vt:lpstr>
      <vt:lpstr>PowerPoint Presentation</vt:lpstr>
      <vt:lpstr>PowerPoint Presentation</vt:lpstr>
      <vt:lpstr>BSD Distribution for Different Versions</vt:lpstr>
      <vt:lpstr>Wall Street</vt:lpstr>
      <vt:lpstr>Union Square</vt:lpstr>
      <vt:lpstr>Some Errors</vt:lpstr>
      <vt:lpstr>Route Distribution for Different Versions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187</cp:revision>
  <dcterms:created xsi:type="dcterms:W3CDTF">2020-02-26T13:59:58Z</dcterms:created>
  <dcterms:modified xsi:type="dcterms:W3CDTF">2020-05-09T14:05:21Z</dcterms:modified>
</cp:coreProperties>
</file>