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6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327" r:id="rId58"/>
    <p:sldId id="328" r:id="rId59"/>
    <p:sldId id="329" r:id="rId60"/>
    <p:sldId id="330" r:id="rId61"/>
    <p:sldId id="331" r:id="rId62"/>
    <p:sldId id="332" r:id="rId63"/>
    <p:sldId id="280" r:id="rId64"/>
    <p:sldId id="259" r:id="rId65"/>
    <p:sldId id="270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9" r:id="rId76"/>
    <p:sldId id="342" r:id="rId77"/>
    <p:sldId id="346" r:id="rId78"/>
    <p:sldId id="343" r:id="rId79"/>
    <p:sldId id="356" r:id="rId80"/>
    <p:sldId id="344" r:id="rId81"/>
    <p:sldId id="345" r:id="rId82"/>
    <p:sldId id="361" r:id="rId83"/>
    <p:sldId id="350" r:id="rId84"/>
    <p:sldId id="351" r:id="rId85"/>
    <p:sldId id="352" r:id="rId86"/>
    <p:sldId id="357" r:id="rId87"/>
    <p:sldId id="358" r:id="rId88"/>
    <p:sldId id="362" r:id="rId89"/>
    <p:sldId id="363" r:id="rId90"/>
    <p:sldId id="353" r:id="rId91"/>
    <p:sldId id="354" r:id="rId92"/>
    <p:sldId id="355" r:id="rId93"/>
    <p:sldId id="359" r:id="rId94"/>
    <p:sldId id="360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95"/>
    <p:restoredTop sz="94061"/>
  </p:normalViewPr>
  <p:slideViewPr>
    <p:cSldViewPr snapToGrid="0" snapToObjects="1">
      <p:cViewPr varScale="1">
        <p:scale>
          <a:sx n="60" d="100"/>
          <a:sy n="60" d="100"/>
        </p:scale>
        <p:origin x="1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16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1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1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FA2-43F7-394D-9E38-B0677D7A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1" y="23887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014450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961311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520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40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3878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Alexnet_accuracy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Alexnet_recall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8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91889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1.1484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458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946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6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70847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427751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1.4077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136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39876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164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9565895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988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509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677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91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106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1.2624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4808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5382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0.5829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5397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7581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1.6266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542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913330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3533221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935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8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3764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1593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6139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8840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363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58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6900</TotalTime>
  <Words>2537</Words>
  <Application>Microsoft Macintosh PowerPoint</Application>
  <PresentationFormat>Widescreen</PresentationFormat>
  <Paragraphs>1558</Paragraphs>
  <Slides>94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1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  <vt:lpstr>Different Models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215</cp:revision>
  <dcterms:created xsi:type="dcterms:W3CDTF">2020-02-26T13:59:58Z</dcterms:created>
  <dcterms:modified xsi:type="dcterms:W3CDTF">2020-05-15T19:05:50Z</dcterms:modified>
</cp:coreProperties>
</file>