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16"/>
  </p:notesMasterIdLst>
  <p:handoutMasterIdLst>
    <p:handoutMasterId r:id="rId17"/>
  </p:handoutMasterIdLst>
  <p:sldIdLst>
    <p:sldId id="299" r:id="rId2"/>
    <p:sldId id="293" r:id="rId3"/>
    <p:sldId id="282" r:id="rId4"/>
    <p:sldId id="260" r:id="rId5"/>
    <p:sldId id="303" r:id="rId6"/>
    <p:sldId id="304" r:id="rId7"/>
    <p:sldId id="305" r:id="rId8"/>
    <p:sldId id="306" r:id="rId9"/>
    <p:sldId id="310" r:id="rId10"/>
    <p:sldId id="261" r:id="rId11"/>
    <p:sldId id="262" r:id="rId12"/>
    <p:sldId id="308" r:id="rId13"/>
    <p:sldId id="309" r:id="rId14"/>
    <p:sldId id="297" r:id="rId15"/>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58A0"/>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93689"/>
  </p:normalViewPr>
  <p:slideViewPr>
    <p:cSldViewPr snapToGrid="0" snapToObjects="1">
      <p:cViewPr varScale="1">
        <p:scale>
          <a:sx n="81" d="100"/>
          <a:sy n="81" d="100"/>
        </p:scale>
        <p:origin x="403" y="53"/>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84" d="100"/>
          <a:sy n="84" d="100"/>
        </p:scale>
        <p:origin x="297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956442-A347-47E8-BC25-4E74450DAAA2}" type="doc">
      <dgm:prSet loTypeId="urn:microsoft.com/office/officeart/2005/8/layout/process1" loCatId="process" qsTypeId="urn:microsoft.com/office/officeart/2005/8/quickstyle/simple1" qsCatId="simple" csTypeId="urn:microsoft.com/office/officeart/2005/8/colors/accent1_2" csCatId="accent1" phldr="1"/>
      <dgm:spPr/>
    </dgm:pt>
    <dgm:pt modelId="{2021D2C6-D378-4A22-B0B0-2F2D5B540578}">
      <dgm:prSet phldrT="[文本]"/>
      <dgm:spPr/>
      <dgm:t>
        <a:bodyPr/>
        <a:lstStyle/>
        <a:p>
          <a:r>
            <a:rPr lang="en-US" altLang="zh-CN" dirty="0"/>
            <a:t>Guess a Law</a:t>
          </a:r>
          <a:endParaRPr lang="zh-CN" altLang="en-US" dirty="0"/>
        </a:p>
      </dgm:t>
    </dgm:pt>
    <dgm:pt modelId="{103E76A3-9790-40E2-99AE-5A2C0C90B8BC}" type="parTrans" cxnId="{B8F9B02F-A58D-4E4B-BDBA-F1B8C0725972}">
      <dgm:prSet/>
      <dgm:spPr/>
      <dgm:t>
        <a:bodyPr/>
        <a:lstStyle/>
        <a:p>
          <a:endParaRPr lang="zh-CN" altLang="en-US"/>
        </a:p>
      </dgm:t>
    </dgm:pt>
    <dgm:pt modelId="{5CE09C60-31D0-4F6E-9D60-32876C844F94}" type="sibTrans" cxnId="{B8F9B02F-A58D-4E4B-BDBA-F1B8C0725972}">
      <dgm:prSet/>
      <dgm:spPr/>
      <dgm:t>
        <a:bodyPr/>
        <a:lstStyle/>
        <a:p>
          <a:endParaRPr lang="zh-CN" altLang="en-US"/>
        </a:p>
      </dgm:t>
    </dgm:pt>
    <dgm:pt modelId="{4BBBF2AE-FEEB-4175-A687-749878BF697C}">
      <dgm:prSet phldrT="[文本]"/>
      <dgm:spPr/>
      <dgm:t>
        <a:bodyPr/>
        <a:lstStyle/>
        <a:p>
          <a:r>
            <a:rPr lang="en-US" dirty="0"/>
            <a:t>Compute the Consequences</a:t>
          </a:r>
          <a:endParaRPr lang="zh-CN" altLang="en-US" dirty="0"/>
        </a:p>
      </dgm:t>
    </dgm:pt>
    <dgm:pt modelId="{29966A47-5830-4408-86AB-2F658B191419}" type="parTrans" cxnId="{13A17A1F-F361-4E6B-8087-A8AD5A64648F}">
      <dgm:prSet/>
      <dgm:spPr/>
      <dgm:t>
        <a:bodyPr/>
        <a:lstStyle/>
        <a:p>
          <a:endParaRPr lang="zh-CN" altLang="en-US"/>
        </a:p>
      </dgm:t>
    </dgm:pt>
    <dgm:pt modelId="{8385030C-DFE5-4DB1-99A6-74823EBA9243}" type="sibTrans" cxnId="{13A17A1F-F361-4E6B-8087-A8AD5A64648F}">
      <dgm:prSet/>
      <dgm:spPr/>
      <dgm:t>
        <a:bodyPr/>
        <a:lstStyle/>
        <a:p>
          <a:endParaRPr lang="zh-CN" altLang="en-US"/>
        </a:p>
      </dgm:t>
    </dgm:pt>
    <dgm:pt modelId="{81FC3D96-96BB-442A-8F57-88DD551A2EC0}">
      <dgm:prSet phldrT="[文本]"/>
      <dgm:spPr/>
      <dgm:t>
        <a:bodyPr/>
        <a:lstStyle/>
        <a:p>
          <a:r>
            <a:rPr lang="en-US" dirty="0"/>
            <a:t>Compare the Computation to Experiment</a:t>
          </a:r>
          <a:endParaRPr lang="zh-CN" altLang="en-US" dirty="0"/>
        </a:p>
      </dgm:t>
    </dgm:pt>
    <dgm:pt modelId="{A06E2F19-ED8E-4CD5-838F-97B0F3A44A73}" type="parTrans" cxnId="{03C36939-0AF1-4B5E-A7EF-E4900010F006}">
      <dgm:prSet/>
      <dgm:spPr/>
      <dgm:t>
        <a:bodyPr/>
        <a:lstStyle/>
        <a:p>
          <a:endParaRPr lang="zh-CN" altLang="en-US"/>
        </a:p>
      </dgm:t>
    </dgm:pt>
    <dgm:pt modelId="{9B7B0526-8A51-4591-A71C-E041D641D6EF}" type="sibTrans" cxnId="{03C36939-0AF1-4B5E-A7EF-E4900010F006}">
      <dgm:prSet/>
      <dgm:spPr/>
      <dgm:t>
        <a:bodyPr/>
        <a:lstStyle/>
        <a:p>
          <a:endParaRPr lang="zh-CN" altLang="en-US"/>
        </a:p>
      </dgm:t>
    </dgm:pt>
    <dgm:pt modelId="{1353D71C-2B2A-4F69-A5E3-DBA7DE3464DE}" type="pres">
      <dgm:prSet presAssocID="{FF956442-A347-47E8-BC25-4E74450DAAA2}" presName="Name0" presStyleCnt="0">
        <dgm:presLayoutVars>
          <dgm:dir/>
          <dgm:resizeHandles val="exact"/>
        </dgm:presLayoutVars>
      </dgm:prSet>
      <dgm:spPr/>
    </dgm:pt>
    <dgm:pt modelId="{3173BF8B-E7C1-45C1-8D89-C99F1237D540}" type="pres">
      <dgm:prSet presAssocID="{2021D2C6-D378-4A22-B0B0-2F2D5B540578}" presName="node" presStyleLbl="node1" presStyleIdx="0" presStyleCnt="3">
        <dgm:presLayoutVars>
          <dgm:bulletEnabled val="1"/>
        </dgm:presLayoutVars>
      </dgm:prSet>
      <dgm:spPr/>
    </dgm:pt>
    <dgm:pt modelId="{24E02B10-8D76-4760-8EAE-56A76C0895A4}" type="pres">
      <dgm:prSet presAssocID="{5CE09C60-31D0-4F6E-9D60-32876C844F94}" presName="sibTrans" presStyleLbl="sibTrans2D1" presStyleIdx="0" presStyleCnt="2"/>
      <dgm:spPr/>
    </dgm:pt>
    <dgm:pt modelId="{587CB661-8A8D-4E0B-A199-F31DF3350A68}" type="pres">
      <dgm:prSet presAssocID="{5CE09C60-31D0-4F6E-9D60-32876C844F94}" presName="connectorText" presStyleLbl="sibTrans2D1" presStyleIdx="0" presStyleCnt="2"/>
      <dgm:spPr/>
    </dgm:pt>
    <dgm:pt modelId="{93ECEB38-4B96-45D7-BFBD-2D06E9A65C95}" type="pres">
      <dgm:prSet presAssocID="{4BBBF2AE-FEEB-4175-A687-749878BF697C}" presName="node" presStyleLbl="node1" presStyleIdx="1" presStyleCnt="3">
        <dgm:presLayoutVars>
          <dgm:bulletEnabled val="1"/>
        </dgm:presLayoutVars>
      </dgm:prSet>
      <dgm:spPr/>
    </dgm:pt>
    <dgm:pt modelId="{5859999B-8F6B-4CCD-90AC-DC10B2032A98}" type="pres">
      <dgm:prSet presAssocID="{8385030C-DFE5-4DB1-99A6-74823EBA9243}" presName="sibTrans" presStyleLbl="sibTrans2D1" presStyleIdx="1" presStyleCnt="2"/>
      <dgm:spPr/>
    </dgm:pt>
    <dgm:pt modelId="{AF715BC4-0F24-4F95-B4B1-BF2A558185B6}" type="pres">
      <dgm:prSet presAssocID="{8385030C-DFE5-4DB1-99A6-74823EBA9243}" presName="connectorText" presStyleLbl="sibTrans2D1" presStyleIdx="1" presStyleCnt="2"/>
      <dgm:spPr/>
    </dgm:pt>
    <dgm:pt modelId="{6FAFD609-7A11-4826-AABC-92C73804D6E4}" type="pres">
      <dgm:prSet presAssocID="{81FC3D96-96BB-442A-8F57-88DD551A2EC0}" presName="node" presStyleLbl="node1" presStyleIdx="2" presStyleCnt="3">
        <dgm:presLayoutVars>
          <dgm:bulletEnabled val="1"/>
        </dgm:presLayoutVars>
      </dgm:prSet>
      <dgm:spPr/>
    </dgm:pt>
  </dgm:ptLst>
  <dgm:cxnLst>
    <dgm:cxn modelId="{742C211E-1DA5-4739-937A-B84B9F7C9B5A}" type="presOf" srcId="{FF956442-A347-47E8-BC25-4E74450DAAA2}" destId="{1353D71C-2B2A-4F69-A5E3-DBA7DE3464DE}" srcOrd="0" destOrd="0" presId="urn:microsoft.com/office/officeart/2005/8/layout/process1"/>
    <dgm:cxn modelId="{13A17A1F-F361-4E6B-8087-A8AD5A64648F}" srcId="{FF956442-A347-47E8-BC25-4E74450DAAA2}" destId="{4BBBF2AE-FEEB-4175-A687-749878BF697C}" srcOrd="1" destOrd="0" parTransId="{29966A47-5830-4408-86AB-2F658B191419}" sibTransId="{8385030C-DFE5-4DB1-99A6-74823EBA9243}"/>
    <dgm:cxn modelId="{B8F9B02F-A58D-4E4B-BDBA-F1B8C0725972}" srcId="{FF956442-A347-47E8-BC25-4E74450DAAA2}" destId="{2021D2C6-D378-4A22-B0B0-2F2D5B540578}" srcOrd="0" destOrd="0" parTransId="{103E76A3-9790-40E2-99AE-5A2C0C90B8BC}" sibTransId="{5CE09C60-31D0-4F6E-9D60-32876C844F94}"/>
    <dgm:cxn modelId="{03C36939-0AF1-4B5E-A7EF-E4900010F006}" srcId="{FF956442-A347-47E8-BC25-4E74450DAAA2}" destId="{81FC3D96-96BB-442A-8F57-88DD551A2EC0}" srcOrd="2" destOrd="0" parTransId="{A06E2F19-ED8E-4CD5-838F-97B0F3A44A73}" sibTransId="{9B7B0526-8A51-4591-A71C-E041D641D6EF}"/>
    <dgm:cxn modelId="{AE1B6B5C-E332-4098-AEC2-B2042BEB363B}" type="presOf" srcId="{8385030C-DFE5-4DB1-99A6-74823EBA9243}" destId="{AF715BC4-0F24-4F95-B4B1-BF2A558185B6}" srcOrd="1" destOrd="0" presId="urn:microsoft.com/office/officeart/2005/8/layout/process1"/>
    <dgm:cxn modelId="{D700795E-D628-41DA-B37B-BBC3DAA65CB3}" type="presOf" srcId="{5CE09C60-31D0-4F6E-9D60-32876C844F94}" destId="{24E02B10-8D76-4760-8EAE-56A76C0895A4}" srcOrd="0" destOrd="0" presId="urn:microsoft.com/office/officeart/2005/8/layout/process1"/>
    <dgm:cxn modelId="{5DCE1445-2835-4086-A3E4-12B6713D6F11}" type="presOf" srcId="{8385030C-DFE5-4DB1-99A6-74823EBA9243}" destId="{5859999B-8F6B-4CCD-90AC-DC10B2032A98}" srcOrd="0" destOrd="0" presId="urn:microsoft.com/office/officeart/2005/8/layout/process1"/>
    <dgm:cxn modelId="{13C2B2CA-63A2-465C-945F-CF76308E3DA8}" type="presOf" srcId="{2021D2C6-D378-4A22-B0B0-2F2D5B540578}" destId="{3173BF8B-E7C1-45C1-8D89-C99F1237D540}" srcOrd="0" destOrd="0" presId="urn:microsoft.com/office/officeart/2005/8/layout/process1"/>
    <dgm:cxn modelId="{AECFD5EA-1D35-48D1-9FE8-95827C4DAD39}" type="presOf" srcId="{81FC3D96-96BB-442A-8F57-88DD551A2EC0}" destId="{6FAFD609-7A11-4826-AABC-92C73804D6E4}" srcOrd="0" destOrd="0" presId="urn:microsoft.com/office/officeart/2005/8/layout/process1"/>
    <dgm:cxn modelId="{6EB85CF7-C523-4676-BCB4-C0782E30F683}" type="presOf" srcId="{4BBBF2AE-FEEB-4175-A687-749878BF697C}" destId="{93ECEB38-4B96-45D7-BFBD-2D06E9A65C95}" srcOrd="0" destOrd="0" presId="urn:microsoft.com/office/officeart/2005/8/layout/process1"/>
    <dgm:cxn modelId="{7B9565FA-4F5E-4678-ACE2-EDC783DF5BEF}" type="presOf" srcId="{5CE09C60-31D0-4F6E-9D60-32876C844F94}" destId="{587CB661-8A8D-4E0B-A199-F31DF3350A68}" srcOrd="1" destOrd="0" presId="urn:microsoft.com/office/officeart/2005/8/layout/process1"/>
    <dgm:cxn modelId="{2B67452F-C226-4FC8-9416-1B887BD37B47}" type="presParOf" srcId="{1353D71C-2B2A-4F69-A5E3-DBA7DE3464DE}" destId="{3173BF8B-E7C1-45C1-8D89-C99F1237D540}" srcOrd="0" destOrd="0" presId="urn:microsoft.com/office/officeart/2005/8/layout/process1"/>
    <dgm:cxn modelId="{3F10960D-76B8-4A65-9F8B-A9DF89B43E8C}" type="presParOf" srcId="{1353D71C-2B2A-4F69-A5E3-DBA7DE3464DE}" destId="{24E02B10-8D76-4760-8EAE-56A76C0895A4}" srcOrd="1" destOrd="0" presId="urn:microsoft.com/office/officeart/2005/8/layout/process1"/>
    <dgm:cxn modelId="{8F9BA50B-E28C-464A-849E-BFBBA8EAA0C4}" type="presParOf" srcId="{24E02B10-8D76-4760-8EAE-56A76C0895A4}" destId="{587CB661-8A8D-4E0B-A199-F31DF3350A68}" srcOrd="0" destOrd="0" presId="urn:microsoft.com/office/officeart/2005/8/layout/process1"/>
    <dgm:cxn modelId="{F7482356-1C36-4CDC-9B5D-9246AB85839F}" type="presParOf" srcId="{1353D71C-2B2A-4F69-A5E3-DBA7DE3464DE}" destId="{93ECEB38-4B96-45D7-BFBD-2D06E9A65C95}" srcOrd="2" destOrd="0" presId="urn:microsoft.com/office/officeart/2005/8/layout/process1"/>
    <dgm:cxn modelId="{58463B8C-B71A-4149-999A-C31FEA2A4A83}" type="presParOf" srcId="{1353D71C-2B2A-4F69-A5E3-DBA7DE3464DE}" destId="{5859999B-8F6B-4CCD-90AC-DC10B2032A98}" srcOrd="3" destOrd="0" presId="urn:microsoft.com/office/officeart/2005/8/layout/process1"/>
    <dgm:cxn modelId="{625DD9E1-9B4E-4771-B8BB-855DD7CCF87E}" type="presParOf" srcId="{5859999B-8F6B-4CCD-90AC-DC10B2032A98}" destId="{AF715BC4-0F24-4F95-B4B1-BF2A558185B6}" srcOrd="0" destOrd="0" presId="urn:microsoft.com/office/officeart/2005/8/layout/process1"/>
    <dgm:cxn modelId="{1877C312-D1D7-485C-A9E2-2C8119697CF7}" type="presParOf" srcId="{1353D71C-2B2A-4F69-A5E3-DBA7DE3464DE}" destId="{6FAFD609-7A11-4826-AABC-92C73804D6E4}"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73BF8B-E7C1-45C1-8D89-C99F1237D540}">
      <dsp:nvSpPr>
        <dsp:cNvPr id="0" name=""/>
        <dsp:cNvSpPr/>
      </dsp:nvSpPr>
      <dsp:spPr>
        <a:xfrm>
          <a:off x="6921" y="1066663"/>
          <a:ext cx="2068875" cy="12995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t>Guess a Law</a:t>
          </a:r>
          <a:endParaRPr lang="zh-CN" altLang="en-US" sz="1800" kern="1200" dirty="0"/>
        </a:p>
      </dsp:txBody>
      <dsp:txXfrm>
        <a:off x="44982" y="1104724"/>
        <a:ext cx="1992753" cy="1223390"/>
      </dsp:txXfrm>
    </dsp:sp>
    <dsp:sp modelId="{24E02B10-8D76-4760-8EAE-56A76C0895A4}">
      <dsp:nvSpPr>
        <dsp:cNvPr id="0" name=""/>
        <dsp:cNvSpPr/>
      </dsp:nvSpPr>
      <dsp:spPr>
        <a:xfrm>
          <a:off x="2282685" y="1459879"/>
          <a:ext cx="438601" cy="5130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2282685" y="1562495"/>
        <a:ext cx="307021" cy="307849"/>
      </dsp:txXfrm>
    </dsp:sp>
    <dsp:sp modelId="{93ECEB38-4B96-45D7-BFBD-2D06E9A65C95}">
      <dsp:nvSpPr>
        <dsp:cNvPr id="0" name=""/>
        <dsp:cNvSpPr/>
      </dsp:nvSpPr>
      <dsp:spPr>
        <a:xfrm>
          <a:off x="2903347" y="1066663"/>
          <a:ext cx="2068875" cy="12995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Compute the Consequences</a:t>
          </a:r>
          <a:endParaRPr lang="zh-CN" altLang="en-US" sz="1800" kern="1200" dirty="0"/>
        </a:p>
      </dsp:txBody>
      <dsp:txXfrm>
        <a:off x="2941408" y="1104724"/>
        <a:ext cx="1992753" cy="1223390"/>
      </dsp:txXfrm>
    </dsp:sp>
    <dsp:sp modelId="{5859999B-8F6B-4CCD-90AC-DC10B2032A98}">
      <dsp:nvSpPr>
        <dsp:cNvPr id="0" name=""/>
        <dsp:cNvSpPr/>
      </dsp:nvSpPr>
      <dsp:spPr>
        <a:xfrm>
          <a:off x="5179110" y="1459879"/>
          <a:ext cx="438601" cy="5130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5179110" y="1562495"/>
        <a:ext cx="307021" cy="307849"/>
      </dsp:txXfrm>
    </dsp:sp>
    <dsp:sp modelId="{6FAFD609-7A11-4826-AABC-92C73804D6E4}">
      <dsp:nvSpPr>
        <dsp:cNvPr id="0" name=""/>
        <dsp:cNvSpPr/>
      </dsp:nvSpPr>
      <dsp:spPr>
        <a:xfrm>
          <a:off x="5799773" y="1066663"/>
          <a:ext cx="2068875" cy="12995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Compare the Computation to Experiment</a:t>
          </a:r>
          <a:endParaRPr lang="zh-CN" altLang="en-US" sz="1800" kern="1200" dirty="0"/>
        </a:p>
      </dsp:txBody>
      <dsp:txXfrm>
        <a:off x="5837834" y="1104724"/>
        <a:ext cx="1992753" cy="122339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39F00F4-577B-4F84-98B4-3459E3E701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FF1C3B57-17B8-4310-B420-F35069A5360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CF2923-B800-461F-8F7D-8C392171B0A4}" type="datetimeFigureOut">
              <a:rPr lang="zh-CN" altLang="en-US" smtClean="0"/>
              <a:t>2021/11/3</a:t>
            </a:fld>
            <a:endParaRPr lang="zh-CN" altLang="en-US"/>
          </a:p>
        </p:txBody>
      </p:sp>
      <p:sp>
        <p:nvSpPr>
          <p:cNvPr id="4" name="页脚占位符 3">
            <a:extLst>
              <a:ext uri="{FF2B5EF4-FFF2-40B4-BE49-F238E27FC236}">
                <a16:creationId xmlns:a16="http://schemas.microsoft.com/office/drawing/2014/main" id="{AEC17C02-08D7-426C-A659-4360612D6A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4BEC4D6-1A88-42D6-8B48-C34B3D5F1FB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D5C4B1-2967-4AA4-9EDB-0B16A2B071CA}" type="slidenum">
              <a:rPr lang="zh-CN" altLang="en-US" smtClean="0"/>
              <a:t>‹#›</a:t>
            </a:fld>
            <a:endParaRPr lang="zh-CN" altLang="en-US"/>
          </a:p>
        </p:txBody>
      </p:sp>
    </p:spTree>
    <p:extLst>
      <p:ext uri="{BB962C8B-B14F-4D97-AF65-F5344CB8AC3E}">
        <p14:creationId xmlns:p14="http://schemas.microsoft.com/office/powerpoint/2010/main" val="36420114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90DED-6440-4FC3-BE22-FF8187343DE0}" type="datetimeFigureOut">
              <a:rPr lang="zh-CN" altLang="en-US" smtClean="0"/>
              <a:t>2021/11/3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27745-AD54-4764-9E16-D1C76E7A6C2A}" type="slidenum">
              <a:rPr lang="zh-CN" altLang="en-US" smtClean="0"/>
              <a:t>‹#›</a:t>
            </a:fld>
            <a:endParaRPr lang="zh-CN" altLang="en-US"/>
          </a:p>
        </p:txBody>
      </p:sp>
    </p:spTree>
    <p:extLst>
      <p:ext uri="{BB962C8B-B14F-4D97-AF65-F5344CB8AC3E}">
        <p14:creationId xmlns:p14="http://schemas.microsoft.com/office/powerpoint/2010/main" val="585319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B27745-AD54-4764-9E16-D1C76E7A6C2A}" type="slidenum">
              <a:rPr lang="zh-CN" altLang="en-US" smtClean="0"/>
              <a:t>1</a:t>
            </a:fld>
            <a:endParaRPr lang="zh-CN" altLang="en-US"/>
          </a:p>
        </p:txBody>
      </p:sp>
    </p:spTree>
    <p:extLst>
      <p:ext uri="{BB962C8B-B14F-4D97-AF65-F5344CB8AC3E}">
        <p14:creationId xmlns:p14="http://schemas.microsoft.com/office/powerpoint/2010/main" val="36000389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849510" y="-12701"/>
            <a:ext cx="10492980" cy="6858001"/>
          </a:xfrm>
          <a:prstGeom prst="rect">
            <a:avLst/>
          </a:prstGeom>
        </p:spPr>
      </p:pic>
      <p:sp>
        <p:nvSpPr>
          <p:cNvPr id="4" name="文本占位符 7"/>
          <p:cNvSpPr>
            <a:spLocks noGrp="1"/>
          </p:cNvSpPr>
          <p:nvPr>
            <p:ph type="body" sz="quarter" idx="10"/>
          </p:nvPr>
        </p:nvSpPr>
        <p:spPr>
          <a:xfrm>
            <a:off x="522697" y="2307026"/>
            <a:ext cx="11146606" cy="937764"/>
          </a:xfrm>
          <a:prstGeom prst="rect">
            <a:avLst/>
          </a:prstGeom>
          <a:ln w="12700" cmpd="sng">
            <a:noFill/>
          </a:ln>
        </p:spPr>
        <p:txBody>
          <a:bodyPr vert="horz" anchor="ctr"/>
          <a:lstStyle>
            <a:lvl1pPr marL="0" indent="0" algn="ctr">
              <a:buNone/>
              <a:defRPr sz="4800" b="1">
                <a:latin typeface="Microsoft YaHei" charset="0"/>
                <a:ea typeface="Microsoft YaHei" charset="0"/>
                <a:cs typeface="Microsoft YaHei" charset="0"/>
              </a:defRPr>
            </a:lvl1pPr>
          </a:lstStyle>
          <a:p>
            <a:pPr lvl="0"/>
            <a:endParaRPr kumimoji="1" lang="zh-CN" altLang="en-US" dirty="0"/>
          </a:p>
        </p:txBody>
      </p:sp>
      <p:sp>
        <p:nvSpPr>
          <p:cNvPr id="9" name="文本占位符 7">
            <a:extLst>
              <a:ext uri="{FF2B5EF4-FFF2-40B4-BE49-F238E27FC236}">
                <a16:creationId xmlns:a16="http://schemas.microsoft.com/office/drawing/2014/main" id="{8A8969F9-A12B-4C1B-89FC-94B4920504F3}"/>
              </a:ext>
            </a:extLst>
          </p:cNvPr>
          <p:cNvSpPr>
            <a:spLocks noGrp="1"/>
          </p:cNvSpPr>
          <p:nvPr>
            <p:ph type="body" sz="quarter" idx="11"/>
          </p:nvPr>
        </p:nvSpPr>
        <p:spPr>
          <a:xfrm>
            <a:off x="3440481" y="3680770"/>
            <a:ext cx="5311038" cy="549890"/>
          </a:xfrm>
          <a:prstGeom prst="rect">
            <a:avLst/>
          </a:prstGeom>
          <a:noFill/>
          <a:ln w="12700" cmpd="sng">
            <a:no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pic>
        <p:nvPicPr>
          <p:cNvPr id="10" name="图片 9">
            <a:extLst>
              <a:ext uri="{FF2B5EF4-FFF2-40B4-BE49-F238E27FC236}">
                <a16:creationId xmlns:a16="http://schemas.microsoft.com/office/drawing/2014/main" id="{A7AE283C-B9BB-40D7-9952-F5918EDBDDEC}"/>
              </a:ext>
            </a:extLst>
          </p:cNvPr>
          <p:cNvPicPr>
            <a:picLocks noChangeAspect="1"/>
          </p:cNvPicPr>
          <p:nvPr userDrawn="1"/>
        </p:nvPicPr>
        <p:blipFill>
          <a:blip r:embed="rId3"/>
          <a:stretch>
            <a:fillRect/>
          </a:stretch>
        </p:blipFill>
        <p:spPr>
          <a:xfrm>
            <a:off x="277244" y="169068"/>
            <a:ext cx="2100786" cy="440532"/>
          </a:xfrm>
          <a:prstGeom prst="rect">
            <a:avLst/>
          </a:prstGeom>
        </p:spPr>
      </p:pic>
    </p:spTree>
    <p:extLst>
      <p:ext uri="{BB962C8B-B14F-4D97-AF65-F5344CB8AC3E}">
        <p14:creationId xmlns:p14="http://schemas.microsoft.com/office/powerpoint/2010/main" val="3527042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目录页_六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58800" y="4167324"/>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58799" y="4622800"/>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8" name="文本占位符 6"/>
          <p:cNvSpPr>
            <a:spLocks noGrp="1"/>
          </p:cNvSpPr>
          <p:nvPr>
            <p:ph type="body" sz="quarter" idx="16" hasCustomPrompt="1"/>
          </p:nvPr>
        </p:nvSpPr>
        <p:spPr>
          <a:xfrm>
            <a:off x="2408797"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9" name="文本占位符 6"/>
          <p:cNvSpPr>
            <a:spLocks noGrp="1"/>
          </p:cNvSpPr>
          <p:nvPr>
            <p:ph type="body" sz="quarter" idx="17" hasCustomPrompt="1"/>
          </p:nvPr>
        </p:nvSpPr>
        <p:spPr>
          <a:xfrm>
            <a:off x="2408797"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6"/>
          <p:cNvSpPr>
            <a:spLocks noGrp="1"/>
          </p:cNvSpPr>
          <p:nvPr>
            <p:ph type="body" sz="quarter" idx="18" hasCustomPrompt="1"/>
          </p:nvPr>
        </p:nvSpPr>
        <p:spPr>
          <a:xfrm>
            <a:off x="4258794"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1" name="文本占位符 6"/>
          <p:cNvSpPr>
            <a:spLocks noGrp="1"/>
          </p:cNvSpPr>
          <p:nvPr>
            <p:ph type="body" sz="quarter" idx="19" hasCustomPrompt="1"/>
          </p:nvPr>
        </p:nvSpPr>
        <p:spPr>
          <a:xfrm>
            <a:off x="4258794"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2" name="文本占位符 6"/>
          <p:cNvSpPr>
            <a:spLocks noGrp="1"/>
          </p:cNvSpPr>
          <p:nvPr>
            <p:ph type="body" sz="quarter" idx="20" hasCustomPrompt="1"/>
          </p:nvPr>
        </p:nvSpPr>
        <p:spPr>
          <a:xfrm>
            <a:off x="7958788" y="4167324"/>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3" name="文本占位符 6"/>
          <p:cNvSpPr>
            <a:spLocks noGrp="1"/>
          </p:cNvSpPr>
          <p:nvPr>
            <p:ph type="body" sz="quarter" idx="21" hasCustomPrompt="1"/>
          </p:nvPr>
        </p:nvSpPr>
        <p:spPr>
          <a:xfrm>
            <a:off x="7954761" y="4622800"/>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4" name="文本占位符 6"/>
          <p:cNvSpPr>
            <a:spLocks noGrp="1"/>
          </p:cNvSpPr>
          <p:nvPr>
            <p:ph type="body" sz="quarter" idx="22" hasCustomPrompt="1"/>
          </p:nvPr>
        </p:nvSpPr>
        <p:spPr>
          <a:xfrm>
            <a:off x="9808784"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5" name="文本占位符 6"/>
          <p:cNvSpPr>
            <a:spLocks noGrp="1"/>
          </p:cNvSpPr>
          <p:nvPr>
            <p:ph type="body" sz="quarter" idx="23" hasCustomPrompt="1"/>
          </p:nvPr>
        </p:nvSpPr>
        <p:spPr>
          <a:xfrm>
            <a:off x="9808783"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6" name="文本占位符 6"/>
          <p:cNvSpPr>
            <a:spLocks noGrp="1"/>
          </p:cNvSpPr>
          <p:nvPr>
            <p:ph type="body" sz="quarter" idx="24" hasCustomPrompt="1"/>
          </p:nvPr>
        </p:nvSpPr>
        <p:spPr>
          <a:xfrm>
            <a:off x="6108791"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7" name="文本占位符 6"/>
          <p:cNvSpPr>
            <a:spLocks noGrp="1"/>
          </p:cNvSpPr>
          <p:nvPr>
            <p:ph type="body" sz="quarter" idx="25" hasCustomPrompt="1"/>
          </p:nvPr>
        </p:nvSpPr>
        <p:spPr>
          <a:xfrm>
            <a:off x="6108791"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pic>
        <p:nvPicPr>
          <p:cNvPr id="29" name="图片 28">
            <a:extLst>
              <a:ext uri="{FF2B5EF4-FFF2-40B4-BE49-F238E27FC236}">
                <a16:creationId xmlns:a16="http://schemas.microsoft.com/office/drawing/2014/main" id="{617B9982-E3E4-48F5-A5C2-D27482E0B2FA}"/>
              </a:ext>
            </a:extLst>
          </p:cNvPr>
          <p:cNvPicPr>
            <a:picLocks noChangeAspect="1"/>
          </p:cNvPicPr>
          <p:nvPr userDrawn="1"/>
        </p:nvPicPr>
        <p:blipFill>
          <a:blip r:embed="rId3"/>
          <a:stretch>
            <a:fillRect/>
          </a:stretch>
        </p:blipFill>
        <p:spPr>
          <a:xfrm>
            <a:off x="277244" y="169068"/>
            <a:ext cx="2100786" cy="440532"/>
          </a:xfrm>
          <a:prstGeom prst="rect">
            <a:avLst/>
          </a:prstGeom>
        </p:spPr>
      </p:pic>
    </p:spTree>
    <p:extLst>
      <p:ext uri="{BB962C8B-B14F-4D97-AF65-F5344CB8AC3E}">
        <p14:creationId xmlns:p14="http://schemas.microsoft.com/office/powerpoint/2010/main" val="320366266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3882314" y="1181451"/>
            <a:ext cx="4495104" cy="4495104"/>
          </a:xfrm>
          <a:prstGeom prst="ellipse">
            <a:avLst/>
          </a:prstGeom>
        </p:spPr>
      </p:pic>
      <p:sp>
        <p:nvSpPr>
          <p:cNvPr id="5" name="文本占位符 7"/>
          <p:cNvSpPr>
            <a:spLocks noGrp="1"/>
          </p:cNvSpPr>
          <p:nvPr>
            <p:ph type="body" sz="quarter" idx="11"/>
          </p:nvPr>
        </p:nvSpPr>
        <p:spPr>
          <a:xfrm>
            <a:off x="2326105" y="2470485"/>
            <a:ext cx="7539792" cy="1074822"/>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2"/>
          </p:nvPr>
        </p:nvSpPr>
        <p:spPr>
          <a:xfrm>
            <a:off x="2326105" y="3545305"/>
            <a:ext cx="7539792" cy="707725"/>
          </a:xfrm>
          <a:prstGeom prst="rect">
            <a:avLst/>
          </a:prstGeom>
          <a:ln w="12700" cmpd="sng">
            <a:noFill/>
          </a:ln>
        </p:spPr>
        <p:txBody>
          <a:bodyPr vert="horz" anchor="ctr"/>
          <a:lstStyle>
            <a:lvl1pPr marL="0" indent="0" algn="ctr">
              <a:buNone/>
              <a:defRPr sz="4400" b="0">
                <a:latin typeface="Microsoft YaHei" charset="0"/>
                <a:ea typeface="Microsoft YaHei" charset="0"/>
                <a:cs typeface="Microsoft YaHei" charset="0"/>
              </a:defRPr>
            </a:lvl1pPr>
          </a:lstStyle>
          <a:p>
            <a:pPr lvl="0"/>
            <a:endParaRPr kumimoji="1" lang="zh-CN" altLang="en-US" dirty="0"/>
          </a:p>
        </p:txBody>
      </p:sp>
      <p:pic>
        <p:nvPicPr>
          <p:cNvPr id="9" name="图片 8">
            <a:extLst>
              <a:ext uri="{FF2B5EF4-FFF2-40B4-BE49-F238E27FC236}">
                <a16:creationId xmlns:a16="http://schemas.microsoft.com/office/drawing/2014/main" id="{54000CB4-A783-4A49-A96A-4648F9EF5744}"/>
              </a:ext>
            </a:extLst>
          </p:cNvPr>
          <p:cNvPicPr>
            <a:picLocks noChangeAspect="1"/>
          </p:cNvPicPr>
          <p:nvPr userDrawn="1"/>
        </p:nvPicPr>
        <p:blipFill>
          <a:blip r:embed="rId3"/>
          <a:stretch>
            <a:fillRect/>
          </a:stretch>
        </p:blipFill>
        <p:spPr>
          <a:xfrm>
            <a:off x="277244" y="169068"/>
            <a:ext cx="2100786" cy="440532"/>
          </a:xfrm>
          <a:prstGeom prst="rect">
            <a:avLst/>
          </a:prstGeom>
        </p:spPr>
      </p:pic>
      <p:sp>
        <p:nvSpPr>
          <p:cNvPr id="7" name="矩形 6">
            <a:extLst>
              <a:ext uri="{FF2B5EF4-FFF2-40B4-BE49-F238E27FC236}">
                <a16:creationId xmlns:a16="http://schemas.microsoft.com/office/drawing/2014/main" id="{F23B0C43-D98B-4CF6-88E5-54C6D808E13A}"/>
              </a:ext>
            </a:extLst>
          </p:cNvPr>
          <p:cNvSpPr/>
          <p:nvPr userDrawn="1"/>
        </p:nvSpPr>
        <p:spPr>
          <a:xfrm>
            <a:off x="-57754" y="1181451"/>
            <a:ext cx="12307508" cy="5702360"/>
          </a:xfrm>
          <a:prstGeom prst="rect">
            <a:avLst/>
          </a:prstGeom>
          <a:blipFill dpi="0" rotWithShape="1">
            <a:blip r:embed="rId4">
              <a:alphaModFix amt="1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53207672"/>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副标题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3882314" y="1181451"/>
            <a:ext cx="4495104" cy="4495104"/>
          </a:xfrm>
          <a:prstGeom prst="ellipse">
            <a:avLst/>
          </a:prstGeom>
        </p:spPr>
      </p:pic>
      <p:sp>
        <p:nvSpPr>
          <p:cNvPr id="5" name="文本占位符 7"/>
          <p:cNvSpPr>
            <a:spLocks noGrp="1"/>
          </p:cNvSpPr>
          <p:nvPr>
            <p:ph type="body" sz="quarter" idx="11"/>
          </p:nvPr>
        </p:nvSpPr>
        <p:spPr>
          <a:xfrm>
            <a:off x="2326105" y="2470485"/>
            <a:ext cx="7539792" cy="1074822"/>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endParaRPr kumimoji="1" lang="zh-CN" altLang="en-US" dirty="0"/>
          </a:p>
        </p:txBody>
      </p:sp>
      <p:sp>
        <p:nvSpPr>
          <p:cNvPr id="6" name="文本占位符 7"/>
          <p:cNvSpPr>
            <a:spLocks noGrp="1"/>
          </p:cNvSpPr>
          <p:nvPr>
            <p:ph type="body" sz="quarter" idx="12"/>
          </p:nvPr>
        </p:nvSpPr>
        <p:spPr>
          <a:xfrm>
            <a:off x="2326105" y="3545305"/>
            <a:ext cx="7539792" cy="707725"/>
          </a:xfrm>
          <a:prstGeom prst="rect">
            <a:avLst/>
          </a:prstGeom>
          <a:ln w="12700" cmpd="sng">
            <a:noFill/>
          </a:ln>
        </p:spPr>
        <p:txBody>
          <a:bodyPr vert="horz" anchor="ctr"/>
          <a:lstStyle>
            <a:lvl1pPr marL="0" indent="0" algn="ctr">
              <a:buNone/>
              <a:defRPr sz="4400" b="0">
                <a:latin typeface="Microsoft YaHei" charset="0"/>
                <a:ea typeface="Microsoft YaHei" charset="0"/>
                <a:cs typeface="Microsoft YaHei" charset="0"/>
              </a:defRPr>
            </a:lvl1pPr>
          </a:lstStyle>
          <a:p>
            <a:pPr lvl="0"/>
            <a:endParaRPr kumimoji="1" lang="zh-CN" altLang="en-US" dirty="0"/>
          </a:p>
        </p:txBody>
      </p:sp>
      <p:pic>
        <p:nvPicPr>
          <p:cNvPr id="9" name="图片 8">
            <a:extLst>
              <a:ext uri="{FF2B5EF4-FFF2-40B4-BE49-F238E27FC236}">
                <a16:creationId xmlns:a16="http://schemas.microsoft.com/office/drawing/2014/main" id="{54000CB4-A783-4A49-A96A-4648F9EF5744}"/>
              </a:ext>
            </a:extLst>
          </p:cNvPr>
          <p:cNvPicPr>
            <a:picLocks noChangeAspect="1"/>
          </p:cNvPicPr>
          <p:nvPr userDrawn="1"/>
        </p:nvPicPr>
        <p:blipFill>
          <a:blip r:embed="rId3"/>
          <a:stretch>
            <a:fillRect/>
          </a:stretch>
        </p:blipFill>
        <p:spPr>
          <a:xfrm>
            <a:off x="277244" y="169068"/>
            <a:ext cx="2100786" cy="440532"/>
          </a:xfrm>
          <a:prstGeom prst="rect">
            <a:avLst/>
          </a:prstGeom>
        </p:spPr>
      </p:pic>
    </p:spTree>
    <p:extLst>
      <p:ext uri="{BB962C8B-B14F-4D97-AF65-F5344CB8AC3E}">
        <p14:creationId xmlns:p14="http://schemas.microsoft.com/office/powerpoint/2010/main" val="400562240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p:blipFill>
        <p:spPr>
          <a:xfrm>
            <a:off x="8015258" y="-12700"/>
            <a:ext cx="4189442" cy="6858000"/>
          </a:xfrm>
          <a:prstGeom prst="rect">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2" name="矩形 1">
            <a:extLst>
              <a:ext uri="{FF2B5EF4-FFF2-40B4-BE49-F238E27FC236}">
                <a16:creationId xmlns:a16="http://schemas.microsoft.com/office/drawing/2014/main" id="{352379F9-F01D-45F7-A601-E30FEEFD5C9E}"/>
              </a:ext>
            </a:extLst>
          </p:cNvPr>
          <p:cNvSpPr/>
          <p:nvPr userDrawn="1"/>
        </p:nvSpPr>
        <p:spPr>
          <a:xfrm>
            <a:off x="4934571" y="2267571"/>
            <a:ext cx="2322858" cy="2322858"/>
          </a:xfrm>
          <a:prstGeom prst="rect">
            <a:avLst/>
          </a:prstGeom>
          <a:blipFill dpi="0" rotWithShape="1">
            <a:blip r:embed="rId3">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5AB2B5BA-322E-4D0C-87FF-93FF9BD52BB5}"/>
              </a:ext>
            </a:extLst>
          </p:cNvPr>
          <p:cNvPicPr>
            <a:picLocks noChangeAspect="1"/>
          </p:cNvPicPr>
          <p:nvPr userDrawn="1"/>
        </p:nvPicPr>
        <p:blipFill>
          <a:blip r:embed="rId4"/>
          <a:stretch>
            <a:fillRect/>
          </a:stretch>
        </p:blipFill>
        <p:spPr>
          <a:xfrm>
            <a:off x="9755073" y="6265068"/>
            <a:ext cx="2100786" cy="440532"/>
          </a:xfrm>
          <a:prstGeom prst="rect">
            <a:avLst/>
          </a:prstGeom>
        </p:spPr>
      </p:pic>
    </p:spTree>
    <p:extLst>
      <p:ext uri="{BB962C8B-B14F-4D97-AF65-F5344CB8AC3E}">
        <p14:creationId xmlns:p14="http://schemas.microsoft.com/office/powerpoint/2010/main" val="1414647625"/>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p:blipFill>
        <p:spPr>
          <a:xfrm flipH="1">
            <a:off x="0" y="-12700"/>
            <a:ext cx="4189442" cy="6858000"/>
          </a:xfrm>
          <a:prstGeom prst="rect">
            <a:avLst/>
          </a:prstGeom>
        </p:spPr>
      </p:pic>
      <p:sp>
        <p:nvSpPr>
          <p:cNvPr id="3" name="文本占位符 7"/>
          <p:cNvSpPr>
            <a:spLocks noGrp="1"/>
          </p:cNvSpPr>
          <p:nvPr>
            <p:ph type="body" sz="quarter" idx="10" hasCustomPrompt="1"/>
          </p:nvPr>
        </p:nvSpPr>
        <p:spPr>
          <a:xfrm>
            <a:off x="8583804" y="220133"/>
            <a:ext cx="3303395" cy="389467"/>
          </a:xfrm>
          <a:prstGeom prst="rect">
            <a:avLst/>
          </a:prstGeom>
          <a:ln w="12700" cmpd="sng">
            <a:noFill/>
          </a:ln>
        </p:spPr>
        <p:txBody>
          <a:bodyPr vert="horz" anchor="ctr"/>
          <a:lstStyle>
            <a:lvl1pPr marL="0" indent="0" algn="r">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矩形 4">
            <a:extLst>
              <a:ext uri="{FF2B5EF4-FFF2-40B4-BE49-F238E27FC236}">
                <a16:creationId xmlns:a16="http://schemas.microsoft.com/office/drawing/2014/main" id="{11B0F3A1-572A-4B3A-9A99-9CAD59FEBC36}"/>
              </a:ext>
            </a:extLst>
          </p:cNvPr>
          <p:cNvSpPr/>
          <p:nvPr userDrawn="1"/>
        </p:nvSpPr>
        <p:spPr>
          <a:xfrm>
            <a:off x="4934571" y="2267571"/>
            <a:ext cx="2322858" cy="2322858"/>
          </a:xfrm>
          <a:prstGeom prst="rect">
            <a:avLst/>
          </a:prstGeom>
          <a:blipFill dpi="0" rotWithShape="1">
            <a:blip r:embed="rId3">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011D1CBE-513F-4368-8483-3702832CF498}"/>
              </a:ext>
            </a:extLst>
          </p:cNvPr>
          <p:cNvPicPr>
            <a:picLocks noChangeAspect="1"/>
          </p:cNvPicPr>
          <p:nvPr userDrawn="1"/>
        </p:nvPicPr>
        <p:blipFill>
          <a:blip r:embed="rId4"/>
          <a:stretch>
            <a:fillRect/>
          </a:stretch>
        </p:blipFill>
        <p:spPr>
          <a:xfrm>
            <a:off x="349812" y="6265068"/>
            <a:ext cx="2100786" cy="440532"/>
          </a:xfrm>
          <a:prstGeom prst="rect">
            <a:avLst/>
          </a:prstGeom>
        </p:spPr>
      </p:pic>
    </p:spTree>
    <p:extLst>
      <p:ext uri="{BB962C8B-B14F-4D97-AF65-F5344CB8AC3E}">
        <p14:creationId xmlns:p14="http://schemas.microsoft.com/office/powerpoint/2010/main" val="1046741222"/>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739212" y="0"/>
            <a:ext cx="4452788" cy="6862813"/>
          </a:xfrm>
          <a:prstGeom prst="rect">
            <a:avLst/>
          </a:prstGeom>
        </p:spPr>
      </p:pic>
      <p:sp>
        <p:nvSpPr>
          <p:cNvPr id="4"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矩形 4">
            <a:extLst>
              <a:ext uri="{FF2B5EF4-FFF2-40B4-BE49-F238E27FC236}">
                <a16:creationId xmlns:a16="http://schemas.microsoft.com/office/drawing/2014/main" id="{4FA1CDCA-5607-4EAF-AAC6-6CA8EB3C96F5}"/>
              </a:ext>
            </a:extLst>
          </p:cNvPr>
          <p:cNvSpPr/>
          <p:nvPr userDrawn="1"/>
        </p:nvSpPr>
        <p:spPr>
          <a:xfrm>
            <a:off x="4934571" y="2267571"/>
            <a:ext cx="2322858" cy="2322858"/>
          </a:xfrm>
          <a:prstGeom prst="rect">
            <a:avLst/>
          </a:prstGeom>
          <a:blipFill dpi="0" rotWithShape="1">
            <a:blip r:embed="rId3">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390C2418-A411-4283-9233-2041C0A1EAA1}"/>
              </a:ext>
            </a:extLst>
          </p:cNvPr>
          <p:cNvPicPr>
            <a:picLocks noChangeAspect="1"/>
          </p:cNvPicPr>
          <p:nvPr userDrawn="1"/>
        </p:nvPicPr>
        <p:blipFill>
          <a:blip r:embed="rId4"/>
          <a:stretch>
            <a:fillRect/>
          </a:stretch>
        </p:blipFill>
        <p:spPr>
          <a:xfrm>
            <a:off x="349812" y="6265068"/>
            <a:ext cx="2100786" cy="440532"/>
          </a:xfrm>
          <a:prstGeom prst="rect">
            <a:avLst/>
          </a:prstGeom>
        </p:spPr>
      </p:pic>
    </p:spTree>
    <p:extLst>
      <p:ext uri="{BB962C8B-B14F-4D97-AF65-F5344CB8AC3E}">
        <p14:creationId xmlns:p14="http://schemas.microsoft.com/office/powerpoint/2010/main" val="189630664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矩形 2">
            <a:extLst>
              <a:ext uri="{FF2B5EF4-FFF2-40B4-BE49-F238E27FC236}">
                <a16:creationId xmlns:a16="http://schemas.microsoft.com/office/drawing/2014/main" id="{6663CA8D-D492-49CB-92CD-8F93C02664E4}"/>
              </a:ext>
            </a:extLst>
          </p:cNvPr>
          <p:cNvSpPr/>
          <p:nvPr userDrawn="1"/>
        </p:nvSpPr>
        <p:spPr>
          <a:xfrm>
            <a:off x="4934571" y="2267571"/>
            <a:ext cx="2322858" cy="2322858"/>
          </a:xfrm>
          <a:prstGeom prst="rect">
            <a:avLst/>
          </a:prstGeom>
          <a:blipFill dpi="0" rotWithShape="1">
            <a:blip r:embed="rId2">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2381D81E-E915-44C6-BD82-F97CF9CD4D08}"/>
              </a:ext>
            </a:extLst>
          </p:cNvPr>
          <p:cNvPicPr>
            <a:picLocks noChangeAspect="1"/>
          </p:cNvPicPr>
          <p:nvPr userDrawn="1"/>
        </p:nvPicPr>
        <p:blipFill>
          <a:blip r:embed="rId3"/>
          <a:stretch>
            <a:fillRect/>
          </a:stretch>
        </p:blipFill>
        <p:spPr>
          <a:xfrm>
            <a:off x="9755073" y="6265068"/>
            <a:ext cx="2100786" cy="440532"/>
          </a:xfrm>
          <a:prstGeom prst="rect">
            <a:avLst/>
          </a:prstGeom>
        </p:spPr>
      </p:pic>
    </p:spTree>
    <p:extLst>
      <p:ext uri="{BB962C8B-B14F-4D97-AF65-F5344CB8AC3E}">
        <p14:creationId xmlns:p14="http://schemas.microsoft.com/office/powerpoint/2010/main" val="1111783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5无底色logo">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4" y="220133"/>
            <a:ext cx="3303395" cy="389467"/>
          </a:xfrm>
          <a:prstGeom prst="rect">
            <a:avLst/>
          </a:prstGeom>
          <a:ln w="12700" cmpd="sng">
            <a:noFill/>
          </a:ln>
        </p:spPr>
        <p:txBody>
          <a:bodyPr vert="horz" anchor="ctr"/>
          <a:lstStyle>
            <a:lvl1pPr marL="0" indent="0" algn="l">
              <a:buNone/>
              <a:defRPr sz="1400" b="1">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pic>
        <p:nvPicPr>
          <p:cNvPr id="4" name="图片 3">
            <a:extLst>
              <a:ext uri="{FF2B5EF4-FFF2-40B4-BE49-F238E27FC236}">
                <a16:creationId xmlns:a16="http://schemas.microsoft.com/office/drawing/2014/main" id="{2381D81E-E915-44C6-BD82-F97CF9CD4D08}"/>
              </a:ext>
            </a:extLst>
          </p:cNvPr>
          <p:cNvPicPr>
            <a:picLocks noChangeAspect="1"/>
          </p:cNvPicPr>
          <p:nvPr userDrawn="1"/>
        </p:nvPicPr>
        <p:blipFill>
          <a:blip r:embed="rId2"/>
          <a:stretch>
            <a:fillRect/>
          </a:stretch>
        </p:blipFill>
        <p:spPr>
          <a:xfrm>
            <a:off x="9755073" y="6265068"/>
            <a:ext cx="2100786" cy="440532"/>
          </a:xfrm>
          <a:prstGeom prst="rect">
            <a:avLst/>
          </a:prstGeom>
        </p:spPr>
      </p:pic>
    </p:spTree>
    <p:extLst>
      <p:ext uri="{BB962C8B-B14F-4D97-AF65-F5344CB8AC3E}">
        <p14:creationId xmlns:p14="http://schemas.microsoft.com/office/powerpoint/2010/main" val="23730325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结尾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849510" y="-12701"/>
            <a:ext cx="10492980" cy="6858001"/>
          </a:xfrm>
          <a:prstGeom prst="rect">
            <a:avLst/>
          </a:prstGeom>
        </p:spPr>
      </p:pic>
      <p:sp>
        <p:nvSpPr>
          <p:cNvPr id="4" name="文本占位符 7"/>
          <p:cNvSpPr>
            <a:spLocks noGrp="1"/>
          </p:cNvSpPr>
          <p:nvPr>
            <p:ph type="body" sz="quarter" idx="10"/>
          </p:nvPr>
        </p:nvSpPr>
        <p:spPr>
          <a:xfrm>
            <a:off x="522697" y="2307026"/>
            <a:ext cx="11146606" cy="937764"/>
          </a:xfrm>
          <a:prstGeom prst="rect">
            <a:avLst/>
          </a:prstGeom>
          <a:ln w="12700" cmpd="sng">
            <a:noFill/>
          </a:ln>
        </p:spPr>
        <p:txBody>
          <a:bodyPr vert="horz" anchor="ctr"/>
          <a:lstStyle>
            <a:lvl1pPr marL="0" indent="0" algn="ctr">
              <a:buNone/>
              <a:defRPr sz="4800" b="1">
                <a:latin typeface="Microsoft YaHei" charset="0"/>
                <a:ea typeface="Microsoft YaHei" charset="0"/>
                <a:cs typeface="Microsoft YaHei" charset="0"/>
              </a:defRPr>
            </a:lvl1pPr>
          </a:lstStyle>
          <a:p>
            <a:pPr lvl="0"/>
            <a:endParaRPr kumimoji="1" lang="zh-CN" altLang="en-US" dirty="0"/>
          </a:p>
        </p:txBody>
      </p:sp>
      <p:sp>
        <p:nvSpPr>
          <p:cNvPr id="9" name="文本占位符 7">
            <a:extLst>
              <a:ext uri="{FF2B5EF4-FFF2-40B4-BE49-F238E27FC236}">
                <a16:creationId xmlns:a16="http://schemas.microsoft.com/office/drawing/2014/main" id="{8A8969F9-A12B-4C1B-89FC-94B4920504F3}"/>
              </a:ext>
            </a:extLst>
          </p:cNvPr>
          <p:cNvSpPr>
            <a:spLocks noGrp="1"/>
          </p:cNvSpPr>
          <p:nvPr>
            <p:ph type="body" sz="quarter" idx="11"/>
          </p:nvPr>
        </p:nvSpPr>
        <p:spPr>
          <a:xfrm>
            <a:off x="3440481" y="3680770"/>
            <a:ext cx="5311038" cy="549890"/>
          </a:xfrm>
          <a:prstGeom prst="rect">
            <a:avLst/>
          </a:prstGeom>
          <a:noFill/>
          <a:ln w="12700" cmpd="sng">
            <a:no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sp>
        <p:nvSpPr>
          <p:cNvPr id="5" name="矩形 4">
            <a:extLst>
              <a:ext uri="{FF2B5EF4-FFF2-40B4-BE49-F238E27FC236}">
                <a16:creationId xmlns:a16="http://schemas.microsoft.com/office/drawing/2014/main" id="{06F7E110-E560-40FF-9915-FFE10C2C73C8}"/>
              </a:ext>
            </a:extLst>
          </p:cNvPr>
          <p:cNvSpPr/>
          <p:nvPr userDrawn="1"/>
        </p:nvSpPr>
        <p:spPr>
          <a:xfrm>
            <a:off x="0" y="1414472"/>
            <a:ext cx="12156460" cy="5632376"/>
          </a:xfrm>
          <a:prstGeom prst="rect">
            <a:avLst/>
          </a:prstGeom>
          <a:blipFill dpi="0" rotWithShape="1">
            <a:blip r:embed="rId3">
              <a:alphaModFix amt="1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99718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结尾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849510" y="-12701"/>
            <a:ext cx="10492980" cy="6858001"/>
          </a:xfrm>
          <a:prstGeom prst="rect">
            <a:avLst/>
          </a:prstGeom>
        </p:spPr>
      </p:pic>
      <p:sp>
        <p:nvSpPr>
          <p:cNvPr id="4" name="文本占位符 7"/>
          <p:cNvSpPr>
            <a:spLocks noGrp="1"/>
          </p:cNvSpPr>
          <p:nvPr>
            <p:ph type="body" sz="quarter" idx="10"/>
          </p:nvPr>
        </p:nvSpPr>
        <p:spPr>
          <a:xfrm>
            <a:off x="522697" y="2307026"/>
            <a:ext cx="11146606" cy="937764"/>
          </a:xfrm>
          <a:prstGeom prst="rect">
            <a:avLst/>
          </a:prstGeom>
          <a:ln w="12700" cmpd="sng">
            <a:noFill/>
          </a:ln>
        </p:spPr>
        <p:txBody>
          <a:bodyPr vert="horz" anchor="ctr"/>
          <a:lstStyle>
            <a:lvl1pPr marL="0" indent="0" algn="ctr">
              <a:buNone/>
              <a:defRPr sz="4800" b="1">
                <a:latin typeface="Microsoft YaHei" charset="0"/>
                <a:ea typeface="Microsoft YaHei" charset="0"/>
                <a:cs typeface="Microsoft YaHei" charset="0"/>
              </a:defRPr>
            </a:lvl1pPr>
          </a:lstStyle>
          <a:p>
            <a:pPr lvl="0"/>
            <a:endParaRPr kumimoji="1" lang="zh-CN" altLang="en-US" dirty="0"/>
          </a:p>
        </p:txBody>
      </p:sp>
      <p:sp>
        <p:nvSpPr>
          <p:cNvPr id="9" name="文本占位符 7">
            <a:extLst>
              <a:ext uri="{FF2B5EF4-FFF2-40B4-BE49-F238E27FC236}">
                <a16:creationId xmlns:a16="http://schemas.microsoft.com/office/drawing/2014/main" id="{8A8969F9-A12B-4C1B-89FC-94B4920504F3}"/>
              </a:ext>
            </a:extLst>
          </p:cNvPr>
          <p:cNvSpPr>
            <a:spLocks noGrp="1"/>
          </p:cNvSpPr>
          <p:nvPr>
            <p:ph type="body" sz="quarter" idx="11"/>
          </p:nvPr>
        </p:nvSpPr>
        <p:spPr>
          <a:xfrm>
            <a:off x="3440481" y="3680770"/>
            <a:ext cx="5311038" cy="549890"/>
          </a:xfrm>
          <a:prstGeom prst="rect">
            <a:avLst/>
          </a:prstGeom>
          <a:noFill/>
          <a:ln w="12700" cmpd="sng">
            <a:no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spTree>
    <p:extLst>
      <p:ext uri="{BB962C8B-B14F-4D97-AF65-F5344CB8AC3E}">
        <p14:creationId xmlns:p14="http://schemas.microsoft.com/office/powerpoint/2010/main" val="587577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封面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849510" y="-12701"/>
            <a:ext cx="10492980" cy="6858001"/>
          </a:xfrm>
          <a:prstGeom prst="rect">
            <a:avLst/>
          </a:prstGeom>
        </p:spPr>
      </p:pic>
      <p:sp>
        <p:nvSpPr>
          <p:cNvPr id="4" name="文本占位符 7"/>
          <p:cNvSpPr>
            <a:spLocks noGrp="1"/>
          </p:cNvSpPr>
          <p:nvPr>
            <p:ph type="body" sz="quarter" idx="10"/>
          </p:nvPr>
        </p:nvSpPr>
        <p:spPr>
          <a:xfrm>
            <a:off x="522697" y="2307026"/>
            <a:ext cx="11146606" cy="937764"/>
          </a:xfrm>
          <a:prstGeom prst="rect">
            <a:avLst/>
          </a:prstGeom>
          <a:ln w="12700" cmpd="sng">
            <a:noFill/>
          </a:ln>
        </p:spPr>
        <p:txBody>
          <a:bodyPr vert="horz" anchor="ctr"/>
          <a:lstStyle>
            <a:lvl1pPr marL="0" indent="0" algn="ctr">
              <a:buNone/>
              <a:defRPr sz="4800" b="1">
                <a:latin typeface="Microsoft YaHei" charset="0"/>
                <a:ea typeface="Microsoft YaHei" charset="0"/>
                <a:cs typeface="Microsoft YaHei" charset="0"/>
              </a:defRPr>
            </a:lvl1pPr>
          </a:lstStyle>
          <a:p>
            <a:pPr lvl="0"/>
            <a:endParaRPr kumimoji="1" lang="zh-CN" altLang="en-US" dirty="0"/>
          </a:p>
        </p:txBody>
      </p:sp>
      <p:sp>
        <p:nvSpPr>
          <p:cNvPr id="9" name="文本占位符 7">
            <a:extLst>
              <a:ext uri="{FF2B5EF4-FFF2-40B4-BE49-F238E27FC236}">
                <a16:creationId xmlns:a16="http://schemas.microsoft.com/office/drawing/2014/main" id="{8A8969F9-A12B-4C1B-89FC-94B4920504F3}"/>
              </a:ext>
            </a:extLst>
          </p:cNvPr>
          <p:cNvSpPr>
            <a:spLocks noGrp="1"/>
          </p:cNvSpPr>
          <p:nvPr>
            <p:ph type="body" sz="quarter" idx="11"/>
          </p:nvPr>
        </p:nvSpPr>
        <p:spPr>
          <a:xfrm>
            <a:off x="3440481" y="3680770"/>
            <a:ext cx="5311038" cy="549890"/>
          </a:xfrm>
          <a:prstGeom prst="rect">
            <a:avLst/>
          </a:prstGeom>
          <a:noFill/>
          <a:ln w="12700" cmpd="sng">
            <a:noFill/>
          </a:ln>
        </p:spPr>
        <p:txBody>
          <a:bodyPr vert="horz" anchor="t"/>
          <a:lstStyle>
            <a:lvl1pPr marL="0" indent="0" algn="ctr">
              <a:buNone/>
              <a:defRPr sz="1400" b="0">
                <a:latin typeface="Microsoft YaHei" charset="0"/>
                <a:ea typeface="Microsoft YaHei" charset="0"/>
                <a:cs typeface="Microsoft YaHei" charset="0"/>
              </a:defRPr>
            </a:lvl1pPr>
          </a:lstStyle>
          <a:p>
            <a:pPr lvl="0"/>
            <a:endParaRPr kumimoji="1" lang="zh-CN" altLang="en-US" dirty="0"/>
          </a:p>
        </p:txBody>
      </p:sp>
      <p:pic>
        <p:nvPicPr>
          <p:cNvPr id="10" name="图片 9">
            <a:extLst>
              <a:ext uri="{FF2B5EF4-FFF2-40B4-BE49-F238E27FC236}">
                <a16:creationId xmlns:a16="http://schemas.microsoft.com/office/drawing/2014/main" id="{A7AE283C-B9BB-40D7-9952-F5918EDBDDEC}"/>
              </a:ext>
            </a:extLst>
          </p:cNvPr>
          <p:cNvPicPr>
            <a:picLocks noChangeAspect="1"/>
          </p:cNvPicPr>
          <p:nvPr userDrawn="1"/>
        </p:nvPicPr>
        <p:blipFill>
          <a:blip r:embed="rId3"/>
          <a:stretch>
            <a:fillRect/>
          </a:stretch>
        </p:blipFill>
        <p:spPr>
          <a:xfrm>
            <a:off x="277244" y="169068"/>
            <a:ext cx="2100786" cy="440532"/>
          </a:xfrm>
          <a:prstGeom prst="rect">
            <a:avLst/>
          </a:prstGeom>
        </p:spPr>
      </p:pic>
      <p:sp>
        <p:nvSpPr>
          <p:cNvPr id="6" name="矩形 5">
            <a:extLst>
              <a:ext uri="{FF2B5EF4-FFF2-40B4-BE49-F238E27FC236}">
                <a16:creationId xmlns:a16="http://schemas.microsoft.com/office/drawing/2014/main" id="{75F96E54-96F0-4F26-8C62-7F85E36943EC}"/>
              </a:ext>
            </a:extLst>
          </p:cNvPr>
          <p:cNvSpPr/>
          <p:nvPr userDrawn="1"/>
        </p:nvSpPr>
        <p:spPr>
          <a:xfrm>
            <a:off x="-57754" y="1181451"/>
            <a:ext cx="12307508" cy="5702360"/>
          </a:xfrm>
          <a:prstGeom prst="rect">
            <a:avLst/>
          </a:prstGeom>
          <a:blipFill dpi="0" rotWithShape="1">
            <a:blip r:embed="rId4">
              <a:alphaModFix amt="1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399005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733053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145983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1459831"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9" name="文本占位符 6"/>
          <p:cNvSpPr>
            <a:spLocks noGrp="1"/>
          </p:cNvSpPr>
          <p:nvPr>
            <p:ph type="body" sz="quarter" idx="16" hasCustomPrompt="1"/>
          </p:nvPr>
        </p:nvSpPr>
        <p:spPr>
          <a:xfrm>
            <a:off x="8433254"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0" name="文本占位符 6"/>
          <p:cNvSpPr>
            <a:spLocks noGrp="1"/>
          </p:cNvSpPr>
          <p:nvPr>
            <p:ph type="body" sz="quarter" idx="17" hasCustomPrompt="1"/>
          </p:nvPr>
        </p:nvSpPr>
        <p:spPr>
          <a:xfrm>
            <a:off x="8433253"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1" name="文本占位符 6"/>
          <p:cNvSpPr>
            <a:spLocks noGrp="1"/>
          </p:cNvSpPr>
          <p:nvPr>
            <p:ph type="body" sz="quarter" idx="18" hasCustomPrompt="1"/>
          </p:nvPr>
        </p:nvSpPr>
        <p:spPr>
          <a:xfrm>
            <a:off x="494654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2" name="文本占位符 6"/>
          <p:cNvSpPr>
            <a:spLocks noGrp="1"/>
          </p:cNvSpPr>
          <p:nvPr>
            <p:ph type="body" sz="quarter" idx="19" hasCustomPrompt="1"/>
          </p:nvPr>
        </p:nvSpPr>
        <p:spPr>
          <a:xfrm>
            <a:off x="4946541"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pic>
        <p:nvPicPr>
          <p:cNvPr id="14" name="图片 13">
            <a:extLst>
              <a:ext uri="{FF2B5EF4-FFF2-40B4-BE49-F238E27FC236}">
                <a16:creationId xmlns:a16="http://schemas.microsoft.com/office/drawing/2014/main" id="{13420B4D-3416-43AD-8232-073A814D49AE}"/>
              </a:ext>
            </a:extLst>
          </p:cNvPr>
          <p:cNvPicPr>
            <a:picLocks noChangeAspect="1"/>
          </p:cNvPicPr>
          <p:nvPr userDrawn="1"/>
        </p:nvPicPr>
        <p:blipFill>
          <a:blip r:embed="rId3"/>
          <a:stretch>
            <a:fillRect/>
          </a:stretch>
        </p:blipFill>
        <p:spPr>
          <a:xfrm>
            <a:off x="277244" y="169068"/>
            <a:ext cx="2100786" cy="440532"/>
          </a:xfrm>
          <a:prstGeom prst="rect">
            <a:avLst/>
          </a:prstGeom>
        </p:spPr>
      </p:pic>
      <p:sp>
        <p:nvSpPr>
          <p:cNvPr id="15" name="矩形 14">
            <a:extLst>
              <a:ext uri="{FF2B5EF4-FFF2-40B4-BE49-F238E27FC236}">
                <a16:creationId xmlns:a16="http://schemas.microsoft.com/office/drawing/2014/main" id="{B7F0A93E-0003-46C8-8CBB-D3D667440B4F}"/>
              </a:ext>
            </a:extLst>
          </p:cNvPr>
          <p:cNvSpPr/>
          <p:nvPr userDrawn="1"/>
        </p:nvSpPr>
        <p:spPr>
          <a:xfrm>
            <a:off x="5559065" y="3226871"/>
            <a:ext cx="6638166" cy="3799836"/>
          </a:xfrm>
          <a:prstGeom prst="rect">
            <a:avLst/>
          </a:prstGeom>
          <a:blipFill>
            <a:blip r:embed="rId4">
              <a:alphaModFix amt="27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82085273"/>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目录页_三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145983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1459831"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9" name="文本占位符 6"/>
          <p:cNvSpPr>
            <a:spLocks noGrp="1"/>
          </p:cNvSpPr>
          <p:nvPr>
            <p:ph type="body" sz="quarter" idx="16" hasCustomPrompt="1"/>
          </p:nvPr>
        </p:nvSpPr>
        <p:spPr>
          <a:xfrm>
            <a:off x="8433254"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0" name="文本占位符 6"/>
          <p:cNvSpPr>
            <a:spLocks noGrp="1"/>
          </p:cNvSpPr>
          <p:nvPr>
            <p:ph type="body" sz="quarter" idx="17" hasCustomPrompt="1"/>
          </p:nvPr>
        </p:nvSpPr>
        <p:spPr>
          <a:xfrm>
            <a:off x="8433253"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1" name="文本占位符 6"/>
          <p:cNvSpPr>
            <a:spLocks noGrp="1"/>
          </p:cNvSpPr>
          <p:nvPr>
            <p:ph type="body" sz="quarter" idx="18" hasCustomPrompt="1"/>
          </p:nvPr>
        </p:nvSpPr>
        <p:spPr>
          <a:xfrm>
            <a:off x="494654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2" name="文本占位符 6"/>
          <p:cNvSpPr>
            <a:spLocks noGrp="1"/>
          </p:cNvSpPr>
          <p:nvPr>
            <p:ph type="body" sz="quarter" idx="19" hasCustomPrompt="1"/>
          </p:nvPr>
        </p:nvSpPr>
        <p:spPr>
          <a:xfrm>
            <a:off x="4946541"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pic>
        <p:nvPicPr>
          <p:cNvPr id="14" name="图片 13">
            <a:extLst>
              <a:ext uri="{FF2B5EF4-FFF2-40B4-BE49-F238E27FC236}">
                <a16:creationId xmlns:a16="http://schemas.microsoft.com/office/drawing/2014/main" id="{13420B4D-3416-43AD-8232-073A814D49AE}"/>
              </a:ext>
            </a:extLst>
          </p:cNvPr>
          <p:cNvPicPr>
            <a:picLocks noChangeAspect="1"/>
          </p:cNvPicPr>
          <p:nvPr userDrawn="1"/>
        </p:nvPicPr>
        <p:blipFill>
          <a:blip r:embed="rId3"/>
          <a:stretch>
            <a:fillRect/>
          </a:stretch>
        </p:blipFill>
        <p:spPr>
          <a:xfrm>
            <a:off x="277244" y="169068"/>
            <a:ext cx="2100786" cy="440532"/>
          </a:xfrm>
          <a:prstGeom prst="rect">
            <a:avLst/>
          </a:prstGeom>
        </p:spPr>
      </p:pic>
    </p:spTree>
    <p:extLst>
      <p:ext uri="{BB962C8B-B14F-4D97-AF65-F5344CB8AC3E}">
        <p14:creationId xmlns:p14="http://schemas.microsoft.com/office/powerpoint/2010/main" val="796690037"/>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79519"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79518"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1" name="文本占位符 6"/>
          <p:cNvSpPr>
            <a:spLocks noGrp="1"/>
          </p:cNvSpPr>
          <p:nvPr>
            <p:ph type="body" sz="quarter" idx="18" hasCustomPrompt="1"/>
          </p:nvPr>
        </p:nvSpPr>
        <p:spPr>
          <a:xfrm>
            <a:off x="348448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2" name="文本占位符 6"/>
          <p:cNvSpPr>
            <a:spLocks noGrp="1"/>
          </p:cNvSpPr>
          <p:nvPr>
            <p:ph type="body" sz="quarter" idx="19" hasCustomPrompt="1"/>
          </p:nvPr>
        </p:nvSpPr>
        <p:spPr>
          <a:xfrm>
            <a:off x="3483070"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4" name="文本占位符 6"/>
          <p:cNvSpPr>
            <a:spLocks noGrp="1"/>
          </p:cNvSpPr>
          <p:nvPr>
            <p:ph type="body" sz="quarter" idx="20" hasCustomPrompt="1"/>
          </p:nvPr>
        </p:nvSpPr>
        <p:spPr>
          <a:xfrm>
            <a:off x="6389445" y="417130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5" name="文本占位符 6"/>
          <p:cNvSpPr>
            <a:spLocks noGrp="1"/>
          </p:cNvSpPr>
          <p:nvPr>
            <p:ph type="body" sz="quarter" idx="21" hasCustomPrompt="1"/>
          </p:nvPr>
        </p:nvSpPr>
        <p:spPr>
          <a:xfrm>
            <a:off x="6390855" y="462678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6" name="文本占位符 6"/>
          <p:cNvSpPr>
            <a:spLocks noGrp="1"/>
          </p:cNvSpPr>
          <p:nvPr>
            <p:ph type="body" sz="quarter" idx="22" hasCustomPrompt="1"/>
          </p:nvPr>
        </p:nvSpPr>
        <p:spPr>
          <a:xfrm>
            <a:off x="9294408" y="417130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7" name="文本占位符 6"/>
          <p:cNvSpPr>
            <a:spLocks noGrp="1"/>
          </p:cNvSpPr>
          <p:nvPr>
            <p:ph type="body" sz="quarter" idx="23" hasCustomPrompt="1"/>
          </p:nvPr>
        </p:nvSpPr>
        <p:spPr>
          <a:xfrm>
            <a:off x="9294407" y="462678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pic>
        <p:nvPicPr>
          <p:cNvPr id="18" name="图片 17">
            <a:extLst>
              <a:ext uri="{FF2B5EF4-FFF2-40B4-BE49-F238E27FC236}">
                <a16:creationId xmlns:a16="http://schemas.microsoft.com/office/drawing/2014/main" id="{2FAC5FCD-D3EE-4D8F-918E-F8130DF95F2F}"/>
              </a:ext>
            </a:extLst>
          </p:cNvPr>
          <p:cNvPicPr>
            <a:picLocks noChangeAspect="1"/>
          </p:cNvPicPr>
          <p:nvPr userDrawn="1"/>
        </p:nvPicPr>
        <p:blipFill>
          <a:blip r:embed="rId3"/>
          <a:stretch>
            <a:fillRect/>
          </a:stretch>
        </p:blipFill>
        <p:spPr>
          <a:xfrm>
            <a:off x="277244" y="169068"/>
            <a:ext cx="2100786" cy="440532"/>
          </a:xfrm>
          <a:prstGeom prst="rect">
            <a:avLst/>
          </a:prstGeom>
        </p:spPr>
      </p:pic>
      <p:sp>
        <p:nvSpPr>
          <p:cNvPr id="19" name="矩形 18">
            <a:extLst>
              <a:ext uri="{FF2B5EF4-FFF2-40B4-BE49-F238E27FC236}">
                <a16:creationId xmlns:a16="http://schemas.microsoft.com/office/drawing/2014/main" id="{4EDB3501-3958-40BC-B6A1-F4ACF3077221}"/>
              </a:ext>
            </a:extLst>
          </p:cNvPr>
          <p:cNvSpPr/>
          <p:nvPr userDrawn="1"/>
        </p:nvSpPr>
        <p:spPr>
          <a:xfrm>
            <a:off x="5559065" y="3226871"/>
            <a:ext cx="6638166" cy="3799836"/>
          </a:xfrm>
          <a:prstGeom prst="rect">
            <a:avLst/>
          </a:prstGeom>
          <a:blipFill>
            <a:blip r:embed="rId4">
              <a:alphaModFix amt="27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18421993"/>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目录页_四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79519"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79518"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1" name="文本占位符 6"/>
          <p:cNvSpPr>
            <a:spLocks noGrp="1"/>
          </p:cNvSpPr>
          <p:nvPr>
            <p:ph type="body" sz="quarter" idx="18" hasCustomPrompt="1"/>
          </p:nvPr>
        </p:nvSpPr>
        <p:spPr>
          <a:xfrm>
            <a:off x="348448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2" name="文本占位符 6"/>
          <p:cNvSpPr>
            <a:spLocks noGrp="1"/>
          </p:cNvSpPr>
          <p:nvPr>
            <p:ph type="body" sz="quarter" idx="19" hasCustomPrompt="1"/>
          </p:nvPr>
        </p:nvSpPr>
        <p:spPr>
          <a:xfrm>
            <a:off x="3483070"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4" name="文本占位符 6"/>
          <p:cNvSpPr>
            <a:spLocks noGrp="1"/>
          </p:cNvSpPr>
          <p:nvPr>
            <p:ph type="body" sz="quarter" idx="20" hasCustomPrompt="1"/>
          </p:nvPr>
        </p:nvSpPr>
        <p:spPr>
          <a:xfrm>
            <a:off x="6389445" y="417130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5" name="文本占位符 6"/>
          <p:cNvSpPr>
            <a:spLocks noGrp="1"/>
          </p:cNvSpPr>
          <p:nvPr>
            <p:ph type="body" sz="quarter" idx="21" hasCustomPrompt="1"/>
          </p:nvPr>
        </p:nvSpPr>
        <p:spPr>
          <a:xfrm>
            <a:off x="6390855" y="462678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6" name="文本占位符 6"/>
          <p:cNvSpPr>
            <a:spLocks noGrp="1"/>
          </p:cNvSpPr>
          <p:nvPr>
            <p:ph type="body" sz="quarter" idx="22" hasCustomPrompt="1"/>
          </p:nvPr>
        </p:nvSpPr>
        <p:spPr>
          <a:xfrm>
            <a:off x="9294408" y="417130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7" name="文本占位符 6"/>
          <p:cNvSpPr>
            <a:spLocks noGrp="1"/>
          </p:cNvSpPr>
          <p:nvPr>
            <p:ph type="body" sz="quarter" idx="23" hasCustomPrompt="1"/>
          </p:nvPr>
        </p:nvSpPr>
        <p:spPr>
          <a:xfrm>
            <a:off x="9294407" y="462678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pic>
        <p:nvPicPr>
          <p:cNvPr id="18" name="图片 17">
            <a:extLst>
              <a:ext uri="{FF2B5EF4-FFF2-40B4-BE49-F238E27FC236}">
                <a16:creationId xmlns:a16="http://schemas.microsoft.com/office/drawing/2014/main" id="{2FAC5FCD-D3EE-4D8F-918E-F8130DF95F2F}"/>
              </a:ext>
            </a:extLst>
          </p:cNvPr>
          <p:cNvPicPr>
            <a:picLocks noChangeAspect="1"/>
          </p:cNvPicPr>
          <p:nvPr userDrawn="1"/>
        </p:nvPicPr>
        <p:blipFill>
          <a:blip r:embed="rId3"/>
          <a:stretch>
            <a:fillRect/>
          </a:stretch>
        </p:blipFill>
        <p:spPr>
          <a:xfrm>
            <a:off x="277244" y="169068"/>
            <a:ext cx="2100786" cy="440532"/>
          </a:xfrm>
          <a:prstGeom prst="rect">
            <a:avLst/>
          </a:prstGeom>
        </p:spPr>
      </p:pic>
    </p:spTree>
    <p:extLst>
      <p:ext uri="{BB962C8B-B14F-4D97-AF65-F5344CB8AC3E}">
        <p14:creationId xmlns:p14="http://schemas.microsoft.com/office/powerpoint/2010/main" val="884130523"/>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marL="0" indent="0" algn="ctr">
              <a:lnSpc>
                <a:spcPct val="130000"/>
              </a:lnSpc>
              <a:buNone/>
              <a:defRPr sz="1400" b="0">
                <a:latin typeface="Microsoft YaHei" charset="0"/>
                <a:ea typeface="Microsoft YaHei" charset="0"/>
                <a:cs typeface="Microsoft YaHei" charset="0"/>
              </a:defRPr>
            </a:lvl1pPr>
          </a:lstStyle>
          <a:p>
            <a:pPr lvl="0"/>
            <a:endParaRPr kumimoji="1" lang="zh-CN" altLang="en-US" dirty="0"/>
          </a:p>
        </p:txBody>
      </p:sp>
      <p:sp>
        <p:nvSpPr>
          <p:cNvPr id="7" name="文本占位符 6"/>
          <p:cNvSpPr>
            <a:spLocks noGrp="1"/>
          </p:cNvSpPr>
          <p:nvPr>
            <p:ph type="body" sz="quarter" idx="14" hasCustomPrompt="1"/>
          </p:nvPr>
        </p:nvSpPr>
        <p:spPr>
          <a:xfrm>
            <a:off x="579519" y="4167324"/>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79518" y="4622800"/>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8" name="文本占位符 6"/>
          <p:cNvSpPr>
            <a:spLocks noGrp="1"/>
          </p:cNvSpPr>
          <p:nvPr>
            <p:ph type="body" sz="quarter" idx="16" hasCustomPrompt="1"/>
          </p:nvPr>
        </p:nvSpPr>
        <p:spPr>
          <a:xfrm>
            <a:off x="2892015"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9" name="文本占位符 6"/>
          <p:cNvSpPr>
            <a:spLocks noGrp="1"/>
          </p:cNvSpPr>
          <p:nvPr>
            <p:ph type="body" sz="quarter" idx="17" hasCustomPrompt="1"/>
          </p:nvPr>
        </p:nvSpPr>
        <p:spPr>
          <a:xfrm>
            <a:off x="2892013"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6"/>
          <p:cNvSpPr>
            <a:spLocks noGrp="1"/>
          </p:cNvSpPr>
          <p:nvPr>
            <p:ph type="body" sz="quarter" idx="18" hasCustomPrompt="1"/>
          </p:nvPr>
        </p:nvSpPr>
        <p:spPr>
          <a:xfrm>
            <a:off x="5204511"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1" name="文本占位符 6"/>
          <p:cNvSpPr>
            <a:spLocks noGrp="1"/>
          </p:cNvSpPr>
          <p:nvPr>
            <p:ph type="body" sz="quarter" idx="19" hasCustomPrompt="1"/>
          </p:nvPr>
        </p:nvSpPr>
        <p:spPr>
          <a:xfrm>
            <a:off x="5204511"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2" name="文本占位符 6"/>
          <p:cNvSpPr>
            <a:spLocks noGrp="1"/>
          </p:cNvSpPr>
          <p:nvPr>
            <p:ph type="body" sz="quarter" idx="20" hasCustomPrompt="1"/>
          </p:nvPr>
        </p:nvSpPr>
        <p:spPr>
          <a:xfrm>
            <a:off x="7517007" y="4167324"/>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3" name="文本占位符 6"/>
          <p:cNvSpPr>
            <a:spLocks noGrp="1"/>
          </p:cNvSpPr>
          <p:nvPr>
            <p:ph type="body" sz="quarter" idx="21" hasCustomPrompt="1"/>
          </p:nvPr>
        </p:nvSpPr>
        <p:spPr>
          <a:xfrm>
            <a:off x="7517007" y="4622800"/>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4" name="文本占位符 6"/>
          <p:cNvSpPr>
            <a:spLocks noGrp="1"/>
          </p:cNvSpPr>
          <p:nvPr>
            <p:ph type="body" sz="quarter" idx="22" hasCustomPrompt="1"/>
          </p:nvPr>
        </p:nvSpPr>
        <p:spPr>
          <a:xfrm>
            <a:off x="9829503"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5" name="文本占位符 6"/>
          <p:cNvSpPr>
            <a:spLocks noGrp="1"/>
          </p:cNvSpPr>
          <p:nvPr>
            <p:ph type="body" sz="quarter" idx="23" hasCustomPrompt="1"/>
          </p:nvPr>
        </p:nvSpPr>
        <p:spPr>
          <a:xfrm>
            <a:off x="9829502"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pic>
        <p:nvPicPr>
          <p:cNvPr id="26" name="图片 25">
            <a:extLst>
              <a:ext uri="{FF2B5EF4-FFF2-40B4-BE49-F238E27FC236}">
                <a16:creationId xmlns:a16="http://schemas.microsoft.com/office/drawing/2014/main" id="{E1994B25-C42E-47A7-9D4C-4258CCE66DE8}"/>
              </a:ext>
            </a:extLst>
          </p:cNvPr>
          <p:cNvPicPr>
            <a:picLocks noChangeAspect="1"/>
          </p:cNvPicPr>
          <p:nvPr userDrawn="1"/>
        </p:nvPicPr>
        <p:blipFill>
          <a:blip r:embed="rId3"/>
          <a:stretch>
            <a:fillRect/>
          </a:stretch>
        </p:blipFill>
        <p:spPr>
          <a:xfrm>
            <a:off x="277244" y="169068"/>
            <a:ext cx="2100786" cy="440532"/>
          </a:xfrm>
          <a:prstGeom prst="rect">
            <a:avLst/>
          </a:prstGeom>
        </p:spPr>
      </p:pic>
      <p:sp>
        <p:nvSpPr>
          <p:cNvPr id="27" name="矩形 26">
            <a:extLst>
              <a:ext uri="{FF2B5EF4-FFF2-40B4-BE49-F238E27FC236}">
                <a16:creationId xmlns:a16="http://schemas.microsoft.com/office/drawing/2014/main" id="{68E192B9-5C7F-4197-A260-4412F703EF28}"/>
              </a:ext>
            </a:extLst>
          </p:cNvPr>
          <p:cNvSpPr/>
          <p:nvPr userDrawn="1"/>
        </p:nvSpPr>
        <p:spPr>
          <a:xfrm>
            <a:off x="5559065" y="3226871"/>
            <a:ext cx="6638166" cy="3799836"/>
          </a:xfrm>
          <a:prstGeom prst="rect">
            <a:avLst/>
          </a:prstGeom>
          <a:blipFill>
            <a:blip r:embed="rId4">
              <a:alphaModFix amt="27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5796250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目录页_五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marL="0" indent="0" algn="ctr">
              <a:lnSpc>
                <a:spcPct val="130000"/>
              </a:lnSpc>
              <a:buNone/>
              <a:defRPr sz="1400" b="0">
                <a:latin typeface="Microsoft YaHei" charset="0"/>
                <a:ea typeface="Microsoft YaHei" charset="0"/>
                <a:cs typeface="Microsoft YaHei" charset="0"/>
              </a:defRPr>
            </a:lvl1pPr>
          </a:lstStyle>
          <a:p>
            <a:pPr lvl="0"/>
            <a:endParaRPr kumimoji="1" lang="zh-CN" altLang="en-US" dirty="0"/>
          </a:p>
        </p:txBody>
      </p:sp>
      <p:sp>
        <p:nvSpPr>
          <p:cNvPr id="7" name="文本占位符 6"/>
          <p:cNvSpPr>
            <a:spLocks noGrp="1"/>
          </p:cNvSpPr>
          <p:nvPr>
            <p:ph type="body" sz="quarter" idx="14" hasCustomPrompt="1"/>
          </p:nvPr>
        </p:nvSpPr>
        <p:spPr>
          <a:xfrm>
            <a:off x="579519" y="4167324"/>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79518" y="4622800"/>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8" name="文本占位符 6"/>
          <p:cNvSpPr>
            <a:spLocks noGrp="1"/>
          </p:cNvSpPr>
          <p:nvPr>
            <p:ph type="body" sz="quarter" idx="16" hasCustomPrompt="1"/>
          </p:nvPr>
        </p:nvSpPr>
        <p:spPr>
          <a:xfrm>
            <a:off x="2892015"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9" name="文本占位符 6"/>
          <p:cNvSpPr>
            <a:spLocks noGrp="1"/>
          </p:cNvSpPr>
          <p:nvPr>
            <p:ph type="body" sz="quarter" idx="17" hasCustomPrompt="1"/>
          </p:nvPr>
        </p:nvSpPr>
        <p:spPr>
          <a:xfrm>
            <a:off x="2892013"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6"/>
          <p:cNvSpPr>
            <a:spLocks noGrp="1"/>
          </p:cNvSpPr>
          <p:nvPr>
            <p:ph type="body" sz="quarter" idx="18" hasCustomPrompt="1"/>
          </p:nvPr>
        </p:nvSpPr>
        <p:spPr>
          <a:xfrm>
            <a:off x="5204511"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1" name="文本占位符 6"/>
          <p:cNvSpPr>
            <a:spLocks noGrp="1"/>
          </p:cNvSpPr>
          <p:nvPr>
            <p:ph type="body" sz="quarter" idx="19" hasCustomPrompt="1"/>
          </p:nvPr>
        </p:nvSpPr>
        <p:spPr>
          <a:xfrm>
            <a:off x="5204511"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2" name="文本占位符 6"/>
          <p:cNvSpPr>
            <a:spLocks noGrp="1"/>
          </p:cNvSpPr>
          <p:nvPr>
            <p:ph type="body" sz="quarter" idx="20" hasCustomPrompt="1"/>
          </p:nvPr>
        </p:nvSpPr>
        <p:spPr>
          <a:xfrm>
            <a:off x="7517007" y="4167324"/>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3" name="文本占位符 6"/>
          <p:cNvSpPr>
            <a:spLocks noGrp="1"/>
          </p:cNvSpPr>
          <p:nvPr>
            <p:ph type="body" sz="quarter" idx="21" hasCustomPrompt="1"/>
          </p:nvPr>
        </p:nvSpPr>
        <p:spPr>
          <a:xfrm>
            <a:off x="7517007" y="4622800"/>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4" name="文本占位符 6"/>
          <p:cNvSpPr>
            <a:spLocks noGrp="1"/>
          </p:cNvSpPr>
          <p:nvPr>
            <p:ph type="body" sz="quarter" idx="22" hasCustomPrompt="1"/>
          </p:nvPr>
        </p:nvSpPr>
        <p:spPr>
          <a:xfrm>
            <a:off x="9829503"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5" name="文本占位符 6"/>
          <p:cNvSpPr>
            <a:spLocks noGrp="1"/>
          </p:cNvSpPr>
          <p:nvPr>
            <p:ph type="body" sz="quarter" idx="23" hasCustomPrompt="1"/>
          </p:nvPr>
        </p:nvSpPr>
        <p:spPr>
          <a:xfrm>
            <a:off x="9829502"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pic>
        <p:nvPicPr>
          <p:cNvPr id="26" name="图片 25">
            <a:extLst>
              <a:ext uri="{FF2B5EF4-FFF2-40B4-BE49-F238E27FC236}">
                <a16:creationId xmlns:a16="http://schemas.microsoft.com/office/drawing/2014/main" id="{E1994B25-C42E-47A7-9D4C-4258CCE66DE8}"/>
              </a:ext>
            </a:extLst>
          </p:cNvPr>
          <p:cNvPicPr>
            <a:picLocks noChangeAspect="1"/>
          </p:cNvPicPr>
          <p:nvPr userDrawn="1"/>
        </p:nvPicPr>
        <p:blipFill>
          <a:blip r:embed="rId3"/>
          <a:stretch>
            <a:fillRect/>
          </a:stretch>
        </p:blipFill>
        <p:spPr>
          <a:xfrm>
            <a:off x="277244" y="169068"/>
            <a:ext cx="2100786" cy="440532"/>
          </a:xfrm>
          <a:prstGeom prst="rect">
            <a:avLst/>
          </a:prstGeom>
        </p:spPr>
      </p:pic>
    </p:spTree>
    <p:extLst>
      <p:ext uri="{BB962C8B-B14F-4D97-AF65-F5344CB8AC3E}">
        <p14:creationId xmlns:p14="http://schemas.microsoft.com/office/powerpoint/2010/main" val="4268450820"/>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p:blipFill>
        <p:spPr>
          <a:xfrm>
            <a:off x="7378700" y="203200"/>
            <a:ext cx="4419600" cy="4419600"/>
          </a:xfrm>
          <a:prstGeom prst="ellipse">
            <a:avLst/>
          </a:prstGeom>
        </p:spPr>
      </p:pic>
      <p:sp>
        <p:nvSpPr>
          <p:cNvPr id="6" name="文本占位符 7"/>
          <p:cNvSpPr>
            <a:spLocks noGrp="1"/>
          </p:cNvSpPr>
          <p:nvPr>
            <p:ph type="body" sz="quarter" idx="11" hasCustomPrompt="1"/>
          </p:nvPr>
        </p:nvSpPr>
        <p:spPr>
          <a:xfrm>
            <a:off x="3801979" y="1020156"/>
            <a:ext cx="4588044" cy="888855"/>
          </a:xfrm>
          <a:prstGeom prst="rect">
            <a:avLst/>
          </a:prstGeom>
          <a:ln w="12700" cmpd="sng">
            <a:noFill/>
          </a:ln>
        </p:spPr>
        <p:txBody>
          <a:bodyPr vert="horz" anchor="ctr"/>
          <a:lstStyle>
            <a:lvl1pPr marL="0" indent="0" algn="ctr">
              <a:buNone/>
              <a:defRPr sz="6000" b="1">
                <a:latin typeface="Microsoft YaHei" charset="0"/>
                <a:ea typeface="Microsoft YaHei" charset="0"/>
                <a:cs typeface="Microsoft YaHei" charset="0"/>
              </a:defRPr>
            </a:lvl1pPr>
          </a:lstStyle>
          <a:p>
            <a:pPr lvl="0"/>
            <a:r>
              <a:rPr kumimoji="1" lang="zh-CN" altLang="en-US" dirty="0"/>
              <a:t>目录</a:t>
            </a:r>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Microsoft YaHei" charset="0"/>
                <a:ea typeface="Microsoft YaHei" charset="0"/>
                <a:cs typeface="Microsoft YaHei" charset="0"/>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2" y="2413000"/>
            <a:ext cx="9272338" cy="1059969"/>
          </a:xfrm>
          <a:prstGeom prst="rect">
            <a:avLst/>
          </a:prstGeom>
          <a:ln w="12700" cmpd="sng">
            <a:noFill/>
          </a:ln>
        </p:spPr>
        <p:txBody>
          <a:bodyPr vert="horz" anchor="t"/>
          <a:lstStyle>
            <a:lvl1pPr>
              <a:defRPr kumimoji="1" lang="zh-CN" altLang="en-US" sz="1400" b="0" dirty="0">
                <a:latin typeface="Microsoft YaHei" charset="0"/>
                <a:ea typeface="Microsoft YaHei" charset="0"/>
                <a:cs typeface="Microsoft YaHei" charset="0"/>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58800" y="4167324"/>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58799" y="4622800"/>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8" name="文本占位符 6"/>
          <p:cNvSpPr>
            <a:spLocks noGrp="1"/>
          </p:cNvSpPr>
          <p:nvPr>
            <p:ph type="body" sz="quarter" idx="16" hasCustomPrompt="1"/>
          </p:nvPr>
        </p:nvSpPr>
        <p:spPr>
          <a:xfrm>
            <a:off x="2408797"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9" name="文本占位符 6"/>
          <p:cNvSpPr>
            <a:spLocks noGrp="1"/>
          </p:cNvSpPr>
          <p:nvPr>
            <p:ph type="body" sz="quarter" idx="17" hasCustomPrompt="1"/>
          </p:nvPr>
        </p:nvSpPr>
        <p:spPr>
          <a:xfrm>
            <a:off x="2408797"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6"/>
          <p:cNvSpPr>
            <a:spLocks noGrp="1"/>
          </p:cNvSpPr>
          <p:nvPr>
            <p:ph type="body" sz="quarter" idx="18" hasCustomPrompt="1"/>
          </p:nvPr>
        </p:nvSpPr>
        <p:spPr>
          <a:xfrm>
            <a:off x="4258794"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1" name="文本占位符 6"/>
          <p:cNvSpPr>
            <a:spLocks noGrp="1"/>
          </p:cNvSpPr>
          <p:nvPr>
            <p:ph type="body" sz="quarter" idx="19" hasCustomPrompt="1"/>
          </p:nvPr>
        </p:nvSpPr>
        <p:spPr>
          <a:xfrm>
            <a:off x="4258794"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2" name="文本占位符 6"/>
          <p:cNvSpPr>
            <a:spLocks noGrp="1"/>
          </p:cNvSpPr>
          <p:nvPr>
            <p:ph type="body" sz="quarter" idx="20" hasCustomPrompt="1"/>
          </p:nvPr>
        </p:nvSpPr>
        <p:spPr>
          <a:xfrm>
            <a:off x="7958788" y="4167324"/>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3" name="文本占位符 6"/>
          <p:cNvSpPr>
            <a:spLocks noGrp="1"/>
          </p:cNvSpPr>
          <p:nvPr>
            <p:ph type="body" sz="quarter" idx="21" hasCustomPrompt="1"/>
          </p:nvPr>
        </p:nvSpPr>
        <p:spPr>
          <a:xfrm>
            <a:off x="7954761" y="4622800"/>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4" name="文本占位符 6"/>
          <p:cNvSpPr>
            <a:spLocks noGrp="1"/>
          </p:cNvSpPr>
          <p:nvPr>
            <p:ph type="body" sz="quarter" idx="22" hasCustomPrompt="1"/>
          </p:nvPr>
        </p:nvSpPr>
        <p:spPr>
          <a:xfrm>
            <a:off x="9808784"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5" name="文本占位符 6"/>
          <p:cNvSpPr>
            <a:spLocks noGrp="1"/>
          </p:cNvSpPr>
          <p:nvPr>
            <p:ph type="body" sz="quarter" idx="23" hasCustomPrompt="1"/>
          </p:nvPr>
        </p:nvSpPr>
        <p:spPr>
          <a:xfrm>
            <a:off x="9808783"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6" name="文本占位符 6"/>
          <p:cNvSpPr>
            <a:spLocks noGrp="1"/>
          </p:cNvSpPr>
          <p:nvPr>
            <p:ph type="body" sz="quarter" idx="24" hasCustomPrompt="1"/>
          </p:nvPr>
        </p:nvSpPr>
        <p:spPr>
          <a:xfrm>
            <a:off x="6108791" y="4165951"/>
            <a:ext cx="1846774"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7" name="文本占位符 6"/>
          <p:cNvSpPr>
            <a:spLocks noGrp="1"/>
          </p:cNvSpPr>
          <p:nvPr>
            <p:ph type="body" sz="quarter" idx="25" hasCustomPrompt="1"/>
          </p:nvPr>
        </p:nvSpPr>
        <p:spPr>
          <a:xfrm>
            <a:off x="6108791" y="4621427"/>
            <a:ext cx="1846774"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pic>
        <p:nvPicPr>
          <p:cNvPr id="29" name="图片 28">
            <a:extLst>
              <a:ext uri="{FF2B5EF4-FFF2-40B4-BE49-F238E27FC236}">
                <a16:creationId xmlns:a16="http://schemas.microsoft.com/office/drawing/2014/main" id="{617B9982-E3E4-48F5-A5C2-D27482E0B2FA}"/>
              </a:ext>
            </a:extLst>
          </p:cNvPr>
          <p:cNvPicPr>
            <a:picLocks noChangeAspect="1"/>
          </p:cNvPicPr>
          <p:nvPr userDrawn="1"/>
        </p:nvPicPr>
        <p:blipFill>
          <a:blip r:embed="rId3"/>
          <a:stretch>
            <a:fillRect/>
          </a:stretch>
        </p:blipFill>
        <p:spPr>
          <a:xfrm>
            <a:off x="277244" y="169068"/>
            <a:ext cx="2100786" cy="440532"/>
          </a:xfrm>
          <a:prstGeom prst="rect">
            <a:avLst/>
          </a:prstGeom>
        </p:spPr>
      </p:pic>
      <p:sp>
        <p:nvSpPr>
          <p:cNvPr id="10" name="矩形 9">
            <a:extLst>
              <a:ext uri="{FF2B5EF4-FFF2-40B4-BE49-F238E27FC236}">
                <a16:creationId xmlns:a16="http://schemas.microsoft.com/office/drawing/2014/main" id="{9B4BAB04-2118-4F0B-B5B9-F4740C7FCE56}"/>
              </a:ext>
            </a:extLst>
          </p:cNvPr>
          <p:cNvSpPr/>
          <p:nvPr userDrawn="1"/>
        </p:nvSpPr>
        <p:spPr>
          <a:xfrm>
            <a:off x="5814919" y="1811930"/>
            <a:ext cx="9148698" cy="5236921"/>
          </a:xfrm>
          <a:prstGeom prst="rect">
            <a:avLst/>
          </a:prstGeom>
          <a:blipFill>
            <a:blip r:embed="rId4">
              <a:alphaModFix amt="27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0613202"/>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704" r:id="rId1"/>
    <p:sldLayoutId id="2147483712" r:id="rId2"/>
    <p:sldLayoutId id="2147483699" r:id="rId3"/>
    <p:sldLayoutId id="2147483707" r:id="rId4"/>
    <p:sldLayoutId id="2147483700" r:id="rId5"/>
    <p:sldLayoutId id="2147483708" r:id="rId6"/>
    <p:sldLayoutId id="2147483701" r:id="rId7"/>
    <p:sldLayoutId id="2147483709" r:id="rId8"/>
    <p:sldLayoutId id="2147483702" r:id="rId9"/>
    <p:sldLayoutId id="2147483710" r:id="rId10"/>
    <p:sldLayoutId id="2147483689" r:id="rId11"/>
    <p:sldLayoutId id="2147483711" r:id="rId12"/>
    <p:sldLayoutId id="2147483690" r:id="rId13"/>
    <p:sldLayoutId id="2147483691" r:id="rId14"/>
    <p:sldLayoutId id="2147483692" r:id="rId15"/>
    <p:sldLayoutId id="2147483693" r:id="rId16"/>
    <p:sldLayoutId id="2147483705" r:id="rId17"/>
    <p:sldLayoutId id="2147483706" r:id="rId18"/>
    <p:sldLayoutId id="2147483713" r:id="rId19"/>
    <p:sldLayoutId id="2147483698"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C6694F9-DE72-4D07-A530-D70B4DE5CB8F}"/>
              </a:ext>
            </a:extLst>
          </p:cNvPr>
          <p:cNvSpPr/>
          <p:nvPr/>
        </p:nvSpPr>
        <p:spPr>
          <a:xfrm>
            <a:off x="-1" y="1915886"/>
            <a:ext cx="12192001" cy="3193143"/>
          </a:xfrm>
          <a:prstGeom prst="rect">
            <a:avLst/>
          </a:prstGeom>
          <a:gradFill flip="none" rotWithShape="1">
            <a:gsLst>
              <a:gs pos="0">
                <a:schemeClr val="bg1"/>
              </a:gs>
              <a:gs pos="30000">
                <a:schemeClr val="bg1">
                  <a:alpha val="70000"/>
                </a:schemeClr>
              </a:gs>
              <a:gs pos="50000">
                <a:schemeClr val="bg1"/>
              </a:gs>
              <a:gs pos="70000">
                <a:schemeClr val="bg1">
                  <a:alpha val="70000"/>
                </a:schemeClr>
              </a:gs>
              <a:gs pos="100000">
                <a:schemeClr val="bg1"/>
              </a:gs>
            </a:gsLst>
            <a:path path="rect">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a:extLst>
              <a:ext uri="{FF2B5EF4-FFF2-40B4-BE49-F238E27FC236}">
                <a16:creationId xmlns:a16="http://schemas.microsoft.com/office/drawing/2014/main" id="{5CDDE036-5CEB-4CC3-BD3F-A0286B99F89C}"/>
              </a:ext>
            </a:extLst>
          </p:cNvPr>
          <p:cNvSpPr>
            <a:spLocks noGrp="1"/>
          </p:cNvSpPr>
          <p:nvPr>
            <p:ph type="body" sz="quarter" idx="10"/>
          </p:nvPr>
        </p:nvSpPr>
        <p:spPr>
          <a:xfrm>
            <a:off x="522697" y="1470581"/>
            <a:ext cx="11146606" cy="1774209"/>
          </a:xfrm>
        </p:spPr>
        <p:txBody>
          <a:bodyPr/>
          <a:lstStyle/>
          <a:p>
            <a:r>
              <a:rPr lang="en-US" altLang="zh-CN" sz="4800" kern="100" dirty="0">
                <a:effectLst/>
                <a:latin typeface="Times New Roman" panose="02020603050405020304" pitchFamily="18" charset="0"/>
                <a:ea typeface="宋体" panose="02010600030101010101" pitchFamily="2" charset="-122"/>
                <a:cs typeface="Times New Roman" panose="02020603050405020304" pitchFamily="18" charset="0"/>
              </a:rPr>
              <a:t>Theorists, Experimentalists and </a:t>
            </a:r>
          </a:p>
          <a:p>
            <a:r>
              <a:rPr lang="en-US" altLang="zh-CN" sz="4800" kern="100" dirty="0">
                <a:effectLst/>
                <a:latin typeface="Times New Roman" panose="02020603050405020304" pitchFamily="18" charset="0"/>
                <a:ea typeface="宋体" panose="02010600030101010101" pitchFamily="2" charset="-122"/>
                <a:cs typeface="Times New Roman" panose="02020603050405020304" pitchFamily="18" charset="0"/>
              </a:rPr>
              <a:t>the Bias in Popular Physics</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5" name="文本占位符 4">
            <a:extLst>
              <a:ext uri="{FF2B5EF4-FFF2-40B4-BE49-F238E27FC236}">
                <a16:creationId xmlns:a16="http://schemas.microsoft.com/office/drawing/2014/main" id="{BFCF1FCF-C80E-444E-AC6C-DD84C40D633F}"/>
              </a:ext>
            </a:extLst>
          </p:cNvPr>
          <p:cNvSpPr>
            <a:spLocks noGrp="1"/>
          </p:cNvSpPr>
          <p:nvPr>
            <p:ph type="body" sz="quarter" idx="11"/>
          </p:nvPr>
        </p:nvSpPr>
        <p:spPr>
          <a:xfrm>
            <a:off x="2709272" y="3487725"/>
            <a:ext cx="7254860" cy="1026982"/>
          </a:xfrm>
        </p:spPr>
        <p:txBody>
          <a:bodyPr/>
          <a:lstStyle/>
          <a:p>
            <a:r>
              <a:rPr lang="en-US" altLang="zh-CN" sz="1800" dirty="0">
                <a:solidFill>
                  <a:schemeClr val="tx1">
                    <a:lumMod val="95000"/>
                    <a:lumOff val="5000"/>
                  </a:schemeClr>
                </a:solidFill>
              </a:rPr>
              <a:t>Group 5</a:t>
            </a:r>
          </a:p>
          <a:p>
            <a:r>
              <a:rPr lang="en-US" altLang="zh-CN" sz="1800" dirty="0">
                <a:solidFill>
                  <a:schemeClr val="tx1">
                    <a:lumMod val="95000"/>
                    <a:lumOff val="5000"/>
                  </a:schemeClr>
                </a:solidFill>
              </a:rPr>
              <a:t>Zhou </a:t>
            </a:r>
            <a:r>
              <a:rPr lang="en-US" altLang="zh-CN" sz="1800" dirty="0" err="1">
                <a:solidFill>
                  <a:schemeClr val="tx1">
                    <a:lumMod val="95000"/>
                    <a:lumOff val="5000"/>
                  </a:schemeClr>
                </a:solidFill>
              </a:rPr>
              <a:t>Qiang</a:t>
            </a:r>
            <a:r>
              <a:rPr lang="en-US" altLang="zh-CN" sz="1800" dirty="0">
                <a:solidFill>
                  <a:schemeClr val="tx1">
                    <a:lumMod val="95000"/>
                    <a:lumOff val="5000"/>
                  </a:schemeClr>
                </a:solidFill>
              </a:rPr>
              <a:t>, Li </a:t>
            </a:r>
            <a:r>
              <a:rPr lang="en-US" altLang="zh-CN" sz="1800" dirty="0" err="1">
                <a:solidFill>
                  <a:schemeClr val="tx1">
                    <a:lumMod val="95000"/>
                    <a:lumOff val="5000"/>
                  </a:schemeClr>
                </a:solidFill>
              </a:rPr>
              <a:t>Xinyu</a:t>
            </a:r>
            <a:r>
              <a:rPr lang="en-US" altLang="zh-CN" sz="1800" dirty="0">
                <a:solidFill>
                  <a:schemeClr val="tx1">
                    <a:lumMod val="95000"/>
                    <a:lumOff val="5000"/>
                  </a:schemeClr>
                </a:solidFill>
              </a:rPr>
              <a:t>, Lu </a:t>
            </a:r>
            <a:r>
              <a:rPr lang="en-US" altLang="zh-CN" sz="1800" dirty="0" err="1">
                <a:solidFill>
                  <a:schemeClr val="tx1">
                    <a:lumMod val="95000"/>
                    <a:lumOff val="5000"/>
                  </a:schemeClr>
                </a:solidFill>
              </a:rPr>
              <a:t>Yiming</a:t>
            </a:r>
            <a:r>
              <a:rPr lang="en-US" altLang="zh-CN" sz="1800" dirty="0">
                <a:solidFill>
                  <a:schemeClr val="tx1">
                    <a:lumMod val="95000"/>
                    <a:lumOff val="5000"/>
                  </a:schemeClr>
                </a:solidFill>
              </a:rPr>
              <a:t>, </a:t>
            </a:r>
            <a:r>
              <a:rPr lang="en-US" altLang="zh-CN" sz="1800" dirty="0" err="1">
                <a:solidFill>
                  <a:schemeClr val="tx1">
                    <a:lumMod val="95000"/>
                    <a:lumOff val="5000"/>
                  </a:schemeClr>
                </a:solidFill>
              </a:rPr>
              <a:t>Lv</a:t>
            </a:r>
            <a:r>
              <a:rPr lang="en-US" altLang="zh-CN" sz="1800" dirty="0">
                <a:solidFill>
                  <a:schemeClr val="tx1">
                    <a:lumMod val="95000"/>
                    <a:lumOff val="5000"/>
                  </a:schemeClr>
                </a:solidFill>
              </a:rPr>
              <a:t> </a:t>
            </a:r>
            <a:r>
              <a:rPr lang="en-US" altLang="zh-CN" sz="1800" dirty="0" err="1">
                <a:solidFill>
                  <a:schemeClr val="tx1">
                    <a:lumMod val="95000"/>
                    <a:lumOff val="5000"/>
                  </a:schemeClr>
                </a:solidFill>
              </a:rPr>
              <a:t>Nanfang</a:t>
            </a:r>
            <a:endParaRPr lang="zh-CN" altLang="en-US" sz="1800" dirty="0">
              <a:solidFill>
                <a:schemeClr val="tx1">
                  <a:lumMod val="95000"/>
                  <a:lumOff val="5000"/>
                </a:schemeClr>
              </a:solidFill>
            </a:endParaRPr>
          </a:p>
          <a:p>
            <a:endParaRPr lang="zh-CN" altLang="en-US" sz="1800" dirty="0">
              <a:solidFill>
                <a:schemeClr val="tx1">
                  <a:lumMod val="95000"/>
                  <a:lumOff val="5000"/>
                </a:schemeClr>
              </a:solidFill>
            </a:endParaRPr>
          </a:p>
        </p:txBody>
      </p:sp>
      <p:pic>
        <p:nvPicPr>
          <p:cNvPr id="3" name="图形 2" descr="无线话筒">
            <a:extLst>
              <a:ext uri="{FF2B5EF4-FFF2-40B4-BE49-F238E27FC236}">
                <a16:creationId xmlns:a16="http://schemas.microsoft.com/office/drawing/2014/main" id="{7190D82F-FF5E-4B1D-BB58-C7CB1A56EB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89213" y="3394831"/>
            <a:ext cx="536625" cy="536625"/>
          </a:xfrm>
          <a:prstGeom prst="rect">
            <a:avLst/>
          </a:prstGeom>
        </p:spPr>
      </p:pic>
      <p:pic>
        <p:nvPicPr>
          <p:cNvPr id="9" name="图形 8" descr="日历">
            <a:extLst>
              <a:ext uri="{FF2B5EF4-FFF2-40B4-BE49-F238E27FC236}">
                <a16:creationId xmlns:a16="http://schemas.microsoft.com/office/drawing/2014/main" id="{447CE7B3-0FA1-4080-BB4D-F36CBBA57A4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61541" y="4293121"/>
            <a:ext cx="524003" cy="524003"/>
          </a:xfrm>
          <a:prstGeom prst="rect">
            <a:avLst/>
          </a:prstGeom>
        </p:spPr>
      </p:pic>
      <p:sp>
        <p:nvSpPr>
          <p:cNvPr id="10" name="文本占位符 4">
            <a:extLst>
              <a:ext uri="{FF2B5EF4-FFF2-40B4-BE49-F238E27FC236}">
                <a16:creationId xmlns:a16="http://schemas.microsoft.com/office/drawing/2014/main" id="{FEF08375-E272-44D6-9777-BA5E7A11E6E9}"/>
              </a:ext>
            </a:extLst>
          </p:cNvPr>
          <p:cNvSpPr txBox="1">
            <a:spLocks/>
          </p:cNvSpPr>
          <p:nvPr/>
        </p:nvSpPr>
        <p:spPr>
          <a:xfrm>
            <a:off x="6670018" y="3745327"/>
            <a:ext cx="1327359" cy="385135"/>
          </a:xfrm>
          <a:prstGeom prst="rect">
            <a:avLst/>
          </a:prstGeom>
          <a:noFill/>
          <a:ln w="12700" cmpd="sng">
            <a:noFill/>
          </a:ln>
        </p:spPr>
        <p:txBody>
          <a:bodyPr vert="horz" anchor="t"/>
          <a:lstStyle>
            <a:lvl1pPr marL="0" indent="0" algn="ctr" defTabSz="914400" rtl="0" eaLnBrk="1" latinLnBrk="0" hangingPunct="1">
              <a:lnSpc>
                <a:spcPct val="90000"/>
              </a:lnSpc>
              <a:spcBef>
                <a:spcPts val="1000"/>
              </a:spcBef>
              <a:buFont typeface="Arial" panose="020B0604020202020204" pitchFamily="34" charset="0"/>
              <a:buNone/>
              <a:defRPr sz="1400" b="0" kern="1200">
                <a:solidFill>
                  <a:schemeClr val="tx1"/>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1800" dirty="0">
              <a:solidFill>
                <a:schemeClr val="tx1">
                  <a:lumMod val="95000"/>
                  <a:lumOff val="5000"/>
                </a:schemeClr>
              </a:solidFill>
            </a:endParaRPr>
          </a:p>
        </p:txBody>
      </p:sp>
      <p:sp>
        <p:nvSpPr>
          <p:cNvPr id="11" name="文本占位符 4">
            <a:extLst>
              <a:ext uri="{FF2B5EF4-FFF2-40B4-BE49-F238E27FC236}">
                <a16:creationId xmlns:a16="http://schemas.microsoft.com/office/drawing/2014/main" id="{25235290-49A3-4D30-95C1-FB9E2656E4F1}"/>
              </a:ext>
            </a:extLst>
          </p:cNvPr>
          <p:cNvSpPr txBox="1">
            <a:spLocks/>
          </p:cNvSpPr>
          <p:nvPr/>
        </p:nvSpPr>
        <p:spPr>
          <a:xfrm>
            <a:off x="5270655" y="4431988"/>
            <a:ext cx="2321690" cy="385136"/>
          </a:xfrm>
          <a:prstGeom prst="rect">
            <a:avLst/>
          </a:prstGeom>
          <a:noFill/>
          <a:ln w="12700" cmpd="sng">
            <a:noFill/>
          </a:ln>
        </p:spPr>
        <p:txBody>
          <a:bodyPr vert="horz" anchor="t"/>
          <a:lstStyle>
            <a:lvl1pPr marL="0" indent="0" algn="ctr" defTabSz="914400" rtl="0" eaLnBrk="1" latinLnBrk="0" hangingPunct="1">
              <a:lnSpc>
                <a:spcPct val="90000"/>
              </a:lnSpc>
              <a:spcBef>
                <a:spcPts val="1000"/>
              </a:spcBef>
              <a:buFont typeface="Arial" panose="020B0604020202020204" pitchFamily="34" charset="0"/>
              <a:buNone/>
              <a:defRPr sz="1400" b="0" kern="1200">
                <a:solidFill>
                  <a:schemeClr val="tx1"/>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a:solidFill>
                  <a:schemeClr val="tx1">
                    <a:lumMod val="95000"/>
                    <a:lumOff val="5000"/>
                  </a:schemeClr>
                </a:solidFill>
              </a:rPr>
              <a:t>2021</a:t>
            </a:r>
            <a:r>
              <a:rPr lang="zh-CN" altLang="en-US" sz="1800" dirty="0">
                <a:solidFill>
                  <a:schemeClr val="tx1">
                    <a:lumMod val="95000"/>
                    <a:lumOff val="5000"/>
                  </a:schemeClr>
                </a:solidFill>
              </a:rPr>
              <a:t>年</a:t>
            </a:r>
            <a:r>
              <a:rPr lang="en-US" altLang="zh-CN" sz="1800" dirty="0">
                <a:solidFill>
                  <a:schemeClr val="tx1">
                    <a:lumMod val="95000"/>
                    <a:lumOff val="5000"/>
                  </a:schemeClr>
                </a:solidFill>
              </a:rPr>
              <a:t>011</a:t>
            </a:r>
            <a:r>
              <a:rPr lang="zh-CN" altLang="en-US" sz="1800" dirty="0">
                <a:solidFill>
                  <a:schemeClr val="tx1">
                    <a:lumMod val="95000"/>
                    <a:lumOff val="5000"/>
                  </a:schemeClr>
                </a:solidFill>
              </a:rPr>
              <a:t>月</a:t>
            </a:r>
            <a:r>
              <a:rPr lang="en-US" altLang="zh-CN" sz="1800" dirty="0">
                <a:solidFill>
                  <a:schemeClr val="tx1">
                    <a:lumMod val="95000"/>
                    <a:lumOff val="5000"/>
                  </a:schemeClr>
                </a:solidFill>
              </a:rPr>
              <a:t>04</a:t>
            </a:r>
            <a:r>
              <a:rPr lang="zh-CN" altLang="en-US" sz="1800" dirty="0">
                <a:solidFill>
                  <a:schemeClr val="tx1">
                    <a:lumMod val="95000"/>
                    <a:lumOff val="5000"/>
                  </a:schemeClr>
                </a:solidFill>
              </a:rPr>
              <a:t>日</a:t>
            </a:r>
          </a:p>
        </p:txBody>
      </p:sp>
    </p:spTree>
    <p:extLst>
      <p:ext uri="{BB962C8B-B14F-4D97-AF65-F5344CB8AC3E}">
        <p14:creationId xmlns:p14="http://schemas.microsoft.com/office/powerpoint/2010/main" val="3163629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950374" y="1908844"/>
            <a:ext cx="309880" cy="518160"/>
          </a:xfrm>
          <a:prstGeom prst="rect">
            <a:avLst/>
          </a:prstGeom>
        </p:spPr>
        <p:txBody>
          <a:bodyPr wrap="none">
            <a:spAutoFit/>
          </a:bodyPr>
          <a:lstStyle/>
          <a:p>
            <a:endParaRPr lang="en-US" altLang="zh-CN" sz="2800" b="1" dirty="0">
              <a:solidFill>
                <a:srgbClr val="000000"/>
              </a:solidFill>
              <a:latin typeface="Segoe UI"/>
              <a:ea typeface="微软雅黑" charset="0"/>
            </a:endParaRPr>
          </a:p>
        </p:txBody>
      </p:sp>
      <p:sp>
        <p:nvSpPr>
          <p:cNvPr id="3" name="矩形 2"/>
          <p:cNvSpPr/>
          <p:nvPr/>
        </p:nvSpPr>
        <p:spPr>
          <a:xfrm>
            <a:off x="820066" y="1282046"/>
            <a:ext cx="10551867" cy="3768468"/>
          </a:xfrm>
          <a:prstGeom prst="rect">
            <a:avLst/>
          </a:prstGeom>
        </p:spPr>
        <p:txBody>
          <a:bodyPr wrap="squar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000000"/>
                </a:solidFill>
                <a:effectLst/>
                <a:uLnTx/>
                <a:uFillTx/>
                <a:latin typeface="Segoe UI"/>
                <a:ea typeface="微软雅黑"/>
                <a:cs typeface="+mn-cs"/>
              </a:rPr>
              <a:t>First</a:t>
            </a:r>
            <a:endParaRPr lang="en-US" altLang="zh-CN" sz="2800"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30000"/>
              </a:lnSpc>
            </a:pP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It seems to me that there are at least two important reasons why the public, in spite of tacitly appreciating the all important role of experiment in physics, fails to give experimentalists their due. (Para. 9)</a:t>
            </a:r>
          </a:p>
          <a:p>
            <a:pPr>
              <a:lnSpc>
                <a:spcPct val="130000"/>
              </a:lnSpc>
            </a:pPr>
            <a:endParaRPr lang="zh-CN" altLang="en-US" sz="1600" dirty="0">
              <a:solidFill>
                <a:schemeClr val="tx1">
                  <a:lumMod val="95000"/>
                  <a:lumOff val="5000"/>
                </a:schemeClr>
              </a:solidFill>
              <a:latin typeface="微软雅黑" charset="0"/>
              <a:ea typeface="微软雅黑" charset="0"/>
            </a:endParaRPr>
          </a:p>
          <a:p>
            <a:pPr>
              <a:lnSpc>
                <a:spcPct val="130000"/>
              </a:lnSpc>
            </a:pP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在我看来，至少有两个重要的原因可以解释为什么尽管公众默认实验在物理学中至关重要的作用，却没有给实验物理学家应有的地位。</a:t>
            </a:r>
          </a:p>
        </p:txBody>
      </p:sp>
      <p:sp>
        <p:nvSpPr>
          <p:cNvPr id="5" name="文本占位符 1">
            <a:extLst>
              <a:ext uri="{FF2B5EF4-FFF2-40B4-BE49-F238E27FC236}">
                <a16:creationId xmlns:a16="http://schemas.microsoft.com/office/drawing/2014/main" id="{77FE76F0-3A94-45E5-BA90-C822F23D376C}"/>
              </a:ext>
            </a:extLst>
          </p:cNvPr>
          <p:cNvSpPr>
            <a:spLocks noGrp="1"/>
          </p:cNvSpPr>
          <p:nvPr>
            <p:ph type="body" sz="quarter" idx="10"/>
          </p:nvPr>
        </p:nvSpPr>
        <p:spPr>
          <a:xfrm>
            <a:off x="265304" y="76813"/>
            <a:ext cx="6352312" cy="500923"/>
          </a:xfrm>
        </p:spPr>
        <p:txBody>
          <a:bodyPr/>
          <a:lstStyle/>
          <a:p>
            <a:r>
              <a:rPr kumimoji="1" lang="en-US" altLang="zh-CN" sz="2000" dirty="0">
                <a:solidFill>
                  <a:srgbClr val="2958A0"/>
                </a:solidFill>
              </a:rPr>
              <a:t>PART</a:t>
            </a:r>
            <a:r>
              <a:rPr kumimoji="1" lang="zh-CN" altLang="en-US" sz="2000" dirty="0">
                <a:solidFill>
                  <a:srgbClr val="2958A0"/>
                </a:solidFill>
              </a:rPr>
              <a:t> </a:t>
            </a:r>
            <a:r>
              <a:rPr kumimoji="1" lang="en-US" altLang="zh-CN" sz="2000" dirty="0">
                <a:solidFill>
                  <a:srgbClr val="2958A0"/>
                </a:solidFill>
              </a:rPr>
              <a:t>TWO</a:t>
            </a:r>
            <a:r>
              <a:rPr kumimoji="1" lang="zh-CN" altLang="en-US" sz="2000" dirty="0">
                <a:solidFill>
                  <a:srgbClr val="2958A0"/>
                </a:solidFill>
              </a:rPr>
              <a:t> </a:t>
            </a:r>
            <a:r>
              <a:rPr kumimoji="1" lang="en-US" altLang="zh-CN" sz="2000" dirty="0">
                <a:solidFill>
                  <a:srgbClr val="2958A0"/>
                </a:solidFill>
              </a:rPr>
              <a:t>Analysis of Difficult Sentences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08669" y="1052323"/>
            <a:ext cx="9625042" cy="4753353"/>
          </a:xfrm>
          <a:prstGeom prst="rect">
            <a:avLst/>
          </a:prstGeom>
        </p:spPr>
        <p:txBody>
          <a:bodyPr wrap="square">
            <a:spAutoFit/>
          </a:bodyPr>
          <a:lstStyle/>
          <a:p>
            <a:pPr>
              <a:lnSpc>
                <a:spcPct val="130000"/>
              </a:lnSpc>
            </a:pPr>
            <a:r>
              <a:rPr lang="en-US" altLang="zh-CN" sz="4000" b="1" dirty="0">
                <a:solidFill>
                  <a:srgbClr val="000000"/>
                </a:solidFill>
                <a:latin typeface="Segoe UI"/>
                <a:ea typeface="微软雅黑"/>
              </a:rPr>
              <a:t>Second</a:t>
            </a:r>
          </a:p>
          <a:p>
            <a:pPr algn="l">
              <a:lnSpc>
                <a:spcPct val="130000"/>
              </a:lnSpc>
              <a:buNone/>
            </a:pP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To be fair though, it's hard not to admire theorists when many experimentalists, as ingenious as their contraptions are,“simply”validate things which the theorists have already said. (Para. 11)</a:t>
            </a:r>
          </a:p>
          <a:p>
            <a:pPr algn="l">
              <a:lnSpc>
                <a:spcPct val="130000"/>
              </a:lnSpc>
              <a:buNone/>
            </a:pP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不过，公平地说，我们很难不崇拜理论物理学家，因为虽然很多实验物理学家像他们的实验装置一样富有创意，但也“仅仅”是验证了理论物理学家早已说过的东西。</a:t>
            </a:r>
          </a:p>
        </p:txBody>
      </p:sp>
      <p:sp>
        <p:nvSpPr>
          <p:cNvPr id="15" name="Text Placeholder 14"/>
          <p:cNvSpPr>
            <a:spLocks noGrp="1"/>
          </p:cNvSpPr>
          <p:nvPr>
            <p:ph type="body" sz="quarter" idx="10"/>
          </p:nvPr>
        </p:nvSpPr>
        <p:spPr/>
        <p:txBody>
          <a:bodyPr/>
          <a:lstStyle/>
          <a:p>
            <a:endParaRPr lang="zh-CN" altLang="en-US"/>
          </a:p>
        </p:txBody>
      </p:sp>
      <p:sp>
        <p:nvSpPr>
          <p:cNvPr id="5" name="文本占位符 1">
            <a:extLst>
              <a:ext uri="{FF2B5EF4-FFF2-40B4-BE49-F238E27FC236}">
                <a16:creationId xmlns:a16="http://schemas.microsoft.com/office/drawing/2014/main" id="{7332E632-99E7-46CB-ACA2-95B69673D56C}"/>
              </a:ext>
            </a:extLst>
          </p:cNvPr>
          <p:cNvSpPr txBox="1">
            <a:spLocks/>
          </p:cNvSpPr>
          <p:nvPr/>
        </p:nvSpPr>
        <p:spPr>
          <a:xfrm>
            <a:off x="0" y="220133"/>
            <a:ext cx="6352312" cy="500923"/>
          </a:xfrm>
          <a:prstGeom prst="rect">
            <a:avLst/>
          </a:prstGeom>
          <a:ln w="12700" cmpd="sng">
            <a:noFill/>
          </a:ln>
        </p:spPr>
        <p:txBody>
          <a:bodyPr vert="horz" anchor="ctr"/>
          <a:lstStyle>
            <a:lvl1pPr marL="0" indent="0" algn="r"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000">
                <a:solidFill>
                  <a:srgbClr val="2958A0"/>
                </a:solidFill>
              </a:rPr>
              <a:t>PART</a:t>
            </a:r>
            <a:r>
              <a:rPr kumimoji="1" lang="zh-CN" altLang="en-US" sz="2000">
                <a:solidFill>
                  <a:srgbClr val="2958A0"/>
                </a:solidFill>
              </a:rPr>
              <a:t> </a:t>
            </a:r>
            <a:r>
              <a:rPr kumimoji="1" lang="en-US" altLang="zh-CN" sz="2000">
                <a:solidFill>
                  <a:srgbClr val="2958A0"/>
                </a:solidFill>
              </a:rPr>
              <a:t>TWO</a:t>
            </a:r>
            <a:r>
              <a:rPr kumimoji="1" lang="zh-CN" altLang="en-US" sz="2000">
                <a:solidFill>
                  <a:srgbClr val="2958A0"/>
                </a:solidFill>
              </a:rPr>
              <a:t> </a:t>
            </a:r>
            <a:r>
              <a:rPr kumimoji="1" lang="en-US" altLang="zh-CN" sz="2000">
                <a:solidFill>
                  <a:srgbClr val="2958A0"/>
                </a:solidFill>
              </a:rPr>
              <a:t>Analysis of Difficult Sentences</a:t>
            </a:r>
            <a:endParaRPr kumimoji="1" lang="en-US" altLang="zh-CN" sz="2000" dirty="0">
              <a:solidFill>
                <a:srgbClr val="2958A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2194130" y="1932495"/>
            <a:ext cx="8590134" cy="1612812"/>
          </a:xfrm>
        </p:spPr>
        <p:txBody>
          <a:bodyPr/>
          <a:lstStyle/>
          <a:p>
            <a:r>
              <a:rPr lang="en-US" altLang="zh-CN" dirty="0">
                <a:solidFill>
                  <a:srgbClr val="000000"/>
                </a:solidFill>
                <a:latin typeface="Segoe UI"/>
                <a:ea typeface="微软雅黑" charset="0"/>
              </a:rPr>
              <a:t>QUESTIONS</a:t>
            </a:r>
            <a:endParaRPr lang="zh-CN" altLang="en-US" dirty="0">
              <a:solidFill>
                <a:srgbClr val="000000"/>
              </a:solidFill>
              <a:latin typeface="Segoe UI"/>
              <a:ea typeface="微软雅黑" charset="0"/>
            </a:endParaRPr>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FOUR</a:t>
            </a:r>
            <a:endParaRPr kumimoji="1" lang="zh-CN" altLang="en-US" dirty="0"/>
          </a:p>
        </p:txBody>
      </p:sp>
      <p:sp>
        <p:nvSpPr>
          <p:cNvPr id="7" name="矩形 6"/>
          <p:cNvSpPr/>
          <p:nvPr/>
        </p:nvSpPr>
        <p:spPr>
          <a:xfrm>
            <a:off x="4889817" y="4381144"/>
            <a:ext cx="2412366" cy="113341"/>
          </a:xfrm>
          <a:prstGeom prst="rect">
            <a:avLst/>
          </a:prstGeom>
          <a:solidFill>
            <a:srgbClr val="2958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1091450500"/>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76813"/>
            <a:ext cx="4871122" cy="437845"/>
          </a:xfrm>
        </p:spPr>
        <p:txBody>
          <a:bodyPr/>
          <a:lstStyle/>
          <a:p>
            <a:r>
              <a:rPr kumimoji="1" lang="en-US" altLang="zh-CN" sz="2000" dirty="0">
                <a:solidFill>
                  <a:srgbClr val="2958A0"/>
                </a:solidFill>
              </a:rPr>
              <a:t>PART</a:t>
            </a:r>
            <a:r>
              <a:rPr kumimoji="1" lang="zh-CN" altLang="en-US" sz="2000" dirty="0">
                <a:solidFill>
                  <a:srgbClr val="2958A0"/>
                </a:solidFill>
              </a:rPr>
              <a:t> </a:t>
            </a:r>
            <a:r>
              <a:rPr kumimoji="1" lang="en-US" altLang="zh-CN" sz="2000" dirty="0">
                <a:solidFill>
                  <a:srgbClr val="2958A0"/>
                </a:solidFill>
              </a:rPr>
              <a:t>FOUR</a:t>
            </a:r>
            <a:r>
              <a:rPr kumimoji="1" lang="zh-CN" altLang="en-US" sz="2000" dirty="0">
                <a:solidFill>
                  <a:srgbClr val="2958A0"/>
                </a:solidFill>
              </a:rPr>
              <a:t> </a:t>
            </a:r>
            <a:r>
              <a:rPr kumimoji="1" lang="en-US" altLang="zh-CN" sz="2000" dirty="0">
                <a:solidFill>
                  <a:srgbClr val="2958A0"/>
                </a:solidFill>
              </a:rPr>
              <a:t>Questions</a:t>
            </a:r>
          </a:p>
        </p:txBody>
      </p:sp>
      <p:sp>
        <p:nvSpPr>
          <p:cNvPr id="3" name="文本框 2">
            <a:extLst>
              <a:ext uri="{FF2B5EF4-FFF2-40B4-BE49-F238E27FC236}">
                <a16:creationId xmlns:a16="http://schemas.microsoft.com/office/drawing/2014/main" id="{5A93A415-496D-4391-84BE-725B580ADBDF}"/>
              </a:ext>
            </a:extLst>
          </p:cNvPr>
          <p:cNvSpPr txBox="1"/>
          <p:nvPr/>
        </p:nvSpPr>
        <p:spPr>
          <a:xfrm>
            <a:off x="549897" y="678730"/>
            <a:ext cx="11177047" cy="4862870"/>
          </a:xfrm>
          <a:prstGeom prst="rect">
            <a:avLst/>
          </a:prstGeom>
          <a:noFill/>
        </p:spPr>
        <p:txBody>
          <a:bodyPr wrap="square" rtlCol="0">
            <a:spAutoFit/>
          </a:bodyPr>
          <a:lstStyle/>
          <a:p>
            <a:r>
              <a:rPr lang="zh-CN" altLang="en-US" sz="4000" b="1" dirty="0">
                <a:solidFill>
                  <a:srgbClr val="000000"/>
                </a:solidFill>
                <a:latin typeface="Segoe UI"/>
                <a:ea typeface="微软雅黑"/>
              </a:rPr>
              <a:t>Why do people prefer theorists？</a:t>
            </a:r>
          </a:p>
          <a:p>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          Theory and practice are complementary. You have ideas and then put</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them into action. Theory can be applied to practice. Practice will</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inevitably lead</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to a set of theories</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.In fact, there is no doubt about the correctness of no theory. They will always have supporting basis without evidence. Theory is always under the challenge of experiment. Any perfect and rigorous experiment can deny theory. But the power of theory is huge. With theory, we understand part of the world and obtain the ability of reliable prediction and design. Therefore, the theories that still exist today are precious. The last thing to be remembered is usually theorists. </a:t>
            </a:r>
            <a:endParaRPr lang="zh-CN" altLang="en-US" sz="2800" kern="1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75947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2">
            <a:extLst>
              <a:ext uri="{FF2B5EF4-FFF2-40B4-BE49-F238E27FC236}">
                <a16:creationId xmlns:a16="http://schemas.microsoft.com/office/drawing/2014/main" id="{06EA312D-E603-4595-919C-FACCFBCD85A9}"/>
              </a:ext>
            </a:extLst>
          </p:cNvPr>
          <p:cNvSpPr txBox="1">
            <a:spLocks/>
          </p:cNvSpPr>
          <p:nvPr/>
        </p:nvSpPr>
        <p:spPr>
          <a:xfrm>
            <a:off x="1429657" y="3369912"/>
            <a:ext cx="9332685" cy="701346"/>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1400" b="1" kern="1200">
                <a:solidFill>
                  <a:schemeClr val="tx1"/>
                </a:solidFill>
                <a:latin typeface="Microsoft YaHei" charset="0"/>
                <a:ea typeface="Microsoft YaHei" charset="0"/>
                <a:cs typeface="Microsoft YaHei"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4800" dirty="0">
                <a:solidFill>
                  <a:srgbClr val="2958A0"/>
                </a:solidFill>
              </a:rPr>
              <a:t>Thanks</a:t>
            </a:r>
            <a:endParaRPr lang="zh-CN" altLang="en-US" sz="4800" dirty="0">
              <a:solidFill>
                <a:srgbClr val="2958A0"/>
              </a:solidFill>
            </a:endParaRPr>
          </a:p>
        </p:txBody>
      </p:sp>
      <p:pic>
        <p:nvPicPr>
          <p:cNvPr id="11" name="图片 10">
            <a:extLst>
              <a:ext uri="{FF2B5EF4-FFF2-40B4-BE49-F238E27FC236}">
                <a16:creationId xmlns:a16="http://schemas.microsoft.com/office/drawing/2014/main" id="{F41153E8-0677-461B-A62F-8C690E61825A}"/>
              </a:ext>
            </a:extLst>
          </p:cNvPr>
          <p:cNvPicPr>
            <a:picLocks noChangeAspect="1"/>
          </p:cNvPicPr>
          <p:nvPr/>
        </p:nvPicPr>
        <p:blipFill>
          <a:blip r:embed="rId2"/>
          <a:stretch>
            <a:fillRect/>
          </a:stretch>
        </p:blipFill>
        <p:spPr>
          <a:xfrm>
            <a:off x="4174519" y="2027929"/>
            <a:ext cx="3842959" cy="805863"/>
          </a:xfrm>
          <a:prstGeom prst="rect">
            <a:avLst/>
          </a:prstGeom>
        </p:spPr>
      </p:pic>
    </p:spTree>
    <p:extLst>
      <p:ext uri="{BB962C8B-B14F-4D97-AF65-F5344CB8AC3E}">
        <p14:creationId xmlns:p14="http://schemas.microsoft.com/office/powerpoint/2010/main" val="3133076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3727831" y="849042"/>
            <a:ext cx="4761920" cy="1240417"/>
          </a:xfrm>
        </p:spPr>
        <p:txBody>
          <a:bodyPr/>
          <a:lstStyle/>
          <a:p>
            <a:r>
              <a:rPr kumimoji="1" lang="en-US" altLang="zh-CN" dirty="0"/>
              <a:t>CONTENTS</a:t>
            </a:r>
            <a:endParaRPr kumimoji="1" lang="zh-CN" altLang="en-US" dirty="0"/>
          </a:p>
        </p:txBody>
      </p:sp>
      <p:sp>
        <p:nvSpPr>
          <p:cNvPr id="6" name="文本占位符 5"/>
          <p:cNvSpPr>
            <a:spLocks noGrp="1"/>
          </p:cNvSpPr>
          <p:nvPr>
            <p:ph type="body" sz="quarter" idx="14"/>
          </p:nvPr>
        </p:nvSpPr>
        <p:spPr>
          <a:xfrm>
            <a:off x="1606051" y="3042690"/>
            <a:ext cx="1849997" cy="694355"/>
          </a:xfrm>
        </p:spPr>
        <p:txBody>
          <a:bodyPr/>
          <a:lstStyle/>
          <a:p>
            <a:r>
              <a:rPr lang="en-US" altLang="zh-CN" dirty="0">
                <a:solidFill>
                  <a:srgbClr val="000000"/>
                </a:solidFill>
                <a:latin typeface="Segoe UI"/>
                <a:ea typeface="微软雅黑" charset="0"/>
              </a:rPr>
              <a:t>Theme &amp; organization</a:t>
            </a:r>
            <a:endParaRPr lang="zh-CN" altLang="en-US" dirty="0">
              <a:solidFill>
                <a:srgbClr val="000000"/>
              </a:solidFill>
              <a:latin typeface="Segoe UI"/>
              <a:ea typeface="微软雅黑" charset="0"/>
            </a:endParaRPr>
          </a:p>
        </p:txBody>
      </p:sp>
      <p:sp>
        <p:nvSpPr>
          <p:cNvPr id="7" name="文本占位符 6"/>
          <p:cNvSpPr>
            <a:spLocks noGrp="1"/>
          </p:cNvSpPr>
          <p:nvPr>
            <p:ph type="body" sz="quarter" idx="15"/>
          </p:nvPr>
        </p:nvSpPr>
        <p:spPr>
          <a:xfrm>
            <a:off x="1606051" y="3737045"/>
            <a:ext cx="1846774" cy="455476"/>
          </a:xfrm>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a:solidFill>
                  <a:srgbClr val="000000"/>
                </a:solidFill>
                <a:latin typeface="Segoe UI"/>
                <a:ea typeface="微软雅黑" charset="0"/>
              </a:rPr>
              <a:t>ONE</a:t>
            </a:r>
            <a:endParaRPr lang="zh-CN" altLang="en-US" dirty="0">
              <a:solidFill>
                <a:srgbClr val="000000"/>
              </a:solidFill>
              <a:latin typeface="Segoe UI"/>
              <a:ea typeface="微软雅黑" charset="0"/>
            </a:endParaRPr>
          </a:p>
        </p:txBody>
      </p:sp>
      <p:sp>
        <p:nvSpPr>
          <p:cNvPr id="8" name="文本占位符 7"/>
          <p:cNvSpPr>
            <a:spLocks noGrp="1"/>
          </p:cNvSpPr>
          <p:nvPr>
            <p:ph type="body" sz="quarter" idx="16"/>
          </p:nvPr>
        </p:nvSpPr>
        <p:spPr>
          <a:xfrm>
            <a:off x="3833140" y="2792009"/>
            <a:ext cx="1938396" cy="993175"/>
          </a:xfrm>
        </p:spPr>
        <p:txBody>
          <a:bodyPr/>
          <a:lstStyle/>
          <a:p>
            <a:r>
              <a:rPr lang="en-US" altLang="zh-CN" dirty="0">
                <a:solidFill>
                  <a:srgbClr val="000000"/>
                </a:solidFill>
                <a:latin typeface="Segoe UI"/>
                <a:ea typeface="微软雅黑" charset="0"/>
              </a:rPr>
              <a:t>Analysis of Difficult Sentences</a:t>
            </a:r>
          </a:p>
        </p:txBody>
      </p:sp>
      <p:sp>
        <p:nvSpPr>
          <p:cNvPr id="9" name="文本占位符 8"/>
          <p:cNvSpPr>
            <a:spLocks noGrp="1"/>
          </p:cNvSpPr>
          <p:nvPr>
            <p:ph type="body" sz="quarter" idx="17"/>
          </p:nvPr>
        </p:nvSpPr>
        <p:spPr>
          <a:xfrm>
            <a:off x="3833140" y="3729863"/>
            <a:ext cx="1846774" cy="455476"/>
          </a:xfrm>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a:solidFill>
                  <a:srgbClr val="000000"/>
                </a:solidFill>
                <a:latin typeface="Segoe UI"/>
                <a:ea typeface="微软雅黑" charset="0"/>
              </a:rPr>
              <a:t>TWO</a:t>
            </a:r>
            <a:endParaRPr lang="zh-CN" altLang="en-US" dirty="0">
              <a:solidFill>
                <a:srgbClr val="000000"/>
              </a:solidFill>
              <a:latin typeface="Segoe UI"/>
              <a:ea typeface="微软雅黑" charset="0"/>
            </a:endParaRPr>
          </a:p>
        </p:txBody>
      </p:sp>
      <p:sp>
        <p:nvSpPr>
          <p:cNvPr id="10" name="文本占位符 9"/>
          <p:cNvSpPr>
            <a:spLocks noGrp="1"/>
          </p:cNvSpPr>
          <p:nvPr>
            <p:ph type="body" sz="quarter" idx="18"/>
          </p:nvPr>
        </p:nvSpPr>
        <p:spPr>
          <a:xfrm>
            <a:off x="6511220" y="3329708"/>
            <a:ext cx="1846774" cy="455476"/>
          </a:xfrm>
        </p:spPr>
        <p:txBody>
          <a:bodyPr/>
          <a:lstStyle/>
          <a:p>
            <a:r>
              <a:rPr lang="zh-CN" altLang="en-US" dirty="0">
                <a:solidFill>
                  <a:srgbClr val="000000"/>
                </a:solidFill>
                <a:latin typeface="Segoe UI"/>
                <a:ea typeface="微软雅黑" charset="0"/>
              </a:rPr>
              <a:t>研究方法</a:t>
            </a:r>
          </a:p>
        </p:txBody>
      </p:sp>
      <p:sp>
        <p:nvSpPr>
          <p:cNvPr id="11" name="文本占位符 10"/>
          <p:cNvSpPr>
            <a:spLocks noGrp="1"/>
          </p:cNvSpPr>
          <p:nvPr>
            <p:ph type="body" sz="quarter" idx="19"/>
          </p:nvPr>
        </p:nvSpPr>
        <p:spPr>
          <a:xfrm>
            <a:off x="6511220" y="3785184"/>
            <a:ext cx="1846774" cy="455476"/>
          </a:xfrm>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a:solidFill>
                  <a:srgbClr val="000000"/>
                </a:solidFill>
                <a:latin typeface="Segoe UI"/>
                <a:ea typeface="微软雅黑" charset="0"/>
              </a:rPr>
              <a:t>THREE</a:t>
            </a:r>
            <a:endParaRPr lang="zh-CN" altLang="en-US" dirty="0">
              <a:solidFill>
                <a:srgbClr val="000000"/>
              </a:solidFill>
              <a:latin typeface="Segoe UI"/>
              <a:ea typeface="微软雅黑" charset="0"/>
            </a:endParaRPr>
          </a:p>
        </p:txBody>
      </p:sp>
      <p:sp>
        <p:nvSpPr>
          <p:cNvPr id="16" name="文本占位符 15"/>
          <p:cNvSpPr>
            <a:spLocks noGrp="1"/>
          </p:cNvSpPr>
          <p:nvPr>
            <p:ph type="body" sz="quarter" idx="24"/>
          </p:nvPr>
        </p:nvSpPr>
        <p:spPr>
          <a:xfrm>
            <a:off x="9282247" y="3303874"/>
            <a:ext cx="1846774" cy="455476"/>
          </a:xfrm>
        </p:spPr>
        <p:txBody>
          <a:bodyPr/>
          <a:lstStyle/>
          <a:p>
            <a:r>
              <a:rPr lang="en-US" altLang="zh-CN" dirty="0">
                <a:solidFill>
                  <a:srgbClr val="000000"/>
                </a:solidFill>
                <a:latin typeface="Segoe UI"/>
                <a:ea typeface="微软雅黑" charset="0"/>
              </a:rPr>
              <a:t>Questions</a:t>
            </a:r>
            <a:endParaRPr kumimoji="1" lang="zh-CN" altLang="en-US" dirty="0">
              <a:solidFill>
                <a:srgbClr val="000000"/>
              </a:solidFill>
              <a:latin typeface="Segoe UI"/>
              <a:ea typeface="微软雅黑" charset="0"/>
            </a:endParaRPr>
          </a:p>
        </p:txBody>
      </p:sp>
      <p:sp>
        <p:nvSpPr>
          <p:cNvPr id="17" name="文本占位符 16"/>
          <p:cNvSpPr>
            <a:spLocks noGrp="1"/>
          </p:cNvSpPr>
          <p:nvPr>
            <p:ph type="body" sz="quarter" idx="25"/>
          </p:nvPr>
        </p:nvSpPr>
        <p:spPr>
          <a:xfrm>
            <a:off x="9282247" y="3759350"/>
            <a:ext cx="1846774" cy="455476"/>
          </a:xfrm>
        </p:spPr>
        <p:txBody>
          <a:bodyPr/>
          <a:lstStyle/>
          <a:p>
            <a:r>
              <a:rPr lang="en-US" altLang="zh-CN" dirty="0">
                <a:solidFill>
                  <a:srgbClr val="000000"/>
                </a:solidFill>
                <a:latin typeface="Segoe UI"/>
                <a:ea typeface="微软雅黑" charset="0"/>
              </a:rPr>
              <a:t>PART</a:t>
            </a:r>
            <a:r>
              <a:rPr lang="zh-CN" altLang="en-US" dirty="0">
                <a:solidFill>
                  <a:srgbClr val="000000"/>
                </a:solidFill>
                <a:latin typeface="Segoe UI"/>
                <a:ea typeface="微软雅黑" charset="0"/>
              </a:rPr>
              <a:t> </a:t>
            </a:r>
            <a:r>
              <a:rPr lang="en-US" altLang="zh-CN" dirty="0">
                <a:solidFill>
                  <a:srgbClr val="000000"/>
                </a:solidFill>
                <a:latin typeface="Segoe UI"/>
                <a:ea typeface="微软雅黑" charset="0"/>
              </a:rPr>
              <a:t>FOUR</a:t>
            </a:r>
            <a:endParaRPr lang="zh-CN" altLang="en-US" dirty="0">
              <a:solidFill>
                <a:srgbClr val="000000"/>
              </a:solidFill>
              <a:latin typeface="Segoe UI"/>
              <a:ea typeface="微软雅黑" charset="0"/>
            </a:endParaRPr>
          </a:p>
        </p:txBody>
      </p:sp>
      <p:sp>
        <p:nvSpPr>
          <p:cNvPr id="18" name="矩形 17"/>
          <p:cNvSpPr/>
          <p:nvPr/>
        </p:nvSpPr>
        <p:spPr>
          <a:xfrm>
            <a:off x="1986366" y="4129019"/>
            <a:ext cx="1083718" cy="60756"/>
          </a:xfrm>
          <a:prstGeom prst="rect">
            <a:avLst/>
          </a:prstGeom>
          <a:solidFill>
            <a:srgbClr val="2958A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19" name="矩形 18"/>
          <p:cNvSpPr/>
          <p:nvPr/>
        </p:nvSpPr>
        <p:spPr>
          <a:xfrm>
            <a:off x="4224007" y="4123210"/>
            <a:ext cx="1083718" cy="60756"/>
          </a:xfrm>
          <a:prstGeom prst="rect">
            <a:avLst/>
          </a:prstGeom>
          <a:solidFill>
            <a:schemeClr val="accent2"/>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0" name="矩形 19"/>
          <p:cNvSpPr/>
          <p:nvPr/>
        </p:nvSpPr>
        <p:spPr>
          <a:xfrm>
            <a:off x="6912640" y="4178531"/>
            <a:ext cx="1083718" cy="60756"/>
          </a:xfrm>
          <a:prstGeom prst="rect">
            <a:avLst/>
          </a:prstGeom>
          <a:solidFill>
            <a:schemeClr val="accent3"/>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
        <p:nvSpPr>
          <p:cNvPr id="21" name="矩形 20"/>
          <p:cNvSpPr/>
          <p:nvPr/>
        </p:nvSpPr>
        <p:spPr>
          <a:xfrm>
            <a:off x="9696044" y="4152697"/>
            <a:ext cx="1083718" cy="60756"/>
          </a:xfrm>
          <a:prstGeom prst="rect">
            <a:avLst/>
          </a:prstGeom>
          <a:solidFill>
            <a:schemeClr val="accent4"/>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400">
              <a:defRPr/>
            </a:pPr>
            <a:endParaRPr lang="zh-CN" altLang="en-US" kern="0">
              <a:solidFill>
                <a:prstClr val="white"/>
              </a:solidFill>
              <a:latin typeface="Segoe UI"/>
              <a:ea typeface="微软雅黑"/>
            </a:endParaRPr>
          </a:p>
        </p:txBody>
      </p:sp>
    </p:spTree>
    <p:extLst>
      <p:ext uri="{BB962C8B-B14F-4D97-AF65-F5344CB8AC3E}">
        <p14:creationId xmlns:p14="http://schemas.microsoft.com/office/powerpoint/2010/main" val="167989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2194130" y="1932495"/>
            <a:ext cx="8590134" cy="1612812"/>
          </a:xfrm>
        </p:spPr>
        <p:txBody>
          <a:bodyPr/>
          <a:lstStyle/>
          <a:p>
            <a:r>
              <a:rPr lang="en-US" altLang="zh-CN" dirty="0">
                <a:solidFill>
                  <a:srgbClr val="000000"/>
                </a:solidFill>
                <a:latin typeface="Segoe UI"/>
                <a:ea typeface="微软雅黑" charset="0"/>
              </a:rPr>
              <a:t>Theme &amp; Organization</a:t>
            </a:r>
            <a:endParaRPr lang="zh-CN" altLang="en-US" dirty="0">
              <a:solidFill>
                <a:srgbClr val="000000"/>
              </a:solidFill>
              <a:latin typeface="Segoe UI"/>
              <a:ea typeface="微软雅黑" charset="0"/>
            </a:endParaRPr>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ONE</a:t>
            </a:r>
            <a:endParaRPr kumimoji="1" lang="zh-CN" altLang="en-US" dirty="0"/>
          </a:p>
        </p:txBody>
      </p:sp>
      <p:sp>
        <p:nvSpPr>
          <p:cNvPr id="7" name="矩形 6"/>
          <p:cNvSpPr/>
          <p:nvPr/>
        </p:nvSpPr>
        <p:spPr>
          <a:xfrm>
            <a:off x="4889817" y="4381144"/>
            <a:ext cx="2412366" cy="113341"/>
          </a:xfrm>
          <a:prstGeom prst="rect">
            <a:avLst/>
          </a:prstGeom>
          <a:solidFill>
            <a:srgbClr val="2958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FF"/>
              </a:solidFill>
            </a:endParaRPr>
          </a:p>
        </p:txBody>
      </p:sp>
    </p:spTree>
    <p:extLst>
      <p:ext uri="{BB962C8B-B14F-4D97-AF65-F5344CB8AC3E}">
        <p14:creationId xmlns:p14="http://schemas.microsoft.com/office/powerpoint/2010/main" val="87352456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76813"/>
            <a:ext cx="4871122" cy="437845"/>
          </a:xfrm>
        </p:spPr>
        <p:txBody>
          <a:bodyPr/>
          <a:lstStyle/>
          <a:p>
            <a:r>
              <a:rPr kumimoji="1" lang="en-US" altLang="zh-CN" sz="2000" dirty="0">
                <a:solidFill>
                  <a:srgbClr val="2958A0"/>
                </a:solidFill>
              </a:rPr>
              <a:t>PART</a:t>
            </a:r>
            <a:r>
              <a:rPr kumimoji="1" lang="zh-CN" altLang="en-US" sz="2000" dirty="0">
                <a:solidFill>
                  <a:srgbClr val="2958A0"/>
                </a:solidFill>
              </a:rPr>
              <a:t> </a:t>
            </a:r>
            <a:r>
              <a:rPr kumimoji="1" lang="en-US" altLang="zh-CN" sz="2000" dirty="0">
                <a:solidFill>
                  <a:srgbClr val="2958A0"/>
                </a:solidFill>
              </a:rPr>
              <a:t>ONE</a:t>
            </a:r>
            <a:r>
              <a:rPr kumimoji="1" lang="zh-CN" altLang="en-US" sz="2000" dirty="0">
                <a:solidFill>
                  <a:srgbClr val="2958A0"/>
                </a:solidFill>
              </a:rPr>
              <a:t> </a:t>
            </a:r>
            <a:r>
              <a:rPr kumimoji="1" lang="en-US" altLang="zh-CN" sz="2000" dirty="0">
                <a:solidFill>
                  <a:srgbClr val="2958A0"/>
                </a:solidFill>
              </a:rPr>
              <a:t>Theme &amp; organization</a:t>
            </a:r>
          </a:p>
        </p:txBody>
      </p:sp>
      <p:sp>
        <p:nvSpPr>
          <p:cNvPr id="74" name="矩形 73"/>
          <p:cNvSpPr/>
          <p:nvPr/>
        </p:nvSpPr>
        <p:spPr>
          <a:xfrm>
            <a:off x="781417" y="899055"/>
            <a:ext cx="1255472" cy="707886"/>
          </a:xfrm>
          <a:prstGeom prst="rect">
            <a:avLst/>
          </a:prstGeom>
        </p:spPr>
        <p:txBody>
          <a:bodyPr wrap="none">
            <a:spAutoFit/>
          </a:bodyPr>
          <a:lstStyle/>
          <a:p>
            <a:r>
              <a:rPr lang="en-US" altLang="zh-CN" sz="4000" b="1" dirty="0">
                <a:solidFill>
                  <a:srgbClr val="000000"/>
                </a:solidFill>
                <a:latin typeface="Segoe UI"/>
                <a:ea typeface="微软雅黑"/>
              </a:rPr>
              <a:t>Title</a:t>
            </a:r>
            <a:endParaRPr lang="zh-CN" altLang="en-US" sz="4000" b="1" dirty="0">
              <a:solidFill>
                <a:srgbClr val="000000"/>
              </a:solidFill>
              <a:latin typeface="Segoe UI"/>
              <a:ea typeface="微软雅黑"/>
            </a:endParaRPr>
          </a:p>
        </p:txBody>
      </p:sp>
      <p:sp>
        <p:nvSpPr>
          <p:cNvPr id="75" name="矩形 74"/>
          <p:cNvSpPr/>
          <p:nvPr/>
        </p:nvSpPr>
        <p:spPr>
          <a:xfrm>
            <a:off x="1092501" y="1536570"/>
            <a:ext cx="9522080" cy="523220"/>
          </a:xfrm>
          <a:prstGeom prst="rect">
            <a:avLst/>
          </a:prstGeom>
        </p:spPr>
        <p:txBody>
          <a:bodyPr wrap="square">
            <a:spAutoFit/>
          </a:bodyPr>
          <a:lstStyle/>
          <a:p>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Theorists, Experimentalists and  the Bias in Popular Physics</a:t>
            </a:r>
            <a:endParaRPr lang="zh-CN" altLang="zh-CN" sz="2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04" name="矩形 103"/>
          <p:cNvSpPr/>
          <p:nvPr/>
        </p:nvSpPr>
        <p:spPr>
          <a:xfrm>
            <a:off x="781417" y="2167012"/>
            <a:ext cx="1819729" cy="707886"/>
          </a:xfrm>
          <a:prstGeom prst="rect">
            <a:avLst/>
          </a:prstGeom>
        </p:spPr>
        <p:txBody>
          <a:bodyPr wrap="none">
            <a:spAutoFit/>
          </a:bodyPr>
          <a:lstStyle/>
          <a:p>
            <a:r>
              <a:rPr lang="en-US" altLang="zh-CN" sz="4000" b="1" dirty="0">
                <a:solidFill>
                  <a:srgbClr val="000000"/>
                </a:solidFill>
                <a:latin typeface="Segoe UI"/>
                <a:ea typeface="微软雅黑"/>
              </a:rPr>
              <a:t>Theme</a:t>
            </a:r>
            <a:endParaRPr lang="zh-CN" altLang="en-US" sz="4000" b="1" dirty="0">
              <a:solidFill>
                <a:srgbClr val="000000"/>
              </a:solidFill>
              <a:latin typeface="Segoe UI"/>
              <a:ea typeface="微软雅黑"/>
            </a:endParaRPr>
          </a:p>
        </p:txBody>
      </p:sp>
      <p:sp>
        <p:nvSpPr>
          <p:cNvPr id="105" name="矩形 104"/>
          <p:cNvSpPr/>
          <p:nvPr/>
        </p:nvSpPr>
        <p:spPr>
          <a:xfrm>
            <a:off x="1092501" y="2982120"/>
            <a:ext cx="10102582" cy="2277034"/>
          </a:xfrm>
          <a:prstGeom prst="rect">
            <a:avLst/>
          </a:prstGeom>
        </p:spPr>
        <p:txBody>
          <a:bodyPr wrap="square">
            <a:spAutoFit/>
          </a:bodyPr>
          <a:lstStyle/>
          <a:p>
            <a:pPr>
              <a:lnSpc>
                <a:spcPct val="130000"/>
              </a:lnSpc>
            </a:pP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After explaining the importance of experimentalists’ work, this article illustrates two reasons why the public holds different appreciation of theorists and experimentalists, and calls for experimentalists to work with journalists to gain public recognition</a:t>
            </a:r>
            <a:endParaRPr lang="zh-CN" altLang="en-US" sz="28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2749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76813"/>
            <a:ext cx="4871122" cy="437845"/>
          </a:xfrm>
        </p:spPr>
        <p:txBody>
          <a:bodyPr/>
          <a:lstStyle/>
          <a:p>
            <a:r>
              <a:rPr kumimoji="1" lang="en-US" altLang="zh-CN" sz="2000" dirty="0">
                <a:solidFill>
                  <a:srgbClr val="2958A0"/>
                </a:solidFill>
              </a:rPr>
              <a:t>PART</a:t>
            </a:r>
            <a:r>
              <a:rPr kumimoji="1" lang="zh-CN" altLang="en-US" sz="2000" dirty="0">
                <a:solidFill>
                  <a:srgbClr val="2958A0"/>
                </a:solidFill>
              </a:rPr>
              <a:t> </a:t>
            </a:r>
            <a:r>
              <a:rPr kumimoji="1" lang="en-US" altLang="zh-CN" sz="2000" dirty="0">
                <a:solidFill>
                  <a:srgbClr val="2958A0"/>
                </a:solidFill>
              </a:rPr>
              <a:t>ONE</a:t>
            </a:r>
            <a:r>
              <a:rPr kumimoji="1" lang="zh-CN" altLang="en-US" sz="2000" dirty="0">
                <a:solidFill>
                  <a:srgbClr val="2958A0"/>
                </a:solidFill>
              </a:rPr>
              <a:t> </a:t>
            </a:r>
            <a:r>
              <a:rPr kumimoji="1" lang="en-US" altLang="zh-CN" sz="2000" dirty="0">
                <a:solidFill>
                  <a:srgbClr val="2958A0"/>
                </a:solidFill>
              </a:rPr>
              <a:t>Theme &amp; organization</a:t>
            </a:r>
          </a:p>
        </p:txBody>
      </p:sp>
      <p:sp>
        <p:nvSpPr>
          <p:cNvPr id="3" name="文本框 2">
            <a:extLst>
              <a:ext uri="{FF2B5EF4-FFF2-40B4-BE49-F238E27FC236}">
                <a16:creationId xmlns:a16="http://schemas.microsoft.com/office/drawing/2014/main" id="{5A93A415-496D-4391-84BE-725B580ADBDF}"/>
              </a:ext>
            </a:extLst>
          </p:cNvPr>
          <p:cNvSpPr txBox="1"/>
          <p:nvPr/>
        </p:nvSpPr>
        <p:spPr>
          <a:xfrm>
            <a:off x="549897" y="678730"/>
            <a:ext cx="11177047" cy="7263527"/>
          </a:xfrm>
          <a:prstGeom prst="rect">
            <a:avLst/>
          </a:prstGeom>
          <a:noFill/>
        </p:spPr>
        <p:txBody>
          <a:bodyPr wrap="square" rtlCol="0">
            <a:spAutoFit/>
          </a:bodyPr>
          <a:lstStyle/>
          <a:p>
            <a:r>
              <a:rPr lang="en-US" altLang="zh-CN" sz="4000" b="1" dirty="0">
                <a:solidFill>
                  <a:srgbClr val="000000"/>
                </a:solidFill>
                <a:latin typeface="Segoe UI"/>
                <a:ea typeface="微软雅黑"/>
              </a:rPr>
              <a:t>Paragraph</a:t>
            </a:r>
            <a:r>
              <a:rPr lang="en-US" altLang="zh-CN" sz="1800" b="1" dirty="0">
                <a:solidFill>
                  <a:srgbClr val="000000"/>
                </a:solidFill>
                <a:latin typeface="Segoe UI"/>
                <a:ea typeface="微软雅黑"/>
              </a:rPr>
              <a:t> </a:t>
            </a:r>
            <a:r>
              <a:rPr lang="en-US" altLang="zh-CN" sz="4000" b="1" dirty="0">
                <a:solidFill>
                  <a:srgbClr val="000000"/>
                </a:solidFill>
                <a:latin typeface="Segoe UI"/>
                <a:ea typeface="微软雅黑"/>
              </a:rPr>
              <a:t>1-5</a:t>
            </a:r>
          </a:p>
          <a:p>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     The public holds different appreciation of theorists and experimentalists</a:t>
            </a:r>
          </a:p>
          <a:p>
            <a:pPr marL="457200" indent="-457200">
              <a:buFont typeface="Wingdings" panose="05000000000000000000" pitchFamily="2" charset="2"/>
              <a:buChar char="l"/>
            </a:pPr>
            <a:r>
              <a:rPr lang="en-US" altLang="zh-CN" sz="2800" b="1" dirty="0">
                <a:solidFill>
                  <a:srgbClr val="000000"/>
                </a:solidFill>
                <a:latin typeface="Segoe UI"/>
                <a:ea typeface="微软雅黑"/>
              </a:rPr>
              <a:t>Paragraph 1-3:a typical example</a:t>
            </a:r>
          </a:p>
          <a:p>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     Gell-Mann who came up the idea of quarks is famous in public</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but few people know who proved the model correct</a:t>
            </a:r>
          </a:p>
          <a:p>
            <a:pPr marL="457200" indent="-457200">
              <a:buFont typeface="Wingdings" panose="05000000000000000000" pitchFamily="2" charset="2"/>
              <a:buChar char="l"/>
            </a:pPr>
            <a:r>
              <a:rPr lang="en-US" altLang="zh-CN" sz="2800" b="1" dirty="0">
                <a:solidFill>
                  <a:srgbClr val="000000"/>
                </a:solidFill>
                <a:latin typeface="Segoe UI"/>
                <a:ea typeface="微软雅黑"/>
              </a:rPr>
              <a:t>Paragraph 4:other instance</a:t>
            </a:r>
          </a:p>
          <a:p>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     Similar themes proliferate throughout the popular view of physics</a:t>
            </a:r>
          </a:p>
          <a:p>
            <a:pPr marL="914377" lvl="3" indent="-285750">
              <a:buFont typeface="Arial" panose="020B0604020202020204" pitchFamily="34" charset="0"/>
              <a:buChar char="•"/>
            </a:pP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Paul Dirac / Carl Anderson and Seth </a:t>
            </a:r>
            <a:r>
              <a:rPr lang="en-US" altLang="zh-CN" sz="2800" kern="100" dirty="0" err="1">
                <a:latin typeface="Times New Roman" panose="02020603050405020304" pitchFamily="18" charset="0"/>
                <a:ea typeface="宋体" panose="02010600030101010101" pitchFamily="2" charset="-122"/>
                <a:cs typeface="Times New Roman" panose="02020603050405020304" pitchFamily="18" charset="0"/>
              </a:rPr>
              <a:t>Neddermeyer</a:t>
            </a:r>
            <a:endParaRPr lang="en-US" altLang="zh-CN" sz="2800" kern="100" dirty="0">
              <a:latin typeface="Times New Roman" panose="02020603050405020304" pitchFamily="18" charset="0"/>
              <a:ea typeface="宋体" panose="02010600030101010101" pitchFamily="2" charset="-122"/>
              <a:cs typeface="Times New Roman" panose="02020603050405020304" pitchFamily="18" charset="0"/>
            </a:endParaRPr>
          </a:p>
          <a:p>
            <a:pPr marL="914377" lvl="3" indent="-285750">
              <a:buFont typeface="Arial" panose="020B0604020202020204" pitchFamily="34" charset="0"/>
              <a:buChar char="•"/>
            </a:pP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Wolfgang Pauli and Enrico Fermi / Raymond Davis</a:t>
            </a:r>
          </a:p>
          <a:p>
            <a:pPr marL="914377" lvl="3" indent="-285750">
              <a:buFont typeface="Arial" panose="020B0604020202020204" pitchFamily="34" charset="0"/>
              <a:buChar char="•"/>
            </a:pP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Einstein / Arthur Eddington</a:t>
            </a:r>
            <a:endParaRPr lang="en-US" altLang="zh-CN" sz="2800" b="1" dirty="0">
              <a:solidFill>
                <a:srgbClr val="000000"/>
              </a:solidFill>
              <a:latin typeface="Segoe UI"/>
              <a:ea typeface="微软雅黑"/>
            </a:endParaRPr>
          </a:p>
          <a:p>
            <a:pPr marL="457200" indent="-457200">
              <a:buFont typeface="Wingdings" panose="05000000000000000000" pitchFamily="2" charset="2"/>
              <a:buChar char="l"/>
            </a:pPr>
            <a:r>
              <a:rPr lang="en-US" altLang="zh-CN" sz="2800" b="1" dirty="0">
                <a:solidFill>
                  <a:srgbClr val="000000"/>
                </a:solidFill>
                <a:latin typeface="Segoe UI"/>
                <a:ea typeface="微软雅黑"/>
              </a:rPr>
              <a:t>Paragraph 5</a:t>
            </a:r>
          </a:p>
          <a:p>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     The writer started mulling over the gap between the public's appreciation of theorists vs experimentalists</a:t>
            </a:r>
          </a:p>
          <a:p>
            <a:endParaRPr lang="en-US" altLang="zh-CN" sz="1800" kern="1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1800" b="1" dirty="0">
              <a:solidFill>
                <a:srgbClr val="000000"/>
              </a:solidFill>
              <a:latin typeface="Segoe UI"/>
              <a:ea typeface="微软雅黑"/>
            </a:endParaRPr>
          </a:p>
          <a:p>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800" b="1" dirty="0">
                <a:solidFill>
                  <a:srgbClr val="000000"/>
                </a:solidFill>
                <a:latin typeface="Segoe UI"/>
                <a:ea typeface="微软雅黑"/>
              </a:rPr>
              <a:t> </a:t>
            </a:r>
            <a:endParaRPr lang="zh-CN" altLang="en-US" sz="1800" b="1" dirty="0">
              <a:solidFill>
                <a:srgbClr val="000000"/>
              </a:solidFill>
              <a:latin typeface="Segoe UI"/>
              <a:ea typeface="微软雅黑"/>
            </a:endParaRPr>
          </a:p>
          <a:p>
            <a:endParaRPr lang="zh-CN" altLang="en-US" dirty="0"/>
          </a:p>
        </p:txBody>
      </p:sp>
    </p:spTree>
    <p:extLst>
      <p:ext uri="{BB962C8B-B14F-4D97-AF65-F5344CB8AC3E}">
        <p14:creationId xmlns:p14="http://schemas.microsoft.com/office/powerpoint/2010/main" val="188782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76813"/>
            <a:ext cx="4871122" cy="437845"/>
          </a:xfrm>
        </p:spPr>
        <p:txBody>
          <a:bodyPr/>
          <a:lstStyle/>
          <a:p>
            <a:r>
              <a:rPr kumimoji="1" lang="en-US" altLang="zh-CN" sz="2000" dirty="0">
                <a:solidFill>
                  <a:srgbClr val="2958A0"/>
                </a:solidFill>
              </a:rPr>
              <a:t>PART</a:t>
            </a:r>
            <a:r>
              <a:rPr kumimoji="1" lang="zh-CN" altLang="en-US" sz="2000" dirty="0">
                <a:solidFill>
                  <a:srgbClr val="2958A0"/>
                </a:solidFill>
              </a:rPr>
              <a:t> </a:t>
            </a:r>
            <a:r>
              <a:rPr kumimoji="1" lang="en-US" altLang="zh-CN" sz="2000" dirty="0">
                <a:solidFill>
                  <a:srgbClr val="2958A0"/>
                </a:solidFill>
              </a:rPr>
              <a:t>ONE</a:t>
            </a:r>
            <a:r>
              <a:rPr kumimoji="1" lang="zh-CN" altLang="en-US" sz="2000" dirty="0">
                <a:solidFill>
                  <a:srgbClr val="2958A0"/>
                </a:solidFill>
              </a:rPr>
              <a:t> </a:t>
            </a:r>
            <a:r>
              <a:rPr kumimoji="1" lang="en-US" altLang="zh-CN" sz="2000" dirty="0">
                <a:solidFill>
                  <a:srgbClr val="2958A0"/>
                </a:solidFill>
              </a:rPr>
              <a:t>Theme &amp; organization</a:t>
            </a:r>
          </a:p>
        </p:txBody>
      </p:sp>
      <p:sp>
        <p:nvSpPr>
          <p:cNvPr id="3" name="文本框 2">
            <a:extLst>
              <a:ext uri="{FF2B5EF4-FFF2-40B4-BE49-F238E27FC236}">
                <a16:creationId xmlns:a16="http://schemas.microsoft.com/office/drawing/2014/main" id="{5A93A415-496D-4391-84BE-725B580ADBDF}"/>
              </a:ext>
            </a:extLst>
          </p:cNvPr>
          <p:cNvSpPr txBox="1"/>
          <p:nvPr/>
        </p:nvSpPr>
        <p:spPr>
          <a:xfrm>
            <a:off x="549897" y="678730"/>
            <a:ext cx="11177047" cy="3385542"/>
          </a:xfrm>
          <a:prstGeom prst="rect">
            <a:avLst/>
          </a:prstGeom>
          <a:noFill/>
        </p:spPr>
        <p:txBody>
          <a:bodyPr wrap="square" rtlCol="0">
            <a:spAutoFit/>
          </a:bodyPr>
          <a:lstStyle/>
          <a:p>
            <a:r>
              <a:rPr lang="en-US" altLang="zh-CN" sz="4000" b="1" dirty="0">
                <a:solidFill>
                  <a:srgbClr val="000000"/>
                </a:solidFill>
                <a:latin typeface="Segoe UI"/>
                <a:ea typeface="微软雅黑"/>
              </a:rPr>
              <a:t>Paragraph</a:t>
            </a:r>
            <a:r>
              <a:rPr lang="en-US" altLang="zh-CN" sz="1800" b="1" dirty="0">
                <a:solidFill>
                  <a:srgbClr val="000000"/>
                </a:solidFill>
                <a:latin typeface="Segoe UI"/>
                <a:ea typeface="微软雅黑"/>
              </a:rPr>
              <a:t> </a:t>
            </a:r>
            <a:r>
              <a:rPr lang="en-US" altLang="zh-CN" sz="4000" b="1" dirty="0">
                <a:solidFill>
                  <a:srgbClr val="000000"/>
                </a:solidFill>
                <a:latin typeface="Segoe UI"/>
                <a:ea typeface="微软雅黑"/>
              </a:rPr>
              <a:t>6-8</a:t>
            </a:r>
          </a:p>
          <a:p>
            <a:pPr marL="457200" indent="-457200">
              <a:buFont typeface="Wingdings" panose="05000000000000000000" pitchFamily="2" charset="2"/>
              <a:buChar char="l"/>
            </a:pP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Physicists understand the significance of experimentalists</a:t>
            </a:r>
          </a:p>
          <a:p>
            <a:pPr marL="457200" indent="-457200" algn="just">
              <a:buFont typeface="Wingdings" panose="05000000000000000000" pitchFamily="2" charset="2"/>
              <a:buChar char="l"/>
            </a:pP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Brilliant experimentalists, like Taylor, won Nobel Prizes</a:t>
            </a:r>
          </a:p>
          <a:p>
            <a:pPr marL="457200" indent="-457200" algn="just">
              <a:buFont typeface="Wingdings" panose="05000000000000000000" pitchFamily="2" charset="2"/>
              <a:buChar char="l"/>
            </a:pP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The process of finding new laws</a:t>
            </a:r>
            <a:endParaRPr lang="zh-CN" altLang="zh-CN" sz="2800" kern="1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endParaRPr lang="en-US" altLang="zh-CN" sz="1800" kern="1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1800" b="1" dirty="0">
              <a:solidFill>
                <a:srgbClr val="000000"/>
              </a:solidFill>
              <a:latin typeface="Segoe UI"/>
              <a:ea typeface="微软雅黑"/>
            </a:endParaRPr>
          </a:p>
          <a:p>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800" b="1" dirty="0">
                <a:solidFill>
                  <a:srgbClr val="000000"/>
                </a:solidFill>
                <a:latin typeface="Segoe UI"/>
                <a:ea typeface="微软雅黑"/>
              </a:rPr>
              <a:t> </a:t>
            </a:r>
            <a:endParaRPr lang="zh-CN" altLang="en-US" sz="1800" b="1" dirty="0">
              <a:solidFill>
                <a:srgbClr val="000000"/>
              </a:solidFill>
              <a:latin typeface="Segoe UI"/>
              <a:ea typeface="微软雅黑"/>
            </a:endParaRPr>
          </a:p>
          <a:p>
            <a:endParaRPr lang="zh-CN" altLang="en-US" dirty="0"/>
          </a:p>
        </p:txBody>
      </p:sp>
      <p:graphicFrame>
        <p:nvGraphicFramePr>
          <p:cNvPr id="4" name="图示 3">
            <a:extLst>
              <a:ext uri="{FF2B5EF4-FFF2-40B4-BE49-F238E27FC236}">
                <a16:creationId xmlns:a16="http://schemas.microsoft.com/office/drawing/2014/main" id="{766F7278-FDA5-4192-8CF1-D502C50ADAAA}"/>
              </a:ext>
            </a:extLst>
          </p:cNvPr>
          <p:cNvGraphicFramePr/>
          <p:nvPr>
            <p:extLst>
              <p:ext uri="{D42A27DB-BD31-4B8C-83A1-F6EECF244321}">
                <p14:modId xmlns:p14="http://schemas.microsoft.com/office/powerpoint/2010/main" val="2517311515"/>
              </p:ext>
            </p:extLst>
          </p:nvPr>
        </p:nvGraphicFramePr>
        <p:xfrm>
          <a:off x="2158214" y="1828801"/>
          <a:ext cx="7875571" cy="3432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385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76813"/>
            <a:ext cx="4871122" cy="437845"/>
          </a:xfrm>
        </p:spPr>
        <p:txBody>
          <a:bodyPr/>
          <a:lstStyle/>
          <a:p>
            <a:r>
              <a:rPr kumimoji="1" lang="en-US" altLang="zh-CN" sz="2000" dirty="0">
                <a:solidFill>
                  <a:srgbClr val="2958A0"/>
                </a:solidFill>
              </a:rPr>
              <a:t>PART</a:t>
            </a:r>
            <a:r>
              <a:rPr kumimoji="1" lang="zh-CN" altLang="en-US" sz="2000" dirty="0">
                <a:solidFill>
                  <a:srgbClr val="2958A0"/>
                </a:solidFill>
              </a:rPr>
              <a:t> </a:t>
            </a:r>
            <a:r>
              <a:rPr kumimoji="1" lang="en-US" altLang="zh-CN" sz="2000" dirty="0">
                <a:solidFill>
                  <a:srgbClr val="2958A0"/>
                </a:solidFill>
              </a:rPr>
              <a:t>ONE</a:t>
            </a:r>
            <a:r>
              <a:rPr kumimoji="1" lang="zh-CN" altLang="en-US" sz="2000" dirty="0">
                <a:solidFill>
                  <a:srgbClr val="2958A0"/>
                </a:solidFill>
              </a:rPr>
              <a:t> </a:t>
            </a:r>
            <a:r>
              <a:rPr kumimoji="1" lang="en-US" altLang="zh-CN" sz="2000" dirty="0">
                <a:solidFill>
                  <a:srgbClr val="2958A0"/>
                </a:solidFill>
              </a:rPr>
              <a:t>Theme &amp; organization</a:t>
            </a:r>
          </a:p>
        </p:txBody>
      </p:sp>
      <p:sp>
        <p:nvSpPr>
          <p:cNvPr id="3" name="文本框 2">
            <a:extLst>
              <a:ext uri="{FF2B5EF4-FFF2-40B4-BE49-F238E27FC236}">
                <a16:creationId xmlns:a16="http://schemas.microsoft.com/office/drawing/2014/main" id="{5A93A415-496D-4391-84BE-725B580ADBDF}"/>
              </a:ext>
            </a:extLst>
          </p:cNvPr>
          <p:cNvSpPr txBox="1"/>
          <p:nvPr/>
        </p:nvSpPr>
        <p:spPr>
          <a:xfrm>
            <a:off x="549897" y="678730"/>
            <a:ext cx="11177047" cy="4247317"/>
          </a:xfrm>
          <a:prstGeom prst="rect">
            <a:avLst/>
          </a:prstGeom>
          <a:noFill/>
        </p:spPr>
        <p:txBody>
          <a:bodyPr wrap="square" rtlCol="0">
            <a:spAutoFit/>
          </a:bodyPr>
          <a:lstStyle/>
          <a:p>
            <a:r>
              <a:rPr lang="en-US" altLang="zh-CN" sz="4000" b="1" dirty="0">
                <a:solidFill>
                  <a:srgbClr val="000000"/>
                </a:solidFill>
                <a:latin typeface="Segoe UI"/>
                <a:ea typeface="微软雅黑"/>
              </a:rPr>
              <a:t>Paragraph</a:t>
            </a:r>
            <a:r>
              <a:rPr lang="en-US" altLang="zh-CN" sz="1800" b="1" dirty="0">
                <a:solidFill>
                  <a:srgbClr val="000000"/>
                </a:solidFill>
                <a:latin typeface="Segoe UI"/>
                <a:ea typeface="微软雅黑"/>
              </a:rPr>
              <a:t> </a:t>
            </a:r>
            <a:r>
              <a:rPr lang="en-US" altLang="zh-CN" sz="4000" b="1" dirty="0">
                <a:solidFill>
                  <a:srgbClr val="000000"/>
                </a:solidFill>
                <a:latin typeface="Segoe UI"/>
                <a:ea typeface="微软雅黑"/>
              </a:rPr>
              <a:t>9-14</a:t>
            </a:r>
          </a:p>
          <a:p>
            <a:pPr marL="457200" indent="-457200">
              <a:buFont typeface="Wingdings" panose="05000000000000000000" pitchFamily="2" charset="2"/>
              <a:buChar char="l"/>
            </a:pP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There are two reasons why the public fails to give the experimentalists their due</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a:t>
            </a:r>
          </a:p>
          <a:p>
            <a:pPr marL="457200" indent="-457200">
              <a:buFont typeface="Wingdings" panose="05000000000000000000" pitchFamily="2" charset="2"/>
              <a:buChar char="l"/>
            </a:pP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First is the sheer success of theoretical physics in uncovering the deepest mysteries of the universe through armchair speculation</a:t>
            </a:r>
          </a:p>
          <a:p>
            <a:pPr marL="457200" indent="-457200">
              <a:buFont typeface="Wingdings" panose="05000000000000000000" pitchFamily="2" charset="2"/>
              <a:buChar char="l"/>
            </a:pP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The other reason is the bias in physics </a:t>
            </a:r>
            <a:r>
              <a:rPr lang="en-US" altLang="zh-CN" sz="2800" kern="100" dirty="0" err="1">
                <a:latin typeface="Times New Roman" panose="02020603050405020304" pitchFamily="18" charset="0"/>
                <a:ea typeface="宋体" panose="02010600030101010101" pitchFamily="2" charset="-122"/>
                <a:cs typeface="Times New Roman" panose="02020603050405020304" pitchFamily="18" charset="0"/>
              </a:rPr>
              <a:t>popularisation</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 toward theory</a:t>
            </a:r>
          </a:p>
          <a:p>
            <a:pPr marL="285750" indent="-285750">
              <a:buFont typeface="Wingdings" panose="05000000000000000000" pitchFamily="2" charset="2"/>
              <a:buChar char="l"/>
            </a:pPr>
            <a:endParaRPr lang="en-US" altLang="zh-CN" sz="1800" kern="1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sz="1800" b="1" dirty="0">
              <a:solidFill>
                <a:srgbClr val="000000"/>
              </a:solidFill>
              <a:latin typeface="Segoe UI"/>
              <a:ea typeface="微软雅黑"/>
            </a:endParaRPr>
          </a:p>
          <a:p>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800" b="1" dirty="0">
                <a:solidFill>
                  <a:srgbClr val="000000"/>
                </a:solidFill>
                <a:latin typeface="Segoe UI"/>
                <a:ea typeface="微软雅黑"/>
              </a:rPr>
              <a:t> </a:t>
            </a:r>
            <a:endParaRPr lang="zh-CN" altLang="en-US" sz="1800" b="1" dirty="0">
              <a:solidFill>
                <a:srgbClr val="000000"/>
              </a:solidFill>
              <a:latin typeface="Segoe UI"/>
              <a:ea typeface="微软雅黑"/>
            </a:endParaRPr>
          </a:p>
          <a:p>
            <a:endParaRPr lang="zh-CN" altLang="en-US" dirty="0"/>
          </a:p>
        </p:txBody>
      </p:sp>
    </p:spTree>
    <p:extLst>
      <p:ext uri="{BB962C8B-B14F-4D97-AF65-F5344CB8AC3E}">
        <p14:creationId xmlns:p14="http://schemas.microsoft.com/office/powerpoint/2010/main" val="1914315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65304" y="76813"/>
            <a:ext cx="4871122" cy="437845"/>
          </a:xfrm>
        </p:spPr>
        <p:txBody>
          <a:bodyPr/>
          <a:lstStyle/>
          <a:p>
            <a:r>
              <a:rPr kumimoji="1" lang="en-US" altLang="zh-CN" sz="2000" dirty="0">
                <a:solidFill>
                  <a:srgbClr val="2958A0"/>
                </a:solidFill>
              </a:rPr>
              <a:t>PART</a:t>
            </a:r>
            <a:r>
              <a:rPr kumimoji="1" lang="zh-CN" altLang="en-US" sz="2000" dirty="0">
                <a:solidFill>
                  <a:srgbClr val="2958A0"/>
                </a:solidFill>
              </a:rPr>
              <a:t> </a:t>
            </a:r>
            <a:r>
              <a:rPr kumimoji="1" lang="en-US" altLang="zh-CN" sz="2000" dirty="0">
                <a:solidFill>
                  <a:srgbClr val="2958A0"/>
                </a:solidFill>
              </a:rPr>
              <a:t>ONE</a:t>
            </a:r>
            <a:r>
              <a:rPr kumimoji="1" lang="zh-CN" altLang="en-US" sz="2000" dirty="0">
                <a:solidFill>
                  <a:srgbClr val="2958A0"/>
                </a:solidFill>
              </a:rPr>
              <a:t> </a:t>
            </a:r>
            <a:r>
              <a:rPr kumimoji="1" lang="en-US" altLang="zh-CN" sz="2000" dirty="0">
                <a:solidFill>
                  <a:srgbClr val="2958A0"/>
                </a:solidFill>
              </a:rPr>
              <a:t>Theme &amp; Organization</a:t>
            </a:r>
          </a:p>
        </p:txBody>
      </p:sp>
      <p:sp>
        <p:nvSpPr>
          <p:cNvPr id="3" name="文本框 2">
            <a:extLst>
              <a:ext uri="{FF2B5EF4-FFF2-40B4-BE49-F238E27FC236}">
                <a16:creationId xmlns:a16="http://schemas.microsoft.com/office/drawing/2014/main" id="{5A93A415-496D-4391-84BE-725B580ADBDF}"/>
              </a:ext>
            </a:extLst>
          </p:cNvPr>
          <p:cNvSpPr txBox="1"/>
          <p:nvPr/>
        </p:nvSpPr>
        <p:spPr>
          <a:xfrm>
            <a:off x="549897" y="678730"/>
            <a:ext cx="11177047" cy="5601533"/>
          </a:xfrm>
          <a:prstGeom prst="rect">
            <a:avLst/>
          </a:prstGeom>
          <a:noFill/>
        </p:spPr>
        <p:txBody>
          <a:bodyPr wrap="square" rtlCol="0">
            <a:spAutoFit/>
          </a:bodyPr>
          <a:lstStyle/>
          <a:p>
            <a:r>
              <a:rPr lang="en-US" altLang="zh-CN" sz="4000" b="1" dirty="0">
                <a:solidFill>
                  <a:srgbClr val="000000"/>
                </a:solidFill>
                <a:latin typeface="Segoe UI"/>
                <a:ea typeface="微软雅黑"/>
              </a:rPr>
              <a:t>Paragraph</a:t>
            </a:r>
            <a:r>
              <a:rPr lang="en-US" altLang="zh-CN" sz="1800" b="1" dirty="0">
                <a:solidFill>
                  <a:srgbClr val="000000"/>
                </a:solidFill>
                <a:latin typeface="Segoe UI"/>
                <a:ea typeface="微软雅黑"/>
              </a:rPr>
              <a:t> </a:t>
            </a:r>
            <a:r>
              <a:rPr lang="en-US" altLang="zh-CN" sz="4000" b="1" dirty="0">
                <a:solidFill>
                  <a:srgbClr val="000000"/>
                </a:solidFill>
                <a:latin typeface="Segoe UI"/>
                <a:ea typeface="微软雅黑"/>
              </a:rPr>
              <a:t>9-14</a:t>
            </a:r>
          </a:p>
          <a:p>
            <a:pPr marL="457200" indent="-457200">
              <a:buFont typeface="Wingdings" panose="05000000000000000000" pitchFamily="2" charset="2"/>
              <a:buChar char="l"/>
            </a:pP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There are two reasons why the public fails to give the experimentalists their due</a:t>
            </a:r>
            <a:r>
              <a:rPr lang="zh-CN" altLang="en-US" sz="2800" kern="100" dirty="0">
                <a:latin typeface="Times New Roman" panose="02020603050405020304" pitchFamily="18" charset="0"/>
                <a:ea typeface="宋体" panose="02010600030101010101" pitchFamily="2" charset="-122"/>
                <a:cs typeface="Times New Roman" panose="02020603050405020304" pitchFamily="18" charset="0"/>
              </a:rPr>
              <a:t>。</a:t>
            </a:r>
          </a:p>
          <a:p>
            <a:pPr marL="457200" indent="-457200">
              <a:buFont typeface="Wingdings" panose="05000000000000000000" pitchFamily="2" charset="2"/>
              <a:buChar char="l"/>
            </a:pP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First is the sheer success of theoretical physics in uncovering the deepest mysteries of the universe through armchair speculation</a:t>
            </a:r>
          </a:p>
          <a:p>
            <a:pPr marL="457200" indent="-457200">
              <a:buFont typeface="Wingdings" panose="05000000000000000000" pitchFamily="2" charset="2"/>
              <a:buChar char="l"/>
            </a:pP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The other reason is the bias in physics </a:t>
            </a:r>
            <a:r>
              <a:rPr lang="en-US" altLang="zh-CN" sz="2800" kern="100" dirty="0" err="1">
                <a:latin typeface="Times New Roman" panose="02020603050405020304" pitchFamily="18" charset="0"/>
                <a:ea typeface="宋体" panose="02010600030101010101" pitchFamily="2" charset="-122"/>
                <a:cs typeface="Times New Roman" panose="02020603050405020304" pitchFamily="18" charset="0"/>
              </a:rPr>
              <a:t>popularisation</a:t>
            </a: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 toward theory</a:t>
            </a:r>
          </a:p>
          <a:p>
            <a:pPr marL="285750" indent="-285750">
              <a:buFont typeface="Wingdings" panose="05000000000000000000" pitchFamily="2" charset="2"/>
              <a:buChar char="l"/>
            </a:pPr>
            <a:endParaRPr lang="en-US" altLang="zh-CN" sz="18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4000" b="1" dirty="0">
                <a:solidFill>
                  <a:srgbClr val="000000"/>
                </a:solidFill>
                <a:latin typeface="Segoe UI"/>
                <a:ea typeface="微软雅黑"/>
              </a:rPr>
              <a:t>Paragraph 15-16</a:t>
            </a:r>
            <a:r>
              <a:rPr lang="en-US" altLang="zh-CN" b="1" dirty="0">
                <a:solidFill>
                  <a:srgbClr val="000000"/>
                </a:solidFill>
                <a:latin typeface="Segoe UI"/>
                <a:ea typeface="微软雅黑"/>
              </a:rPr>
              <a:t> </a:t>
            </a:r>
            <a:endParaRPr lang="en-US" altLang="zh-CN" sz="1800" b="1" dirty="0">
              <a:solidFill>
                <a:srgbClr val="000000"/>
              </a:solidFill>
              <a:latin typeface="Segoe UI"/>
              <a:ea typeface="微软雅黑"/>
            </a:endParaRPr>
          </a:p>
          <a:p>
            <a:pPr marL="457200" indent="-457200">
              <a:buFont typeface="Wingdings" panose="05000000000000000000" pitchFamily="2" charset="2"/>
              <a:buChar char="l"/>
            </a:pP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How to improve the public visibility of experimentalists.</a:t>
            </a:r>
            <a:endParaRPr lang="zh-CN" altLang="zh-CN" sz="2800" kern="100" dirty="0">
              <a:latin typeface="Times New Roman" panose="02020603050405020304" pitchFamily="18" charset="0"/>
              <a:ea typeface="宋体" panose="02010600030101010101" pitchFamily="2" charset="-122"/>
              <a:cs typeface="Times New Roman" panose="02020603050405020304" pitchFamily="18" charset="0"/>
            </a:endParaRPr>
          </a:p>
          <a:p>
            <a:pPr marL="457200" indent="-457200">
              <a:buFont typeface="Wingdings" panose="05000000000000000000" pitchFamily="2" charset="2"/>
              <a:buChar char="l"/>
            </a:pPr>
            <a:r>
              <a:rPr lang="en-US" altLang="zh-CN" sz="2800" kern="100" dirty="0">
                <a:latin typeface="Times New Roman" panose="02020603050405020304" pitchFamily="18" charset="0"/>
                <a:ea typeface="宋体" panose="02010600030101010101" pitchFamily="2" charset="-122"/>
                <a:cs typeface="Times New Roman" panose="02020603050405020304" pitchFamily="18" charset="0"/>
              </a:rPr>
              <a:t>Experimentalists and their journalist friends should work together to help the public recognize the value of experiments.</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800" b="1" dirty="0">
                <a:solidFill>
                  <a:srgbClr val="000000"/>
                </a:solidFill>
                <a:latin typeface="Segoe UI"/>
                <a:ea typeface="微软雅黑"/>
              </a:rPr>
              <a:t> </a:t>
            </a:r>
            <a:endParaRPr lang="zh-CN" altLang="en-US" sz="1800" b="1" dirty="0">
              <a:solidFill>
                <a:srgbClr val="000000"/>
              </a:solidFill>
              <a:latin typeface="Segoe UI"/>
              <a:ea typeface="微软雅黑"/>
            </a:endParaRPr>
          </a:p>
          <a:p>
            <a:endParaRPr lang="zh-CN" altLang="en-US" dirty="0"/>
          </a:p>
        </p:txBody>
      </p:sp>
    </p:spTree>
    <p:extLst>
      <p:ext uri="{BB962C8B-B14F-4D97-AF65-F5344CB8AC3E}">
        <p14:creationId xmlns:p14="http://schemas.microsoft.com/office/powerpoint/2010/main" val="344759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2156423" y="1602006"/>
            <a:ext cx="8307330" cy="1943299"/>
          </a:xfrm>
        </p:spPr>
        <p:txBody>
          <a:bodyPr/>
          <a:lstStyle/>
          <a:p>
            <a:r>
              <a:rPr lang="en-US" altLang="zh-CN" dirty="0">
                <a:solidFill>
                  <a:srgbClr val="000000"/>
                </a:solidFill>
                <a:latin typeface="Segoe UI"/>
                <a:ea typeface="微软雅黑" charset="0"/>
              </a:rPr>
              <a:t>Analysis of Difficult Sentences</a:t>
            </a:r>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TWO</a:t>
            </a:r>
            <a:endParaRPr kumimoji="1" lang="zh-CN" altLang="en-US" dirty="0"/>
          </a:p>
        </p:txBody>
      </p:sp>
      <p:sp>
        <p:nvSpPr>
          <p:cNvPr id="7" name="矩形 6"/>
          <p:cNvSpPr/>
          <p:nvPr/>
        </p:nvSpPr>
        <p:spPr>
          <a:xfrm>
            <a:off x="4889817" y="4381144"/>
            <a:ext cx="2412366" cy="113341"/>
          </a:xfrm>
          <a:prstGeom prst="rect">
            <a:avLst/>
          </a:prstGeom>
          <a:solidFill>
            <a:srgbClr val="2958A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FFFFF"/>
              </a:solidFill>
            </a:endParaRPr>
          </a:p>
        </p:txBody>
      </p:sp>
    </p:spTree>
  </p:cSld>
  <p:clrMapOvr>
    <a:masterClrMapping/>
  </p:clrMapOvr>
  <p:transition spd="med">
    <p:pull/>
  </p:transition>
</p:sld>
</file>

<file path=ppt/theme/theme1.xml><?xml version="1.0" encoding="utf-8"?>
<a:theme xmlns:a="http://schemas.openxmlformats.org/drawingml/2006/main" name="模板页面">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253</TotalTime>
  <Words>693</Words>
  <Application>Microsoft Office PowerPoint</Application>
  <PresentationFormat>宽屏</PresentationFormat>
  <Paragraphs>86</Paragraphs>
  <Slides>14</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等线</vt:lpstr>
      <vt:lpstr>微软雅黑</vt:lpstr>
      <vt:lpstr>微软雅黑</vt:lpstr>
      <vt:lpstr>Arial</vt:lpstr>
      <vt:lpstr>Calibri</vt:lpstr>
      <vt:lpstr>Segoe UI</vt:lpstr>
      <vt:lpstr>Times New Roman</vt:lpstr>
      <vt:lpstr>Wingdings</vt:lpstr>
      <vt:lpstr>模板页面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周 强</cp:lastModifiedBy>
  <cp:revision>66</cp:revision>
  <dcterms:created xsi:type="dcterms:W3CDTF">2015-08-18T02:51:41Z</dcterms:created>
  <dcterms:modified xsi:type="dcterms:W3CDTF">2021-11-03T03:20:23Z</dcterms:modified>
  <cp:category/>
</cp:coreProperties>
</file>