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handoutMasterIdLst>
    <p:handoutMasterId r:id="rId28"/>
  </p:handoutMasterIdLst>
  <p:sldIdLst>
    <p:sldId id="299" r:id="rId2"/>
    <p:sldId id="302" r:id="rId3"/>
    <p:sldId id="301" r:id="rId4"/>
    <p:sldId id="293" r:id="rId5"/>
    <p:sldId id="282" r:id="rId6"/>
    <p:sldId id="260" r:id="rId7"/>
    <p:sldId id="261" r:id="rId8"/>
    <p:sldId id="262" r:id="rId9"/>
    <p:sldId id="284" r:id="rId10"/>
    <p:sldId id="264" r:id="rId11"/>
    <p:sldId id="265" r:id="rId12"/>
    <p:sldId id="266" r:id="rId13"/>
    <p:sldId id="285" r:id="rId14"/>
    <p:sldId id="268" r:id="rId15"/>
    <p:sldId id="269" r:id="rId16"/>
    <p:sldId id="270" r:id="rId17"/>
    <p:sldId id="286" r:id="rId18"/>
    <p:sldId id="272" r:id="rId19"/>
    <p:sldId id="273" r:id="rId20"/>
    <p:sldId id="287" r:id="rId21"/>
    <p:sldId id="275" r:id="rId22"/>
    <p:sldId id="276" r:id="rId23"/>
    <p:sldId id="288" r:id="rId24"/>
    <p:sldId id="278" r:id="rId25"/>
    <p:sldId id="296" r:id="rId26"/>
    <p:sldId id="29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8A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3689"/>
  </p:normalViewPr>
  <p:slideViewPr>
    <p:cSldViewPr snapToGrid="0" snapToObjects="1">
      <p:cViewPr>
        <p:scale>
          <a:sx n="75" d="100"/>
          <a:sy n="75" d="100"/>
        </p:scale>
        <p:origin x="1278" y="6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310464"/>
        <c:axId val="165312000"/>
      </c:barChart>
      <c:catAx>
        <c:axId val="1653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5312000"/>
        <c:crosses val="autoZero"/>
        <c:auto val="1"/>
        <c:lblAlgn val="ctr"/>
        <c:lblOffset val="100"/>
        <c:noMultiLvlLbl val="0"/>
      </c:catAx>
      <c:valAx>
        <c:axId val="16531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531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9F00F4-577B-4F84-98B4-3459E3E7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C3B57-17B8-4310-B420-F35069A536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F2923-B800-461F-8F7D-8C392171B0A4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17C02-08D7-426C-A659-4360612D6A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EC4D6-1A88-42D6-8B48-C34B3D5F1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C4B1-2967-4AA4-9EDB-0B16A2B07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1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AE283C-B9BB-40D7-9952-F5918EDBD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17B9982-E3E4-48F5-A5C2-D27482E0B2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000CB4-A783-4A49-A96A-4648F9EF57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23B0C43-D98B-4CF6-88E5-54C6D808E13A}"/>
              </a:ext>
            </a:extLst>
          </p:cNvPr>
          <p:cNvSpPr/>
          <p:nvPr userDrawn="1"/>
        </p:nvSpPr>
        <p:spPr>
          <a:xfrm>
            <a:off x="-57754" y="1181451"/>
            <a:ext cx="12307508" cy="5702360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000CB4-A783-4A49-A96A-4648F9EF57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2379F9-F01D-45F7-A601-E30FEEFD5C9E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2B5BA-322E-4D0C-87FF-93FF9BD52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B0F3A1-572A-4B3A-9A99-9CAD59FEBC36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1D1CBE-513F-4368-8483-3702832CF4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812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A1CDCA-5607-4EAF-AAC6-6CA8EB3C96F5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0C2418-A411-4283-9233-2041C0A1EA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812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63CA8D-D492-49CB-92CD-8F93C02664E4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1D81E-E915-44C6-BD82-F97CF9CD4D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无底色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1D81E-E915-44C6-BD82-F97CF9CD4D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F7E110-E560-40FF-9915-FFE10C2C73C8}"/>
              </a:ext>
            </a:extLst>
          </p:cNvPr>
          <p:cNvSpPr/>
          <p:nvPr userDrawn="1"/>
        </p:nvSpPr>
        <p:spPr>
          <a:xfrm>
            <a:off x="0" y="1414472"/>
            <a:ext cx="12156460" cy="5632376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18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AE283C-B9BB-40D7-9952-F5918EDBD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F96E54-96F0-4F26-8C62-7F85E36943EC}"/>
              </a:ext>
            </a:extLst>
          </p:cNvPr>
          <p:cNvSpPr/>
          <p:nvPr userDrawn="1"/>
        </p:nvSpPr>
        <p:spPr>
          <a:xfrm>
            <a:off x="-57754" y="1181451"/>
            <a:ext cx="12307508" cy="5702360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00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420B4D-3416-43AD-8232-073A814D49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F0A93E-0003-46C8-8CBB-D3D667440B4F}"/>
              </a:ext>
            </a:extLst>
          </p:cNvPr>
          <p:cNvSpPr/>
          <p:nvPr userDrawn="1"/>
        </p:nvSpPr>
        <p:spPr>
          <a:xfrm>
            <a:off x="5559065" y="3226871"/>
            <a:ext cx="6638166" cy="3799836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420B4D-3416-43AD-8232-073A814D49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AC5FCD-D3EE-4D8F-918E-F8130DF95F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EDB3501-3958-40BC-B6A1-F4ACF3077221}"/>
              </a:ext>
            </a:extLst>
          </p:cNvPr>
          <p:cNvSpPr/>
          <p:nvPr userDrawn="1"/>
        </p:nvSpPr>
        <p:spPr>
          <a:xfrm>
            <a:off x="5559065" y="3226871"/>
            <a:ext cx="6638166" cy="3799836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AC5FCD-D3EE-4D8F-918E-F8130DF95F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994B25-C42E-47A7-9D4C-4258CCE66D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E192B9-5C7F-4197-A260-4412F703EF28}"/>
              </a:ext>
            </a:extLst>
          </p:cNvPr>
          <p:cNvSpPr/>
          <p:nvPr userDrawn="1"/>
        </p:nvSpPr>
        <p:spPr>
          <a:xfrm>
            <a:off x="5559065" y="3226871"/>
            <a:ext cx="6638166" cy="3799836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994B25-C42E-47A7-9D4C-4258CCE66D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0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17B9982-E3E4-48F5-A5C2-D27482E0B2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B4BAB04-2118-4F0B-B5B9-F4740C7FCE56}"/>
              </a:ext>
            </a:extLst>
          </p:cNvPr>
          <p:cNvSpPr/>
          <p:nvPr userDrawn="1"/>
        </p:nvSpPr>
        <p:spPr>
          <a:xfrm>
            <a:off x="5814919" y="1811930"/>
            <a:ext cx="9148698" cy="5236921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2" r:id="rId2"/>
    <p:sldLayoutId id="2147483699" r:id="rId3"/>
    <p:sldLayoutId id="2147483707" r:id="rId4"/>
    <p:sldLayoutId id="2147483700" r:id="rId5"/>
    <p:sldLayoutId id="2147483708" r:id="rId6"/>
    <p:sldLayoutId id="2147483701" r:id="rId7"/>
    <p:sldLayoutId id="2147483709" r:id="rId8"/>
    <p:sldLayoutId id="2147483702" r:id="rId9"/>
    <p:sldLayoutId id="2147483710" r:id="rId10"/>
    <p:sldLayoutId id="2147483689" r:id="rId11"/>
    <p:sldLayoutId id="2147483711" r:id="rId12"/>
    <p:sldLayoutId id="2147483690" r:id="rId13"/>
    <p:sldLayoutId id="2147483691" r:id="rId14"/>
    <p:sldLayoutId id="2147483692" r:id="rId15"/>
    <p:sldLayoutId id="2147483693" r:id="rId16"/>
    <p:sldLayoutId id="2147483705" r:id="rId17"/>
    <p:sldLayoutId id="2147483706" r:id="rId18"/>
    <p:sldLayoutId id="2147483713" r:id="rId19"/>
    <p:sldLayoutId id="214748369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6694F9-DE72-4D07-A530-D70B4DE5CB8F}"/>
              </a:ext>
            </a:extLst>
          </p:cNvPr>
          <p:cNvSpPr/>
          <p:nvPr/>
        </p:nvSpPr>
        <p:spPr>
          <a:xfrm>
            <a:off x="-1" y="1915886"/>
            <a:ext cx="12192001" cy="319314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>
                  <a:alpha val="70000"/>
                </a:schemeClr>
              </a:gs>
              <a:gs pos="50000">
                <a:schemeClr val="bg1"/>
              </a:gs>
              <a:gs pos="7000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DE036-5CEB-4CC3-BD3F-A0286B99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学术答辩极简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F1FCF-C80E-444E-AC6C-DD84C40D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5779" y="3680312"/>
            <a:ext cx="1099309" cy="450150"/>
          </a:xfrm>
        </p:spPr>
        <p:txBody>
          <a:bodyPr/>
          <a:lstStyle/>
          <a:p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UCASer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形 2" descr="无线话筒">
            <a:extLst>
              <a:ext uri="{FF2B5EF4-FFF2-40B4-BE49-F238E27FC236}">
                <a16:creationId xmlns:a16="http://schemas.microsoft.com/office/drawing/2014/main" id="{7190D82F-FF5E-4B1D-BB58-C7CB1A56E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9154" y="3593837"/>
            <a:ext cx="536625" cy="536625"/>
          </a:xfrm>
          <a:prstGeom prst="rect">
            <a:avLst/>
          </a:prstGeom>
        </p:spPr>
      </p:pic>
      <p:pic>
        <p:nvPicPr>
          <p:cNvPr id="7" name="图形 6" descr="教授">
            <a:extLst>
              <a:ext uri="{FF2B5EF4-FFF2-40B4-BE49-F238E27FC236}">
                <a16:creationId xmlns:a16="http://schemas.microsoft.com/office/drawing/2014/main" id="{1F90F23D-4EBC-4406-BC57-CB2D9B74E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240" y="3593837"/>
            <a:ext cx="536625" cy="536625"/>
          </a:xfrm>
          <a:prstGeom prst="rect">
            <a:avLst/>
          </a:prstGeom>
        </p:spPr>
      </p:pic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447CE7B3-0FA1-4080-BB4D-F36CBBA57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1541" y="4293121"/>
            <a:ext cx="524003" cy="524003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FEF08375-E272-44D6-9777-BA5E7A11E6E9}"/>
              </a:ext>
            </a:extLst>
          </p:cNvPr>
          <p:cNvSpPr txBox="1">
            <a:spLocks/>
          </p:cNvSpPr>
          <p:nvPr/>
        </p:nvSpPr>
        <p:spPr>
          <a:xfrm>
            <a:off x="6670018" y="3745327"/>
            <a:ext cx="1327359" cy="385135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果壳小冰 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25235290-49A3-4D30-95C1-FB9E2656E4F1}"/>
              </a:ext>
            </a:extLst>
          </p:cNvPr>
          <p:cNvSpPr txBox="1">
            <a:spLocks/>
          </p:cNvSpPr>
          <p:nvPr/>
        </p:nvSpPr>
        <p:spPr>
          <a:xfrm>
            <a:off x="5270655" y="4431988"/>
            <a:ext cx="2321690" cy="385136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2021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月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6362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</a:t>
            </a:r>
            <a:r>
              <a:rPr kumimoji="1" lang="zh-CN" altLang="en-US" sz="2000" dirty="0">
                <a:solidFill>
                  <a:srgbClr val="2958A0"/>
                </a:solidFill>
              </a:rPr>
              <a:t> 论文结构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801735" y="965562"/>
            <a:ext cx="2895600" cy="1562100"/>
            <a:chOff x="558800" y="977900"/>
            <a:chExt cx="2895600" cy="1562100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195682"/>
              <a:chOff x="5638552" y="977900"/>
              <a:chExt cx="2188812" cy="11956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12-16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4607271" y="965562"/>
            <a:ext cx="2895600" cy="1562100"/>
            <a:chOff x="558800" y="977900"/>
            <a:chExt cx="2895600" cy="1562100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195682"/>
              <a:chOff x="5638552" y="977900"/>
              <a:chExt cx="2188812" cy="119568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12-16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412808" y="965562"/>
            <a:ext cx="2895600" cy="1562100"/>
            <a:chOff x="558800" y="977900"/>
            <a:chExt cx="2895600" cy="1562100"/>
          </a:xfrm>
        </p:grpSpPr>
        <p:sp>
          <p:nvSpPr>
            <p:cNvPr id="55" name="矩形 5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749830" y="1184250"/>
              <a:ext cx="2667248" cy="1195682"/>
              <a:chOff x="5638552" y="977900"/>
              <a:chExt cx="2188812" cy="119568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8552" y="1222424"/>
                <a:ext cx="2188812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12-16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2717148" y="4450798"/>
            <a:ext cx="2895600" cy="1562100"/>
            <a:chOff x="558800" y="977900"/>
            <a:chExt cx="2895600" cy="1562100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30" y="1184250"/>
              <a:ext cx="2667248" cy="1195682"/>
              <a:chOff x="5638552" y="977900"/>
              <a:chExt cx="2188812" cy="119568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38552" y="1222424"/>
                <a:ext cx="2188812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12-16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6522685" y="4450798"/>
            <a:ext cx="2895600" cy="1562100"/>
            <a:chOff x="558800" y="977900"/>
            <a:chExt cx="2895600" cy="1562100"/>
          </a:xfrm>
        </p:grpSpPr>
        <p:sp>
          <p:nvSpPr>
            <p:cNvPr id="65" name="矩形 6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749830" y="1184250"/>
              <a:ext cx="2667248" cy="1195682"/>
              <a:chOff x="5638552" y="977900"/>
              <a:chExt cx="2188812" cy="1195682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8552" y="1222424"/>
                <a:ext cx="2188812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12-16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</a:t>
            </a:r>
            <a:r>
              <a:rPr kumimoji="1" lang="zh-CN" altLang="en-US" sz="2000" dirty="0">
                <a:solidFill>
                  <a:srgbClr val="2958A0"/>
                </a:solidFill>
              </a:rPr>
              <a:t> 论文结构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192767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8" name="矩形 107"/>
          <p:cNvSpPr/>
          <p:nvPr/>
        </p:nvSpPr>
        <p:spPr>
          <a:xfrm>
            <a:off x="911225" y="4513448"/>
            <a:ext cx="2594406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5080338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0" name="矩形 109"/>
          <p:cNvSpPr/>
          <p:nvPr/>
        </p:nvSpPr>
        <p:spPr>
          <a:xfrm>
            <a:off x="4798796" y="4513448"/>
            <a:ext cx="2594406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8967909" y="40555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2" name="矩形 111"/>
          <p:cNvSpPr/>
          <p:nvPr/>
        </p:nvSpPr>
        <p:spPr>
          <a:xfrm>
            <a:off x="8686367" y="4513448"/>
            <a:ext cx="2594406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</a:t>
            </a:r>
            <a:r>
              <a:rPr kumimoji="1" lang="zh-CN" altLang="en-US" sz="2000" dirty="0">
                <a:solidFill>
                  <a:srgbClr val="2958A0"/>
                </a:solidFill>
              </a:rPr>
              <a:t> 论文结构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4049174" y="12611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3" y="1784364"/>
            <a:ext cx="7838025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6" name="组合 5"/>
          <p:cNvGrpSpPr/>
          <p:nvPr/>
        </p:nvGrpSpPr>
        <p:grpSpPr>
          <a:xfrm>
            <a:off x="3502597" y="4223476"/>
            <a:ext cx="2300757" cy="509896"/>
            <a:chOff x="888096" y="1000203"/>
            <a:chExt cx="4259825" cy="944066"/>
          </a:xfrm>
        </p:grpSpPr>
        <p:sp>
          <p:nvSpPr>
            <p:cNvPr id="77" name="矩形 7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2" name="组合 11"/>
          <p:cNvGrpSpPr/>
          <p:nvPr/>
        </p:nvGrpSpPr>
        <p:grpSpPr>
          <a:xfrm>
            <a:off x="6116198" y="4223476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8" name="组合 17"/>
          <p:cNvGrpSpPr/>
          <p:nvPr/>
        </p:nvGrpSpPr>
        <p:grpSpPr>
          <a:xfrm>
            <a:off x="6116198" y="3302691"/>
            <a:ext cx="2300757" cy="509896"/>
            <a:chOff x="888096" y="1000203"/>
            <a:chExt cx="4259825" cy="944066"/>
          </a:xfrm>
        </p:grpSpPr>
        <p:sp>
          <p:nvSpPr>
            <p:cNvPr id="89" name="矩形 8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6116198" y="5145677"/>
            <a:ext cx="2300757" cy="509896"/>
            <a:chOff x="888096" y="1000203"/>
            <a:chExt cx="4259825" cy="944066"/>
          </a:xfrm>
        </p:grpSpPr>
        <p:sp>
          <p:nvSpPr>
            <p:cNvPr id="95" name="矩形 9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0" name="组合 29"/>
          <p:cNvGrpSpPr/>
          <p:nvPr/>
        </p:nvGrpSpPr>
        <p:grpSpPr>
          <a:xfrm>
            <a:off x="8700859" y="3766247"/>
            <a:ext cx="2300757" cy="509896"/>
            <a:chOff x="888096" y="1000203"/>
            <a:chExt cx="4259825" cy="944066"/>
          </a:xfrm>
        </p:grpSpPr>
        <p:sp>
          <p:nvSpPr>
            <p:cNvPr id="101" name="矩形 10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6" name="组合 35"/>
          <p:cNvGrpSpPr/>
          <p:nvPr/>
        </p:nvGrpSpPr>
        <p:grpSpPr>
          <a:xfrm>
            <a:off x="8700859" y="2845462"/>
            <a:ext cx="2300757" cy="509896"/>
            <a:chOff x="888096" y="1000203"/>
            <a:chExt cx="4259825" cy="944066"/>
          </a:xfrm>
        </p:grpSpPr>
        <p:sp>
          <p:nvSpPr>
            <p:cNvPr id="107" name="矩形 10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2" name="组合 53"/>
          <p:cNvGrpSpPr/>
          <p:nvPr/>
        </p:nvGrpSpPr>
        <p:grpSpPr>
          <a:xfrm>
            <a:off x="8695654" y="5607086"/>
            <a:ext cx="2300757" cy="509896"/>
            <a:chOff x="888096" y="1000203"/>
            <a:chExt cx="4259825" cy="944066"/>
          </a:xfrm>
        </p:grpSpPr>
        <p:sp>
          <p:nvSpPr>
            <p:cNvPr id="113" name="矩形 1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8" name="组合 59"/>
          <p:cNvGrpSpPr/>
          <p:nvPr/>
        </p:nvGrpSpPr>
        <p:grpSpPr>
          <a:xfrm>
            <a:off x="8695654" y="4686301"/>
            <a:ext cx="2300757" cy="509896"/>
            <a:chOff x="888096" y="1000203"/>
            <a:chExt cx="4259825" cy="944066"/>
          </a:xfrm>
        </p:grpSpPr>
        <p:sp>
          <p:nvSpPr>
            <p:cNvPr id="119" name="矩形 1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124" name="直接连接符 66"/>
          <p:cNvCxnSpPr>
            <a:stCxn id="81" idx="3"/>
          </p:cNvCxnSpPr>
          <p:nvPr/>
        </p:nvCxnSpPr>
        <p:spPr>
          <a:xfrm>
            <a:off x="5783246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5" name="直接连接符 69"/>
          <p:cNvCxnSpPr/>
          <p:nvPr/>
        </p:nvCxnSpPr>
        <p:spPr>
          <a:xfrm>
            <a:off x="5950843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6" name="直接连接符 71"/>
          <p:cNvCxnSpPr/>
          <p:nvPr/>
        </p:nvCxnSpPr>
        <p:spPr>
          <a:xfrm>
            <a:off x="5950843" y="3559593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7" name="直接连接符 72"/>
          <p:cNvCxnSpPr/>
          <p:nvPr/>
        </p:nvCxnSpPr>
        <p:spPr>
          <a:xfrm>
            <a:off x="5950843" y="355959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8" name="直接连接符 73"/>
          <p:cNvCxnSpPr/>
          <p:nvPr/>
        </p:nvCxnSpPr>
        <p:spPr>
          <a:xfrm>
            <a:off x="5950843" y="540744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9" name="直接连接符 76"/>
          <p:cNvCxnSpPr/>
          <p:nvPr/>
        </p:nvCxnSpPr>
        <p:spPr>
          <a:xfrm>
            <a:off x="8523012" y="311647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0" name="直接连接符 78"/>
          <p:cNvCxnSpPr/>
          <p:nvPr/>
        </p:nvCxnSpPr>
        <p:spPr>
          <a:xfrm>
            <a:off x="8523012" y="404039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1" name="直接连接符 79"/>
          <p:cNvCxnSpPr/>
          <p:nvPr/>
        </p:nvCxnSpPr>
        <p:spPr>
          <a:xfrm>
            <a:off x="8523012" y="311647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2" name="直接连接符 85"/>
          <p:cNvCxnSpPr/>
          <p:nvPr/>
        </p:nvCxnSpPr>
        <p:spPr>
          <a:xfrm>
            <a:off x="8523012" y="493511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3" name="直接连接符 86"/>
          <p:cNvCxnSpPr/>
          <p:nvPr/>
        </p:nvCxnSpPr>
        <p:spPr>
          <a:xfrm>
            <a:off x="8523012" y="585903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4" name="直接连接符 87"/>
          <p:cNvCxnSpPr/>
          <p:nvPr/>
        </p:nvCxnSpPr>
        <p:spPr>
          <a:xfrm>
            <a:off x="8523012" y="493511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5" name="直接连接符 88"/>
          <p:cNvCxnSpPr/>
          <p:nvPr/>
        </p:nvCxnSpPr>
        <p:spPr>
          <a:xfrm>
            <a:off x="8396847" y="3568448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6" name="直接连接符 90"/>
          <p:cNvCxnSpPr/>
          <p:nvPr/>
        </p:nvCxnSpPr>
        <p:spPr>
          <a:xfrm>
            <a:off x="8396847" y="5407443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37" name="矩形 136"/>
          <p:cNvSpPr/>
          <p:nvPr/>
        </p:nvSpPr>
        <p:spPr>
          <a:xfrm>
            <a:off x="3633504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6247106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6247106" y="33837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6247106" y="52227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1" name="矩形 140"/>
          <p:cNvSpPr/>
          <p:nvPr/>
        </p:nvSpPr>
        <p:spPr>
          <a:xfrm>
            <a:off x="8834912" y="38473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2" name="矩形 141"/>
          <p:cNvSpPr/>
          <p:nvPr/>
        </p:nvSpPr>
        <p:spPr>
          <a:xfrm>
            <a:off x="8834912" y="29286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3" name="矩形 142"/>
          <p:cNvSpPr/>
          <p:nvPr/>
        </p:nvSpPr>
        <p:spPr>
          <a:xfrm>
            <a:off x="8834912" y="5674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4" name="矩形 143"/>
          <p:cNvSpPr/>
          <p:nvPr/>
        </p:nvSpPr>
        <p:spPr>
          <a:xfrm>
            <a:off x="8834912" y="47556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THREE</a:t>
            </a:r>
            <a:r>
              <a:rPr kumimoji="1" lang="zh-CN" altLang="en-US" sz="2000" dirty="0">
                <a:solidFill>
                  <a:srgbClr val="2958A0"/>
                </a:solidFill>
              </a:rPr>
              <a:t> 研究方法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/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910794" y="4967546"/>
            <a:ext cx="2300757" cy="509896"/>
            <a:chOff x="910794" y="4967546"/>
            <a:chExt cx="2300757" cy="509896"/>
          </a:xfrm>
        </p:grpSpPr>
        <p:grpSp>
          <p:nvGrpSpPr>
            <p:cNvPr id="45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959621" y="5519630"/>
            <a:ext cx="6876279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/>
        </p:nvGraphicFramePr>
        <p:xfrm>
          <a:off x="4361418" y="1990592"/>
          <a:ext cx="7260884" cy="355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THREE</a:t>
            </a:r>
            <a:r>
              <a:rPr kumimoji="1" lang="zh-CN" altLang="en-US" sz="2000" dirty="0">
                <a:solidFill>
                  <a:srgbClr val="2958A0"/>
                </a:solidFill>
              </a:rPr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504894" y="7691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553721" y="1321190"/>
            <a:ext cx="6876279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THREE</a:t>
            </a:r>
            <a:r>
              <a:rPr kumimoji="1" lang="zh-CN" altLang="en-US" sz="2000" dirty="0">
                <a:solidFill>
                  <a:srgbClr val="2958A0"/>
                </a:solidFill>
              </a:rPr>
              <a:t> 研究方法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974294" y="934206"/>
            <a:ext cx="2300757" cy="509896"/>
            <a:chOff x="910794" y="4967546"/>
            <a:chExt cx="2300757" cy="509896"/>
          </a:xfrm>
        </p:grpSpPr>
        <p:grpSp>
          <p:nvGrpSpPr>
            <p:cNvPr id="4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023121" y="1486290"/>
            <a:ext cx="6876279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974294" y="2306442"/>
          <a:ext cx="6925106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FOUR</a:t>
            </a:r>
            <a:r>
              <a:rPr kumimoji="1" lang="zh-CN" altLang="en-US" sz="2000" dirty="0">
                <a:solidFill>
                  <a:srgbClr val="2958A0"/>
                </a:solidFill>
              </a:rPr>
              <a:t> 分析讨论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911225" y="1500798"/>
            <a:ext cx="3316750" cy="3293452"/>
          </a:xfrm>
          <a:prstGeom prst="rect">
            <a:avLst/>
          </a:prstGeom>
        </p:spPr>
      </p:pic>
      <p:grpSp>
        <p:nvGrpSpPr>
          <p:cNvPr id="14" name="组 13"/>
          <p:cNvGrpSpPr/>
          <p:nvPr/>
        </p:nvGrpSpPr>
        <p:grpSpPr>
          <a:xfrm>
            <a:off x="923717" y="893683"/>
            <a:ext cx="2300757" cy="509896"/>
            <a:chOff x="923717" y="715883"/>
            <a:chExt cx="2300757" cy="509896"/>
          </a:xfrm>
        </p:grpSpPr>
        <p:grpSp>
          <p:nvGrpSpPr>
            <p:cNvPr id="15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911226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4473180" y="1500798"/>
            <a:ext cx="3316750" cy="3293452"/>
          </a:xfrm>
          <a:prstGeom prst="rect">
            <a:avLst/>
          </a:prstGeom>
        </p:spPr>
      </p:pic>
      <p:grpSp>
        <p:nvGrpSpPr>
          <p:cNvPr id="26" name="组 25"/>
          <p:cNvGrpSpPr/>
          <p:nvPr/>
        </p:nvGrpSpPr>
        <p:grpSpPr>
          <a:xfrm>
            <a:off x="4485672" y="893683"/>
            <a:ext cx="2300757" cy="509896"/>
            <a:chOff x="923717" y="715883"/>
            <a:chExt cx="2300757" cy="509896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473181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8035136" y="1500798"/>
            <a:ext cx="3316750" cy="3293452"/>
          </a:xfrm>
          <a:prstGeom prst="rect">
            <a:avLst/>
          </a:prstGeom>
        </p:spPr>
      </p:pic>
      <p:grpSp>
        <p:nvGrpSpPr>
          <p:cNvPr id="37" name="组 36"/>
          <p:cNvGrpSpPr/>
          <p:nvPr/>
        </p:nvGrpSpPr>
        <p:grpSpPr>
          <a:xfrm>
            <a:off x="8047628" y="893683"/>
            <a:ext cx="2300757" cy="509896"/>
            <a:chOff x="923717" y="715883"/>
            <a:chExt cx="2300757" cy="509896"/>
          </a:xfrm>
        </p:grpSpPr>
        <p:grpSp>
          <p:nvGrpSpPr>
            <p:cNvPr id="39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001873" y="79125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8035137" y="4891385"/>
            <a:ext cx="3316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FOUR</a:t>
            </a:r>
            <a:r>
              <a:rPr kumimoji="1" lang="zh-CN" altLang="en-US" sz="2000" dirty="0">
                <a:solidFill>
                  <a:srgbClr val="2958A0"/>
                </a:solidFill>
              </a:rPr>
              <a:t> 分析讨论</a:t>
            </a:r>
          </a:p>
        </p:txBody>
      </p:sp>
      <p:sp>
        <p:nvSpPr>
          <p:cNvPr id="75" name="矩形 74"/>
          <p:cNvSpPr/>
          <p:nvPr/>
        </p:nvSpPr>
        <p:spPr>
          <a:xfrm>
            <a:off x="1289519" y="3000626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37656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2" name="矩形 81"/>
          <p:cNvSpPr/>
          <p:nvPr/>
        </p:nvSpPr>
        <p:spPr>
          <a:xfrm>
            <a:off x="1217074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4" name="矩形 83"/>
          <p:cNvSpPr/>
          <p:nvPr/>
        </p:nvSpPr>
        <p:spPr>
          <a:xfrm>
            <a:off x="3603371" y="3000626"/>
            <a:ext cx="1886434" cy="12357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51508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86" name="矩形 85"/>
          <p:cNvSpPr/>
          <p:nvPr/>
        </p:nvSpPr>
        <p:spPr>
          <a:xfrm>
            <a:off x="3530926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5917223" y="3000626"/>
            <a:ext cx="1886434" cy="12357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865360" y="26312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0" name="矩形 89"/>
          <p:cNvSpPr/>
          <p:nvPr/>
        </p:nvSpPr>
        <p:spPr>
          <a:xfrm>
            <a:off x="5844778" y="23393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1" name="矩形 90"/>
          <p:cNvSpPr/>
          <p:nvPr/>
        </p:nvSpPr>
        <p:spPr>
          <a:xfrm>
            <a:off x="1310101" y="4410326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58238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3" name="矩形 92"/>
          <p:cNvSpPr/>
          <p:nvPr/>
        </p:nvSpPr>
        <p:spPr>
          <a:xfrm>
            <a:off x="1237656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3623953" y="4410326"/>
            <a:ext cx="1886434" cy="12357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572090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6" name="矩形 95"/>
          <p:cNvSpPr/>
          <p:nvPr/>
        </p:nvSpPr>
        <p:spPr>
          <a:xfrm>
            <a:off x="3551508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5937805" y="4410326"/>
            <a:ext cx="1886434" cy="1235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885942" y="4040994"/>
            <a:ext cx="199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9" name="矩形 98"/>
          <p:cNvSpPr/>
          <p:nvPr/>
        </p:nvSpPr>
        <p:spPr>
          <a:xfrm>
            <a:off x="5865360" y="37490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D2BE3-D8A6-44E1-8135-ACD236ECC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2958A0"/>
                </a:solidFill>
              </a:rPr>
              <a:t>PPT</a:t>
            </a:r>
            <a:r>
              <a:rPr lang="zh-CN" altLang="en-US" sz="2000" dirty="0">
                <a:solidFill>
                  <a:srgbClr val="2958A0"/>
                </a:solidFill>
              </a:rPr>
              <a:t>简介</a:t>
            </a:r>
            <a:r>
              <a:rPr lang="en-US" altLang="zh-CN" sz="2000" dirty="0">
                <a:solidFill>
                  <a:srgbClr val="2958A0"/>
                </a:solidFill>
              </a:rPr>
              <a:t>——</a:t>
            </a:r>
            <a:r>
              <a:rPr lang="zh-CN" altLang="en-US" sz="2000" dirty="0">
                <a:solidFill>
                  <a:srgbClr val="2958A0"/>
                </a:solidFill>
              </a:rPr>
              <a:t>概述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C1A1F5-BE1C-4B5D-B864-5844253C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69" y="957943"/>
            <a:ext cx="8632691" cy="49421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25C95D-3345-465B-96FB-173385508400}"/>
              </a:ext>
            </a:extLst>
          </p:cNvPr>
          <p:cNvSpPr/>
          <p:nvPr/>
        </p:nvSpPr>
        <p:spPr>
          <a:xfrm>
            <a:off x="265304" y="808301"/>
            <a:ext cx="2724639" cy="518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本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主打简约线条学术风，如右图所示，基本展示了本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的所有内容，配色主要采用了黑白灰、和果壳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Logo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的蓝色。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本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字体采用微软雅黑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,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大部分正文字体采用的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16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号字，如果你觉得大，可以进行相应调整，但一般不要太小。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字体配色方面建议不重要文字改为浅灰，一般文字深灰、重要文字文字加粗加黑，或者直接改变为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Logo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颜色即可。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6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FIVE</a:t>
            </a:r>
            <a:r>
              <a:rPr kumimoji="1" lang="zh-CN" altLang="en-US" sz="2000" dirty="0">
                <a:solidFill>
                  <a:srgbClr val="2958A0"/>
                </a:solidFill>
              </a:rPr>
              <a:t> 主要结论</a:t>
            </a:r>
          </a:p>
        </p:txBody>
      </p:sp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961426" y="258234"/>
            <a:ext cx="4972680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7" name="组 156"/>
          <p:cNvGrpSpPr/>
          <p:nvPr/>
        </p:nvGrpSpPr>
        <p:grpSpPr>
          <a:xfrm>
            <a:off x="4568825" y="438589"/>
            <a:ext cx="2300757" cy="509896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6961426" y="1346070"/>
            <a:ext cx="4972680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2300757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961426" y="2451443"/>
            <a:ext cx="4972680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2300757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961426" y="3547403"/>
            <a:ext cx="4972680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5" y="3727758"/>
            <a:ext cx="2300757" cy="509896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961426" y="4635031"/>
            <a:ext cx="4972680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2300757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961426" y="5714868"/>
            <a:ext cx="4972680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2300757" cy="509896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srgbClr val="2958A0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b="1" kern="0" dirty="0">
                  <a:solidFill>
                    <a:srgbClr val="2958A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FIVE</a:t>
            </a:r>
            <a:r>
              <a:rPr kumimoji="1" lang="zh-CN" altLang="en-US" sz="2000" dirty="0">
                <a:solidFill>
                  <a:srgbClr val="2958A0"/>
                </a:solidFill>
              </a:rPr>
              <a:t> 主要结论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结论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08" name="矩形 207"/>
          <p:cNvSpPr/>
          <p:nvPr/>
        </p:nvSpPr>
        <p:spPr>
          <a:xfrm>
            <a:off x="1137421" y="4389354"/>
            <a:ext cx="294562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09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17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218" name="矩形 2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23" name="矩形 222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24" name="矩形 223"/>
          <p:cNvSpPr/>
          <p:nvPr/>
        </p:nvSpPr>
        <p:spPr>
          <a:xfrm>
            <a:off x="8392055" y="4389354"/>
            <a:ext cx="2945629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1089025" y="1210452"/>
            <a:ext cx="6454775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F2F67-918A-49C8-94F5-A989F3A25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87" y="414866"/>
            <a:ext cx="3303395" cy="701346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2958A0"/>
                </a:solidFill>
              </a:rPr>
              <a:t>致  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F1095F-4E15-4B47-9926-B112006B194F}"/>
              </a:ext>
            </a:extLst>
          </p:cNvPr>
          <p:cNvSpPr/>
          <p:nvPr/>
        </p:nvSpPr>
        <p:spPr>
          <a:xfrm>
            <a:off x="406400" y="1297536"/>
            <a:ext cx="11451771" cy="166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本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PPT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基础版本来源于网络，对原作者表示感谢。后续由国科大吃喝玩乐学团队进行修改，主要对母版、底色图案、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Logo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、标题页、配色、字体大小进行了修改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本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PPT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仅供学习交流使用，如需商业使用，请联系原作者。其中底色线稿为国科大吃喝玩乐学团队所有，如需商业使用请与我们联系。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495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06EA312D-E603-4595-919C-FACCFBCD85A9}"/>
              </a:ext>
            </a:extLst>
          </p:cNvPr>
          <p:cNvSpPr txBox="1">
            <a:spLocks/>
          </p:cNvSpPr>
          <p:nvPr/>
        </p:nvSpPr>
        <p:spPr>
          <a:xfrm>
            <a:off x="1429657" y="3369912"/>
            <a:ext cx="9332685" cy="701346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rgbClr val="2958A0"/>
                </a:solidFill>
              </a:rPr>
              <a:t>请各位老师批评指正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1153E8-0677-461B-A62F-8C690E61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19" y="2027929"/>
            <a:ext cx="3842959" cy="8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7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D2BE3-D8A6-44E1-8135-ACD236ECC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813210" cy="389467"/>
          </a:xfrm>
        </p:spPr>
        <p:txBody>
          <a:bodyPr/>
          <a:lstStyle/>
          <a:p>
            <a:r>
              <a:rPr lang="en-US" altLang="zh-CN" sz="2000" dirty="0">
                <a:solidFill>
                  <a:srgbClr val="2958A0"/>
                </a:solidFill>
              </a:rPr>
              <a:t>PPT</a:t>
            </a:r>
            <a:r>
              <a:rPr lang="zh-CN" altLang="en-US" sz="2000" dirty="0">
                <a:solidFill>
                  <a:srgbClr val="2958A0"/>
                </a:solidFill>
              </a:rPr>
              <a:t>简介</a:t>
            </a:r>
            <a:r>
              <a:rPr lang="en-US" altLang="zh-CN" sz="2000" dirty="0">
                <a:solidFill>
                  <a:srgbClr val="2958A0"/>
                </a:solidFill>
              </a:rPr>
              <a:t>——</a:t>
            </a:r>
            <a:r>
              <a:rPr lang="zh-CN" altLang="en-US" sz="2000" dirty="0">
                <a:solidFill>
                  <a:srgbClr val="2958A0"/>
                </a:solidFill>
              </a:rPr>
              <a:t>板式更改与选择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3F9CFA-F83A-489F-8B68-57992E199259}"/>
              </a:ext>
            </a:extLst>
          </p:cNvPr>
          <p:cNvSpPr/>
          <p:nvPr/>
        </p:nvSpPr>
        <p:spPr>
          <a:xfrm>
            <a:off x="265304" y="808301"/>
            <a:ext cx="4350239" cy="486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如右图所示，新建幻灯片后点击右键可以选择板式，目前有封面、目录页、内容页、结尾页、空白页物种版式可以进行选择。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其中标题页、结尾页、目录页、过渡页提供了有底色图案和无底色图案两种版式，可根据情况进行选择使用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其中目录页有三项、四项、五项、六项可以选择。内容页也有五种可以进行选择。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如你所见，大部分页面的背景和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logo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都是自动添加的，无须再次添加调整，当然如果你需要进行调整可以选择空白版式进行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制作。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495FD1-521D-4114-B930-49117052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14" y="609600"/>
            <a:ext cx="6628571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12-16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选题背景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论文结构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研究方法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主要结论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参考文献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分析讨论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9114" y="5014774"/>
            <a:ext cx="1083718" cy="60756"/>
          </a:xfrm>
          <a:prstGeom prst="rect">
            <a:avLst/>
          </a:prstGeom>
          <a:solidFill>
            <a:srgbClr val="2958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6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02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2588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4962" y="501477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7336" y="5014774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29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选题背景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7939338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2300757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0421" y="2727971"/>
            <a:ext cx="7939338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2300757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4" name="矩形 113"/>
          <p:cNvSpPr/>
          <p:nvPr/>
        </p:nvSpPr>
        <p:spPr>
          <a:xfrm>
            <a:off x="1010421" y="4013012"/>
            <a:ext cx="7939338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21" name="组 120"/>
          <p:cNvGrpSpPr/>
          <p:nvPr/>
        </p:nvGrpSpPr>
        <p:grpSpPr>
          <a:xfrm>
            <a:off x="961594" y="4745970"/>
            <a:ext cx="2300757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8213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23" name="矩形 122"/>
          <p:cNvSpPr/>
          <p:nvPr/>
        </p:nvSpPr>
        <p:spPr>
          <a:xfrm>
            <a:off x="1010421" y="5298054"/>
            <a:ext cx="7939338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选题背景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950374" y="19088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959621" y="2810482"/>
            <a:ext cx="7342550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59621" y="3549798"/>
            <a:ext cx="7342550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9621" y="4289114"/>
            <a:ext cx="7342550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选题背景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188751" y="216821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07044" y="229742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188751" y="4333602"/>
            <a:ext cx="515028" cy="515938"/>
            <a:chOff x="5188751" y="4333602"/>
            <a:chExt cx="515028" cy="515938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188751" y="4333602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5287935" y="4432786"/>
              <a:ext cx="317570" cy="317570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6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533193" y="280802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8216597" y="2821913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7424345" y="3104872"/>
            <a:ext cx="3410646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533192" y="4966305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3843533" y="5234766"/>
            <a:ext cx="3282738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216596" y="499024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7424344" y="5234766"/>
            <a:ext cx="3410645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81384D-5E3B-43AA-9081-CD468FAA25DF}"/>
              </a:ext>
            </a:extLst>
          </p:cNvPr>
          <p:cNvSpPr/>
          <p:nvPr/>
        </p:nvSpPr>
        <p:spPr>
          <a:xfrm>
            <a:off x="3843533" y="3124589"/>
            <a:ext cx="3410646" cy="11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12-16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2498</Words>
  <Application>Microsoft Office PowerPoint</Application>
  <PresentationFormat>宽屏</PresentationFormat>
  <Paragraphs>205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微软雅黑</vt:lpstr>
      <vt:lpstr>微软雅黑</vt:lpstr>
      <vt:lpstr>Arial</vt:lpstr>
      <vt:lpstr>Segoe UI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Jin</cp:lastModifiedBy>
  <cp:revision>63</cp:revision>
  <dcterms:created xsi:type="dcterms:W3CDTF">2015-08-18T02:51:41Z</dcterms:created>
  <dcterms:modified xsi:type="dcterms:W3CDTF">2021-07-18T05:04:05Z</dcterms:modified>
  <cp:category/>
</cp:coreProperties>
</file>