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  <p:sldMasterId id="2147483697" r:id="rId5"/>
    <p:sldMasterId id="2147483716" r:id="rId6"/>
    <p:sldMasterId id="2147483735" r:id="rId7"/>
    <p:sldMasterId id="2147483754" r:id="rId8"/>
    <p:sldMasterId id="2147483773" r:id="rId9"/>
    <p:sldMasterId id="2147483792" r:id="rId10"/>
  </p:sldMasterIdLst>
  <p:notesMasterIdLst>
    <p:notesMasterId r:id="rId13"/>
  </p:notesMasterIdLst>
  <p:handoutMasterIdLst>
    <p:handoutMasterId r:id="rId52"/>
  </p:handoutMasterIdLst>
  <p:sldIdLst>
    <p:sldId id="302" r:id="rId11"/>
    <p:sldId id="303" r:id="rId12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4" r:id="rId21"/>
    <p:sldId id="311" r:id="rId22"/>
    <p:sldId id="312" r:id="rId23"/>
    <p:sldId id="313" r:id="rId24"/>
    <p:sldId id="315" r:id="rId25"/>
    <p:sldId id="318" r:id="rId26"/>
    <p:sldId id="319" r:id="rId27"/>
    <p:sldId id="316" r:id="rId28"/>
    <p:sldId id="324" r:id="rId29"/>
    <p:sldId id="325" r:id="rId30"/>
    <p:sldId id="326" r:id="rId31"/>
    <p:sldId id="327" r:id="rId32"/>
    <p:sldId id="330" r:id="rId33"/>
    <p:sldId id="332" r:id="rId34"/>
    <p:sldId id="333" r:id="rId35"/>
    <p:sldId id="334" r:id="rId36"/>
    <p:sldId id="335" r:id="rId37"/>
    <p:sldId id="337" r:id="rId38"/>
    <p:sldId id="339" r:id="rId39"/>
    <p:sldId id="340" r:id="rId40"/>
    <p:sldId id="341" r:id="rId41"/>
    <p:sldId id="317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5" r:id="rId50"/>
    <p:sldId id="352" r:id="rId51"/>
  </p:sldIdLst>
  <p:sldSz cx="12192000" cy="68580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7E3"/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952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2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952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517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1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951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52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52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0FAF85E-D558-425F-A994-D65820FF7D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59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725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9" Type="http://schemas.openxmlformats.org/officeDocument/2006/relationships/tags" Target="../tags/tag70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699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8.xml"/><Relationship Id="rId2" Type="http://schemas.openxmlformats.org/officeDocument/2006/relationships/tags" Target="../tags/tag697.xml"/><Relationship Id="rId13" Type="http://schemas.openxmlformats.org/officeDocument/2006/relationships/tags" Target="../tags/tag704.xml"/><Relationship Id="rId12" Type="http://schemas.openxmlformats.org/officeDocument/2006/relationships/tags" Target="../tags/tag703.xml"/><Relationship Id="rId11" Type="http://schemas.openxmlformats.org/officeDocument/2006/relationships/tags" Target="../tags/tag702.xml"/><Relationship Id="rId10" Type="http://schemas.openxmlformats.org/officeDocument/2006/relationships/tags" Target="../tags/tag701.xml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8" Type="http://schemas.openxmlformats.org/officeDocument/2006/relationships/image" Target="../media/image1.png"/><Relationship Id="rId7" Type="http://schemas.openxmlformats.org/officeDocument/2006/relationships/tags" Target="../tags/tag716.xml"/><Relationship Id="rId6" Type="http://schemas.openxmlformats.org/officeDocument/2006/relationships/tags" Target="../tags/tag715.xml"/><Relationship Id="rId5" Type="http://schemas.openxmlformats.org/officeDocument/2006/relationships/tags" Target="../tags/tag714.xml"/><Relationship Id="rId4" Type="http://schemas.openxmlformats.org/officeDocument/2006/relationships/tags" Target="../tags/tag713.xml"/><Relationship Id="rId3" Type="http://schemas.openxmlformats.org/officeDocument/2006/relationships/tags" Target="../tags/tag712.xml"/><Relationship Id="rId2" Type="http://schemas.openxmlformats.org/officeDocument/2006/relationships/tags" Target="../tags/tag711.xml"/><Relationship Id="rId12" Type="http://schemas.openxmlformats.org/officeDocument/2006/relationships/tags" Target="../tags/tag719.xml"/><Relationship Id="rId11" Type="http://schemas.openxmlformats.org/officeDocument/2006/relationships/tags" Target="../tags/tag718.xml"/><Relationship Id="rId10" Type="http://schemas.openxmlformats.org/officeDocument/2006/relationships/tags" Target="../tags/tag717.xml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9" Type="http://schemas.openxmlformats.org/officeDocument/2006/relationships/tags" Target="../tags/tag723.xml"/><Relationship Id="rId8" Type="http://schemas.openxmlformats.org/officeDocument/2006/relationships/tags" Target="../tags/tag7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2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20.xml"/><Relationship Id="rId12" Type="http://schemas.openxmlformats.org/officeDocument/2006/relationships/tags" Target="../tags/tag726.xml"/><Relationship Id="rId11" Type="http://schemas.openxmlformats.org/officeDocument/2006/relationships/tags" Target="../tags/tag725.xml"/><Relationship Id="rId10" Type="http://schemas.openxmlformats.org/officeDocument/2006/relationships/tags" Target="../tags/tag724.xml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732.xml"/><Relationship Id="rId6" Type="http://schemas.openxmlformats.org/officeDocument/2006/relationships/tags" Target="../tags/tag731.xml"/><Relationship Id="rId5" Type="http://schemas.openxmlformats.org/officeDocument/2006/relationships/tags" Target="../tags/tag730.xml"/><Relationship Id="rId4" Type="http://schemas.openxmlformats.org/officeDocument/2006/relationships/tags" Target="../tags/tag729.xml"/><Relationship Id="rId3" Type="http://schemas.openxmlformats.org/officeDocument/2006/relationships/tags" Target="../tags/tag728.xml"/><Relationship Id="rId2" Type="http://schemas.openxmlformats.org/officeDocument/2006/relationships/tags" Target="../tags/tag727.xml"/><Relationship Id="rId10" Type="http://schemas.openxmlformats.org/officeDocument/2006/relationships/tags" Target="../tags/tag733.xml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9" Type="http://schemas.openxmlformats.org/officeDocument/2006/relationships/tags" Target="../tags/tag737.xml"/><Relationship Id="rId8" Type="http://schemas.openxmlformats.org/officeDocument/2006/relationships/tags" Target="../tags/tag73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3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4.xml"/><Relationship Id="rId13" Type="http://schemas.openxmlformats.org/officeDocument/2006/relationships/tags" Target="../tags/tag741.xml"/><Relationship Id="rId12" Type="http://schemas.openxmlformats.org/officeDocument/2006/relationships/tags" Target="../tags/tag740.xml"/><Relationship Id="rId11" Type="http://schemas.openxmlformats.org/officeDocument/2006/relationships/tags" Target="../tags/tag739.xml"/><Relationship Id="rId10" Type="http://schemas.openxmlformats.org/officeDocument/2006/relationships/tags" Target="../tags/tag738.xml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9" Type="http://schemas.openxmlformats.org/officeDocument/2006/relationships/tags" Target="../tags/tag745.xml"/><Relationship Id="rId8" Type="http://schemas.openxmlformats.org/officeDocument/2006/relationships/tags" Target="../tags/tag74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42.xml"/><Relationship Id="rId15" Type="http://schemas.openxmlformats.org/officeDocument/2006/relationships/tags" Target="../tags/tag751.xml"/><Relationship Id="rId14" Type="http://schemas.openxmlformats.org/officeDocument/2006/relationships/tags" Target="../tags/tag750.xml"/><Relationship Id="rId13" Type="http://schemas.openxmlformats.org/officeDocument/2006/relationships/tags" Target="../tags/tag749.xml"/><Relationship Id="rId12" Type="http://schemas.openxmlformats.org/officeDocument/2006/relationships/tags" Target="../tags/tag748.xml"/><Relationship Id="rId11" Type="http://schemas.openxmlformats.org/officeDocument/2006/relationships/tags" Target="../tags/tag747.xml"/><Relationship Id="rId10" Type="http://schemas.openxmlformats.org/officeDocument/2006/relationships/tags" Target="../tags/tag746.xml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8" Type="http://schemas.openxmlformats.org/officeDocument/2006/relationships/tags" Target="../tags/tag756.xml"/><Relationship Id="rId7" Type="http://schemas.openxmlformats.org/officeDocument/2006/relationships/tags" Target="../tags/tag755.xml"/><Relationship Id="rId6" Type="http://schemas.openxmlformats.org/officeDocument/2006/relationships/tags" Target="../tags/tag754.xml"/><Relationship Id="rId5" Type="http://schemas.openxmlformats.org/officeDocument/2006/relationships/tags" Target="../tags/tag753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752.xml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4" Type="http://schemas.openxmlformats.org/officeDocument/2006/relationships/tags" Target="../tags/tag759.xml"/><Relationship Id="rId3" Type="http://schemas.openxmlformats.org/officeDocument/2006/relationships/tags" Target="../tags/tag758.xml"/><Relationship Id="rId2" Type="http://schemas.openxmlformats.org/officeDocument/2006/relationships/tags" Target="../tags/tag757.xml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9" Type="http://schemas.openxmlformats.org/officeDocument/2006/relationships/tags" Target="../tags/tag763.xml"/><Relationship Id="rId8" Type="http://schemas.openxmlformats.org/officeDocument/2006/relationships/tags" Target="../tags/tag7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6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0.xml"/><Relationship Id="rId13" Type="http://schemas.openxmlformats.org/officeDocument/2006/relationships/tags" Target="../tags/tag767.xml"/><Relationship Id="rId12" Type="http://schemas.openxmlformats.org/officeDocument/2006/relationships/tags" Target="../tags/tag766.xml"/><Relationship Id="rId11" Type="http://schemas.openxmlformats.org/officeDocument/2006/relationships/tags" Target="../tags/tag765.xml"/><Relationship Id="rId10" Type="http://schemas.openxmlformats.org/officeDocument/2006/relationships/tags" Target="../tags/tag764.xml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9" Type="http://schemas.openxmlformats.org/officeDocument/2006/relationships/tags" Target="../tags/tag771.xml"/><Relationship Id="rId8" Type="http://schemas.openxmlformats.org/officeDocument/2006/relationships/tags" Target="../tags/tag77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6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8.xml"/><Relationship Id="rId12" Type="http://schemas.openxmlformats.org/officeDocument/2006/relationships/tags" Target="../tags/tag774.xml"/><Relationship Id="rId11" Type="http://schemas.openxmlformats.org/officeDocument/2006/relationships/tags" Target="../tags/tag773.xml"/><Relationship Id="rId10" Type="http://schemas.openxmlformats.org/officeDocument/2006/relationships/tags" Target="../tags/tag772.xml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9" Type="http://schemas.openxmlformats.org/officeDocument/2006/relationships/tags" Target="../tags/tag778.xml"/><Relationship Id="rId8" Type="http://schemas.openxmlformats.org/officeDocument/2006/relationships/tags" Target="../tags/tag77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75.xml"/><Relationship Id="rId11" Type="http://schemas.openxmlformats.org/officeDocument/2006/relationships/tags" Target="../tags/tag780.xml"/><Relationship Id="rId10" Type="http://schemas.openxmlformats.org/officeDocument/2006/relationships/tags" Target="../tags/tag779.xml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9" Type="http://schemas.openxmlformats.org/officeDocument/2006/relationships/tags" Target="../tags/tag786.xml"/><Relationship Id="rId8" Type="http://schemas.openxmlformats.org/officeDocument/2006/relationships/tags" Target="../tags/tag785.xml"/><Relationship Id="rId7" Type="http://schemas.openxmlformats.org/officeDocument/2006/relationships/tags" Target="../tags/tag784.xml"/><Relationship Id="rId6" Type="http://schemas.openxmlformats.org/officeDocument/2006/relationships/tags" Target="../tags/tag783.xml"/><Relationship Id="rId5" Type="http://schemas.openxmlformats.org/officeDocument/2006/relationships/tags" Target="../tags/tag782.xml"/><Relationship Id="rId4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81.xml"/><Relationship Id="rId10" Type="http://schemas.openxmlformats.org/officeDocument/2006/relationships/tags" Target="../tags/tag787.xml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9" Type="http://schemas.openxmlformats.org/officeDocument/2006/relationships/tags" Target="../tags/tag791.xml"/><Relationship Id="rId8" Type="http://schemas.openxmlformats.org/officeDocument/2006/relationships/tags" Target="../tags/tag79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8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8.xml"/><Relationship Id="rId11" Type="http://schemas.openxmlformats.org/officeDocument/2006/relationships/tags" Target="../tags/tag793.xml"/><Relationship Id="rId10" Type="http://schemas.openxmlformats.org/officeDocument/2006/relationships/tags" Target="../tags/tag792.xml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9" Type="http://schemas.openxmlformats.org/officeDocument/2006/relationships/tags" Target="../tags/tag79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9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95.xml"/><Relationship Id="rId2" Type="http://schemas.openxmlformats.org/officeDocument/2006/relationships/tags" Target="../tags/tag794.xml"/><Relationship Id="rId13" Type="http://schemas.openxmlformats.org/officeDocument/2006/relationships/tags" Target="../tags/tag801.xml"/><Relationship Id="rId12" Type="http://schemas.openxmlformats.org/officeDocument/2006/relationships/tags" Target="../tags/tag800.xml"/><Relationship Id="rId11" Type="http://schemas.openxmlformats.org/officeDocument/2006/relationships/tags" Target="../tags/tag799.xml"/><Relationship Id="rId10" Type="http://schemas.openxmlformats.org/officeDocument/2006/relationships/tags" Target="../tags/tag798.xml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9" Type="http://schemas.openxmlformats.org/officeDocument/2006/relationships/tags" Target="../tags/tag807.xml"/><Relationship Id="rId8" Type="http://schemas.openxmlformats.org/officeDocument/2006/relationships/tags" Target="../tags/tag806.xml"/><Relationship Id="rId7" Type="http://schemas.openxmlformats.org/officeDocument/2006/relationships/tags" Target="../tags/tag805.xml"/><Relationship Id="rId6" Type="http://schemas.openxmlformats.org/officeDocument/2006/relationships/tags" Target="../tags/tag80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3.xml"/><Relationship Id="rId2" Type="http://schemas.openxmlformats.org/officeDocument/2006/relationships/tags" Target="../tags/tag802.xml"/><Relationship Id="rId11" Type="http://schemas.openxmlformats.org/officeDocument/2006/relationships/tags" Target="../tags/tag809.xml"/><Relationship Id="rId10" Type="http://schemas.openxmlformats.org/officeDocument/2006/relationships/tags" Target="../tags/tag808.xml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9" Type="http://schemas.openxmlformats.org/officeDocument/2006/relationships/tags" Target="../tags/tag8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11.xml"/><Relationship Id="rId2" Type="http://schemas.openxmlformats.org/officeDocument/2006/relationships/tags" Target="../tags/tag810.xml"/><Relationship Id="rId14" Type="http://schemas.openxmlformats.org/officeDocument/2006/relationships/tags" Target="../tags/tag818.xml"/><Relationship Id="rId13" Type="http://schemas.openxmlformats.org/officeDocument/2006/relationships/tags" Target="../tags/tag817.xml"/><Relationship Id="rId12" Type="http://schemas.openxmlformats.org/officeDocument/2006/relationships/tags" Target="../tags/tag816.xml"/><Relationship Id="rId11" Type="http://schemas.openxmlformats.org/officeDocument/2006/relationships/tags" Target="../tags/tag815.xml"/><Relationship Id="rId10" Type="http://schemas.openxmlformats.org/officeDocument/2006/relationships/tags" Target="../tags/tag814.xml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9" Type="http://schemas.openxmlformats.org/officeDocument/2006/relationships/tags" Target="../tags/tag8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2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4" Type="http://schemas.openxmlformats.org/officeDocument/2006/relationships/tags" Target="../tags/tag827.xml"/><Relationship Id="rId13" Type="http://schemas.openxmlformats.org/officeDocument/2006/relationships/tags" Target="../tags/tag826.xml"/><Relationship Id="rId12" Type="http://schemas.openxmlformats.org/officeDocument/2006/relationships/tags" Target="../tags/tag825.xml"/><Relationship Id="rId11" Type="http://schemas.openxmlformats.org/officeDocument/2006/relationships/tags" Target="../tags/tag824.xml"/><Relationship Id="rId10" Type="http://schemas.openxmlformats.org/officeDocument/2006/relationships/tags" Target="../tags/tag823.xml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9" Type="http://schemas.openxmlformats.org/officeDocument/2006/relationships/tags" Target="../tags/tag83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3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6" Type="http://schemas.openxmlformats.org/officeDocument/2006/relationships/tags" Target="../tags/tag838.xml"/><Relationship Id="rId15" Type="http://schemas.openxmlformats.org/officeDocument/2006/relationships/tags" Target="../tags/tag837.xml"/><Relationship Id="rId14" Type="http://schemas.openxmlformats.org/officeDocument/2006/relationships/tags" Target="../tags/tag836.xml"/><Relationship Id="rId13" Type="http://schemas.openxmlformats.org/officeDocument/2006/relationships/tags" Target="../tags/tag835.xml"/><Relationship Id="rId12" Type="http://schemas.openxmlformats.org/officeDocument/2006/relationships/tags" Target="../tags/tag834.xml"/><Relationship Id="rId11" Type="http://schemas.openxmlformats.org/officeDocument/2006/relationships/tags" Target="../tags/tag833.xml"/><Relationship Id="rId10" Type="http://schemas.openxmlformats.org/officeDocument/2006/relationships/tags" Target="../tags/tag832.xml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9" Type="http://schemas.openxmlformats.org/officeDocument/2006/relationships/tags" Target="../tags/tag84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84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40.xml"/><Relationship Id="rId2" Type="http://schemas.openxmlformats.org/officeDocument/2006/relationships/tags" Target="../tags/tag839.xml"/><Relationship Id="rId13" Type="http://schemas.openxmlformats.org/officeDocument/2006/relationships/tags" Target="../tags/tag846.xml"/><Relationship Id="rId12" Type="http://schemas.openxmlformats.org/officeDocument/2006/relationships/tags" Target="../tags/tag845.xml"/><Relationship Id="rId11" Type="http://schemas.openxmlformats.org/officeDocument/2006/relationships/tags" Target="../tags/tag844.xml"/><Relationship Id="rId10" Type="http://schemas.openxmlformats.org/officeDocument/2006/relationships/tags" Target="../tags/tag843.xml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8" Type="http://schemas.openxmlformats.org/officeDocument/2006/relationships/image" Target="../media/image1.png"/><Relationship Id="rId7" Type="http://schemas.openxmlformats.org/officeDocument/2006/relationships/tags" Target="../tags/tag858.xml"/><Relationship Id="rId6" Type="http://schemas.openxmlformats.org/officeDocument/2006/relationships/tags" Target="../tags/tag857.xml"/><Relationship Id="rId5" Type="http://schemas.openxmlformats.org/officeDocument/2006/relationships/tags" Target="../tags/tag856.xml"/><Relationship Id="rId4" Type="http://schemas.openxmlformats.org/officeDocument/2006/relationships/tags" Target="../tags/tag855.xml"/><Relationship Id="rId3" Type="http://schemas.openxmlformats.org/officeDocument/2006/relationships/tags" Target="../tags/tag854.xml"/><Relationship Id="rId2" Type="http://schemas.openxmlformats.org/officeDocument/2006/relationships/tags" Target="../tags/tag853.xml"/><Relationship Id="rId12" Type="http://schemas.openxmlformats.org/officeDocument/2006/relationships/tags" Target="../tags/tag861.xml"/><Relationship Id="rId11" Type="http://schemas.openxmlformats.org/officeDocument/2006/relationships/tags" Target="../tags/tag860.xml"/><Relationship Id="rId10" Type="http://schemas.openxmlformats.org/officeDocument/2006/relationships/tags" Target="../tags/tag859.xml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9" Type="http://schemas.openxmlformats.org/officeDocument/2006/relationships/tags" Target="../tags/tag865.xml"/><Relationship Id="rId8" Type="http://schemas.openxmlformats.org/officeDocument/2006/relationships/tags" Target="../tags/tag86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6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62.xml"/><Relationship Id="rId12" Type="http://schemas.openxmlformats.org/officeDocument/2006/relationships/tags" Target="../tags/tag868.xml"/><Relationship Id="rId11" Type="http://schemas.openxmlformats.org/officeDocument/2006/relationships/tags" Target="../tags/tag867.xml"/><Relationship Id="rId10" Type="http://schemas.openxmlformats.org/officeDocument/2006/relationships/tags" Target="../tags/tag866.xml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874.xml"/><Relationship Id="rId6" Type="http://schemas.openxmlformats.org/officeDocument/2006/relationships/tags" Target="../tags/tag873.xml"/><Relationship Id="rId5" Type="http://schemas.openxmlformats.org/officeDocument/2006/relationships/tags" Target="../tags/tag872.xml"/><Relationship Id="rId4" Type="http://schemas.openxmlformats.org/officeDocument/2006/relationships/tags" Target="../tags/tag871.xml"/><Relationship Id="rId3" Type="http://schemas.openxmlformats.org/officeDocument/2006/relationships/tags" Target="../tags/tag870.xml"/><Relationship Id="rId2" Type="http://schemas.openxmlformats.org/officeDocument/2006/relationships/tags" Target="../tags/tag869.xml"/><Relationship Id="rId10" Type="http://schemas.openxmlformats.org/officeDocument/2006/relationships/tags" Target="../tags/tag875.xml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9" Type="http://schemas.openxmlformats.org/officeDocument/2006/relationships/tags" Target="../tags/tag879.xml"/><Relationship Id="rId8" Type="http://schemas.openxmlformats.org/officeDocument/2006/relationships/tags" Target="../tags/tag87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7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76.xml"/><Relationship Id="rId13" Type="http://schemas.openxmlformats.org/officeDocument/2006/relationships/tags" Target="../tags/tag883.xml"/><Relationship Id="rId12" Type="http://schemas.openxmlformats.org/officeDocument/2006/relationships/tags" Target="../tags/tag882.xml"/><Relationship Id="rId11" Type="http://schemas.openxmlformats.org/officeDocument/2006/relationships/tags" Target="../tags/tag881.xml"/><Relationship Id="rId10" Type="http://schemas.openxmlformats.org/officeDocument/2006/relationships/tags" Target="../tags/tag880.xml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9" Type="http://schemas.openxmlformats.org/officeDocument/2006/relationships/tags" Target="../tags/tag887.xml"/><Relationship Id="rId8" Type="http://schemas.openxmlformats.org/officeDocument/2006/relationships/tags" Target="../tags/tag8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8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84.xml"/><Relationship Id="rId15" Type="http://schemas.openxmlformats.org/officeDocument/2006/relationships/tags" Target="../tags/tag893.xml"/><Relationship Id="rId14" Type="http://schemas.openxmlformats.org/officeDocument/2006/relationships/tags" Target="../tags/tag892.xml"/><Relationship Id="rId13" Type="http://schemas.openxmlformats.org/officeDocument/2006/relationships/tags" Target="../tags/tag891.xml"/><Relationship Id="rId12" Type="http://schemas.openxmlformats.org/officeDocument/2006/relationships/tags" Target="../tags/tag890.xml"/><Relationship Id="rId11" Type="http://schemas.openxmlformats.org/officeDocument/2006/relationships/tags" Target="../tags/tag889.xml"/><Relationship Id="rId10" Type="http://schemas.openxmlformats.org/officeDocument/2006/relationships/tags" Target="../tags/tag888.xml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8" Type="http://schemas.openxmlformats.org/officeDocument/2006/relationships/tags" Target="../tags/tag898.xml"/><Relationship Id="rId7" Type="http://schemas.openxmlformats.org/officeDocument/2006/relationships/tags" Target="../tags/tag897.xml"/><Relationship Id="rId6" Type="http://schemas.openxmlformats.org/officeDocument/2006/relationships/tags" Target="../tags/tag896.xml"/><Relationship Id="rId5" Type="http://schemas.openxmlformats.org/officeDocument/2006/relationships/tags" Target="../tags/tag89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894.xml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4" Type="http://schemas.openxmlformats.org/officeDocument/2006/relationships/tags" Target="../tags/tag901.xml"/><Relationship Id="rId3" Type="http://schemas.openxmlformats.org/officeDocument/2006/relationships/tags" Target="../tags/tag900.xml"/><Relationship Id="rId2" Type="http://schemas.openxmlformats.org/officeDocument/2006/relationships/tags" Target="../tags/tag899.xml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9" Type="http://schemas.openxmlformats.org/officeDocument/2006/relationships/tags" Target="../tags/tag905.xml"/><Relationship Id="rId8" Type="http://schemas.openxmlformats.org/officeDocument/2006/relationships/tags" Target="../tags/tag90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0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02.xml"/><Relationship Id="rId13" Type="http://schemas.openxmlformats.org/officeDocument/2006/relationships/tags" Target="../tags/tag909.xml"/><Relationship Id="rId12" Type="http://schemas.openxmlformats.org/officeDocument/2006/relationships/tags" Target="../tags/tag908.xml"/><Relationship Id="rId11" Type="http://schemas.openxmlformats.org/officeDocument/2006/relationships/tags" Target="../tags/tag907.xml"/><Relationship Id="rId10" Type="http://schemas.openxmlformats.org/officeDocument/2006/relationships/tags" Target="../tags/tag906.xml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9" Type="http://schemas.openxmlformats.org/officeDocument/2006/relationships/tags" Target="../tags/tag913.xml"/><Relationship Id="rId8" Type="http://schemas.openxmlformats.org/officeDocument/2006/relationships/tags" Target="../tags/tag9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1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10.xml"/><Relationship Id="rId12" Type="http://schemas.openxmlformats.org/officeDocument/2006/relationships/tags" Target="../tags/tag916.xml"/><Relationship Id="rId11" Type="http://schemas.openxmlformats.org/officeDocument/2006/relationships/tags" Target="../tags/tag915.xml"/><Relationship Id="rId10" Type="http://schemas.openxmlformats.org/officeDocument/2006/relationships/tags" Target="../tags/tag914.xml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9" Type="http://schemas.openxmlformats.org/officeDocument/2006/relationships/tags" Target="../tags/tag920.xml"/><Relationship Id="rId8" Type="http://schemas.openxmlformats.org/officeDocument/2006/relationships/tags" Target="../tags/tag91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1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17.xml"/><Relationship Id="rId11" Type="http://schemas.openxmlformats.org/officeDocument/2006/relationships/tags" Target="../tags/tag922.xml"/><Relationship Id="rId10" Type="http://schemas.openxmlformats.org/officeDocument/2006/relationships/tags" Target="../tags/tag921.xml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9" Type="http://schemas.openxmlformats.org/officeDocument/2006/relationships/tags" Target="../tags/tag928.xml"/><Relationship Id="rId8" Type="http://schemas.openxmlformats.org/officeDocument/2006/relationships/tags" Target="../tags/tag927.xml"/><Relationship Id="rId7" Type="http://schemas.openxmlformats.org/officeDocument/2006/relationships/tags" Target="../tags/tag926.xml"/><Relationship Id="rId6" Type="http://schemas.openxmlformats.org/officeDocument/2006/relationships/tags" Target="../tags/tag925.xml"/><Relationship Id="rId5" Type="http://schemas.openxmlformats.org/officeDocument/2006/relationships/tags" Target="../tags/tag924.xml"/><Relationship Id="rId4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923.xml"/><Relationship Id="rId10" Type="http://schemas.openxmlformats.org/officeDocument/2006/relationships/tags" Target="../tags/tag929.xml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9" Type="http://schemas.openxmlformats.org/officeDocument/2006/relationships/tags" Target="../tags/tag933.xml"/><Relationship Id="rId8" Type="http://schemas.openxmlformats.org/officeDocument/2006/relationships/tags" Target="../tags/tag9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30.xml"/><Relationship Id="rId11" Type="http://schemas.openxmlformats.org/officeDocument/2006/relationships/tags" Target="../tags/tag935.xml"/><Relationship Id="rId10" Type="http://schemas.openxmlformats.org/officeDocument/2006/relationships/tags" Target="../tags/tag934.xml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9" Type="http://schemas.openxmlformats.org/officeDocument/2006/relationships/tags" Target="../tags/tag93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38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7.xml"/><Relationship Id="rId2" Type="http://schemas.openxmlformats.org/officeDocument/2006/relationships/tags" Target="../tags/tag936.xml"/><Relationship Id="rId13" Type="http://schemas.openxmlformats.org/officeDocument/2006/relationships/tags" Target="../tags/tag943.xml"/><Relationship Id="rId12" Type="http://schemas.openxmlformats.org/officeDocument/2006/relationships/tags" Target="../tags/tag942.xml"/><Relationship Id="rId11" Type="http://schemas.openxmlformats.org/officeDocument/2006/relationships/tags" Target="../tags/tag941.xml"/><Relationship Id="rId10" Type="http://schemas.openxmlformats.org/officeDocument/2006/relationships/tags" Target="../tags/tag940.xml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9" Type="http://schemas.openxmlformats.org/officeDocument/2006/relationships/tags" Target="../tags/tag949.xml"/><Relationship Id="rId8" Type="http://schemas.openxmlformats.org/officeDocument/2006/relationships/tags" Target="../tags/tag948.xml"/><Relationship Id="rId7" Type="http://schemas.openxmlformats.org/officeDocument/2006/relationships/tags" Target="../tags/tag947.xml"/><Relationship Id="rId6" Type="http://schemas.openxmlformats.org/officeDocument/2006/relationships/tags" Target="../tags/tag94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45.xml"/><Relationship Id="rId2" Type="http://schemas.openxmlformats.org/officeDocument/2006/relationships/tags" Target="../tags/tag944.xml"/><Relationship Id="rId11" Type="http://schemas.openxmlformats.org/officeDocument/2006/relationships/tags" Target="../tags/tag951.xml"/><Relationship Id="rId10" Type="http://schemas.openxmlformats.org/officeDocument/2006/relationships/tags" Target="../tags/tag950.xml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9" Type="http://schemas.openxmlformats.org/officeDocument/2006/relationships/tags" Target="../tags/tag95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5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3.xml"/><Relationship Id="rId2" Type="http://schemas.openxmlformats.org/officeDocument/2006/relationships/tags" Target="../tags/tag952.xml"/><Relationship Id="rId14" Type="http://schemas.openxmlformats.org/officeDocument/2006/relationships/tags" Target="../tags/tag960.xml"/><Relationship Id="rId13" Type="http://schemas.openxmlformats.org/officeDocument/2006/relationships/tags" Target="../tags/tag959.xml"/><Relationship Id="rId12" Type="http://schemas.openxmlformats.org/officeDocument/2006/relationships/tags" Target="../tags/tag958.xml"/><Relationship Id="rId11" Type="http://schemas.openxmlformats.org/officeDocument/2006/relationships/tags" Target="../tags/tag957.xml"/><Relationship Id="rId10" Type="http://schemas.openxmlformats.org/officeDocument/2006/relationships/tags" Target="../tags/tag956.xml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9" Type="http://schemas.openxmlformats.org/officeDocument/2006/relationships/tags" Target="../tags/tag9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63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2.xml"/><Relationship Id="rId2" Type="http://schemas.openxmlformats.org/officeDocument/2006/relationships/tags" Target="../tags/tag961.xml"/><Relationship Id="rId14" Type="http://schemas.openxmlformats.org/officeDocument/2006/relationships/tags" Target="../tags/tag969.xml"/><Relationship Id="rId13" Type="http://schemas.openxmlformats.org/officeDocument/2006/relationships/tags" Target="../tags/tag968.xml"/><Relationship Id="rId12" Type="http://schemas.openxmlformats.org/officeDocument/2006/relationships/tags" Target="../tags/tag967.xml"/><Relationship Id="rId11" Type="http://schemas.openxmlformats.org/officeDocument/2006/relationships/tags" Target="../tags/tag966.xml"/><Relationship Id="rId10" Type="http://schemas.openxmlformats.org/officeDocument/2006/relationships/tags" Target="../tags/tag965.xml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9" Type="http://schemas.openxmlformats.org/officeDocument/2006/relationships/tags" Target="../tags/tag9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1.xml"/><Relationship Id="rId2" Type="http://schemas.openxmlformats.org/officeDocument/2006/relationships/tags" Target="../tags/tag970.xml"/><Relationship Id="rId16" Type="http://schemas.openxmlformats.org/officeDocument/2006/relationships/tags" Target="../tags/tag980.xml"/><Relationship Id="rId15" Type="http://schemas.openxmlformats.org/officeDocument/2006/relationships/tags" Target="../tags/tag979.xml"/><Relationship Id="rId14" Type="http://schemas.openxmlformats.org/officeDocument/2006/relationships/tags" Target="../tags/tag978.xml"/><Relationship Id="rId13" Type="http://schemas.openxmlformats.org/officeDocument/2006/relationships/tags" Target="../tags/tag977.xml"/><Relationship Id="rId12" Type="http://schemas.openxmlformats.org/officeDocument/2006/relationships/tags" Target="../tags/tag976.xml"/><Relationship Id="rId11" Type="http://schemas.openxmlformats.org/officeDocument/2006/relationships/tags" Target="../tags/tag975.xml"/><Relationship Id="rId10" Type="http://schemas.openxmlformats.org/officeDocument/2006/relationships/tags" Target="../tags/tag974.xml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9" Type="http://schemas.openxmlformats.org/officeDocument/2006/relationships/tags" Target="../tags/tag98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983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82.xml"/><Relationship Id="rId2" Type="http://schemas.openxmlformats.org/officeDocument/2006/relationships/tags" Target="../tags/tag981.xml"/><Relationship Id="rId13" Type="http://schemas.openxmlformats.org/officeDocument/2006/relationships/tags" Target="../tags/tag988.xml"/><Relationship Id="rId12" Type="http://schemas.openxmlformats.org/officeDocument/2006/relationships/tags" Target="../tags/tag987.xml"/><Relationship Id="rId11" Type="http://schemas.openxmlformats.org/officeDocument/2006/relationships/tags" Target="../tags/tag986.xml"/><Relationship Id="rId10" Type="http://schemas.openxmlformats.org/officeDocument/2006/relationships/tags" Target="../tags/tag985.xml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8" Type="http://schemas.openxmlformats.org/officeDocument/2006/relationships/image" Target="../media/image1.png"/><Relationship Id="rId7" Type="http://schemas.openxmlformats.org/officeDocument/2006/relationships/tags" Target="../tags/tag1000.xml"/><Relationship Id="rId6" Type="http://schemas.openxmlformats.org/officeDocument/2006/relationships/tags" Target="../tags/tag999.xml"/><Relationship Id="rId5" Type="http://schemas.openxmlformats.org/officeDocument/2006/relationships/tags" Target="../tags/tag998.xml"/><Relationship Id="rId4" Type="http://schemas.openxmlformats.org/officeDocument/2006/relationships/tags" Target="../tags/tag997.xml"/><Relationship Id="rId3" Type="http://schemas.openxmlformats.org/officeDocument/2006/relationships/tags" Target="../tags/tag996.xml"/><Relationship Id="rId2" Type="http://schemas.openxmlformats.org/officeDocument/2006/relationships/tags" Target="../tags/tag995.xml"/><Relationship Id="rId12" Type="http://schemas.openxmlformats.org/officeDocument/2006/relationships/tags" Target="../tags/tag1003.xml"/><Relationship Id="rId11" Type="http://schemas.openxmlformats.org/officeDocument/2006/relationships/tags" Target="../tags/tag1002.xml"/><Relationship Id="rId10" Type="http://schemas.openxmlformats.org/officeDocument/2006/relationships/tags" Target="../tags/tag1001.xml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9" Type="http://schemas.openxmlformats.org/officeDocument/2006/relationships/tags" Target="../tags/tag1007.xml"/><Relationship Id="rId8" Type="http://schemas.openxmlformats.org/officeDocument/2006/relationships/tags" Target="../tags/tag100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0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04.xml"/><Relationship Id="rId12" Type="http://schemas.openxmlformats.org/officeDocument/2006/relationships/tags" Target="../tags/tag1010.xml"/><Relationship Id="rId11" Type="http://schemas.openxmlformats.org/officeDocument/2006/relationships/tags" Target="../tags/tag1009.xml"/><Relationship Id="rId10" Type="http://schemas.openxmlformats.org/officeDocument/2006/relationships/tags" Target="../tags/tag1008.xml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1016.xml"/><Relationship Id="rId6" Type="http://schemas.openxmlformats.org/officeDocument/2006/relationships/tags" Target="../tags/tag1015.xml"/><Relationship Id="rId5" Type="http://schemas.openxmlformats.org/officeDocument/2006/relationships/tags" Target="../tags/tag1014.xml"/><Relationship Id="rId4" Type="http://schemas.openxmlformats.org/officeDocument/2006/relationships/tags" Target="../tags/tag1013.xml"/><Relationship Id="rId3" Type="http://schemas.openxmlformats.org/officeDocument/2006/relationships/tags" Target="../tags/tag1012.xml"/><Relationship Id="rId2" Type="http://schemas.openxmlformats.org/officeDocument/2006/relationships/tags" Target="../tags/tag1011.xml"/><Relationship Id="rId10" Type="http://schemas.openxmlformats.org/officeDocument/2006/relationships/tags" Target="../tags/tag1017.xml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9" Type="http://schemas.openxmlformats.org/officeDocument/2006/relationships/tags" Target="../tags/tag1021.xml"/><Relationship Id="rId8" Type="http://schemas.openxmlformats.org/officeDocument/2006/relationships/tags" Target="../tags/tag102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1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18.xml"/><Relationship Id="rId13" Type="http://schemas.openxmlformats.org/officeDocument/2006/relationships/tags" Target="../tags/tag1025.xml"/><Relationship Id="rId12" Type="http://schemas.openxmlformats.org/officeDocument/2006/relationships/tags" Target="../tags/tag1024.xml"/><Relationship Id="rId11" Type="http://schemas.openxmlformats.org/officeDocument/2006/relationships/tags" Target="../tags/tag1023.xml"/><Relationship Id="rId10" Type="http://schemas.openxmlformats.org/officeDocument/2006/relationships/tags" Target="../tags/tag1022.xml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9" Type="http://schemas.openxmlformats.org/officeDocument/2006/relationships/tags" Target="../tags/tag1029.xml"/><Relationship Id="rId8" Type="http://schemas.openxmlformats.org/officeDocument/2006/relationships/tags" Target="../tags/tag10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2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26.xml"/><Relationship Id="rId15" Type="http://schemas.openxmlformats.org/officeDocument/2006/relationships/tags" Target="../tags/tag1035.xml"/><Relationship Id="rId14" Type="http://schemas.openxmlformats.org/officeDocument/2006/relationships/tags" Target="../tags/tag1034.xml"/><Relationship Id="rId13" Type="http://schemas.openxmlformats.org/officeDocument/2006/relationships/tags" Target="../tags/tag1033.xml"/><Relationship Id="rId12" Type="http://schemas.openxmlformats.org/officeDocument/2006/relationships/tags" Target="../tags/tag1032.xml"/><Relationship Id="rId11" Type="http://schemas.openxmlformats.org/officeDocument/2006/relationships/tags" Target="../tags/tag1031.xml"/><Relationship Id="rId10" Type="http://schemas.openxmlformats.org/officeDocument/2006/relationships/tags" Target="../tags/tag1030.xml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8" Type="http://schemas.openxmlformats.org/officeDocument/2006/relationships/tags" Target="../tags/tag1040.xml"/><Relationship Id="rId7" Type="http://schemas.openxmlformats.org/officeDocument/2006/relationships/tags" Target="../tags/tag1039.xml"/><Relationship Id="rId6" Type="http://schemas.openxmlformats.org/officeDocument/2006/relationships/tags" Target="../tags/tag1038.xml"/><Relationship Id="rId5" Type="http://schemas.openxmlformats.org/officeDocument/2006/relationships/tags" Target="../tags/tag103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036.xml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4" Type="http://schemas.openxmlformats.org/officeDocument/2006/relationships/tags" Target="../tags/tag1043.xml"/><Relationship Id="rId3" Type="http://schemas.openxmlformats.org/officeDocument/2006/relationships/tags" Target="../tags/tag1042.xml"/><Relationship Id="rId2" Type="http://schemas.openxmlformats.org/officeDocument/2006/relationships/tags" Target="../tags/tag1041.xml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9" Type="http://schemas.openxmlformats.org/officeDocument/2006/relationships/tags" Target="../tags/tag1047.xml"/><Relationship Id="rId8" Type="http://schemas.openxmlformats.org/officeDocument/2006/relationships/tags" Target="../tags/tag104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4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44.xml"/><Relationship Id="rId13" Type="http://schemas.openxmlformats.org/officeDocument/2006/relationships/tags" Target="../tags/tag1051.xml"/><Relationship Id="rId12" Type="http://schemas.openxmlformats.org/officeDocument/2006/relationships/tags" Target="../tags/tag1050.xml"/><Relationship Id="rId11" Type="http://schemas.openxmlformats.org/officeDocument/2006/relationships/tags" Target="../tags/tag1049.xml"/><Relationship Id="rId10" Type="http://schemas.openxmlformats.org/officeDocument/2006/relationships/tags" Target="../tags/tag1048.xml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9" Type="http://schemas.openxmlformats.org/officeDocument/2006/relationships/tags" Target="../tags/tag1055.xml"/><Relationship Id="rId8" Type="http://schemas.openxmlformats.org/officeDocument/2006/relationships/tags" Target="../tags/tag10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5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52.xml"/><Relationship Id="rId12" Type="http://schemas.openxmlformats.org/officeDocument/2006/relationships/tags" Target="../tags/tag1058.xml"/><Relationship Id="rId11" Type="http://schemas.openxmlformats.org/officeDocument/2006/relationships/tags" Target="../tags/tag1057.xml"/><Relationship Id="rId10" Type="http://schemas.openxmlformats.org/officeDocument/2006/relationships/tags" Target="../tags/tag1056.xml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9" Type="http://schemas.openxmlformats.org/officeDocument/2006/relationships/tags" Target="../tags/tag1062.xml"/><Relationship Id="rId8" Type="http://schemas.openxmlformats.org/officeDocument/2006/relationships/tags" Target="../tags/tag10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6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59.xml"/><Relationship Id="rId11" Type="http://schemas.openxmlformats.org/officeDocument/2006/relationships/tags" Target="../tags/tag1064.xml"/><Relationship Id="rId10" Type="http://schemas.openxmlformats.org/officeDocument/2006/relationships/tags" Target="../tags/tag1063.xml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9" Type="http://schemas.openxmlformats.org/officeDocument/2006/relationships/tags" Target="../tags/tag1070.xml"/><Relationship Id="rId8" Type="http://schemas.openxmlformats.org/officeDocument/2006/relationships/tags" Target="../tags/tag1069.xml"/><Relationship Id="rId7" Type="http://schemas.openxmlformats.org/officeDocument/2006/relationships/tags" Target="../tags/tag1068.xml"/><Relationship Id="rId6" Type="http://schemas.openxmlformats.org/officeDocument/2006/relationships/tags" Target="../tags/tag1067.xml"/><Relationship Id="rId5" Type="http://schemas.openxmlformats.org/officeDocument/2006/relationships/tags" Target="../tags/tag1066.xml"/><Relationship Id="rId4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065.xml"/><Relationship Id="rId10" Type="http://schemas.openxmlformats.org/officeDocument/2006/relationships/tags" Target="../tags/tag1071.xml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9" Type="http://schemas.openxmlformats.org/officeDocument/2006/relationships/tags" Target="../tags/tag1075.xml"/><Relationship Id="rId8" Type="http://schemas.openxmlformats.org/officeDocument/2006/relationships/tags" Target="../tags/tag107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7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72.xml"/><Relationship Id="rId11" Type="http://schemas.openxmlformats.org/officeDocument/2006/relationships/tags" Target="../tags/tag1077.xml"/><Relationship Id="rId10" Type="http://schemas.openxmlformats.org/officeDocument/2006/relationships/tags" Target="../tags/tag1076.xml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9" Type="http://schemas.openxmlformats.org/officeDocument/2006/relationships/tags" Target="../tags/tag108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9.xml"/><Relationship Id="rId2" Type="http://schemas.openxmlformats.org/officeDocument/2006/relationships/tags" Target="../tags/tag1078.xml"/><Relationship Id="rId13" Type="http://schemas.openxmlformats.org/officeDocument/2006/relationships/tags" Target="../tags/tag1085.xml"/><Relationship Id="rId12" Type="http://schemas.openxmlformats.org/officeDocument/2006/relationships/tags" Target="../tags/tag1084.xml"/><Relationship Id="rId11" Type="http://schemas.openxmlformats.org/officeDocument/2006/relationships/tags" Target="../tags/tag1083.xml"/><Relationship Id="rId10" Type="http://schemas.openxmlformats.org/officeDocument/2006/relationships/tags" Target="../tags/tag1082.xml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9" Type="http://schemas.openxmlformats.org/officeDocument/2006/relationships/tags" Target="../tags/tag1091.xml"/><Relationship Id="rId8" Type="http://schemas.openxmlformats.org/officeDocument/2006/relationships/tags" Target="../tags/tag1090.xml"/><Relationship Id="rId7" Type="http://schemas.openxmlformats.org/officeDocument/2006/relationships/tags" Target="../tags/tag1089.xml"/><Relationship Id="rId6" Type="http://schemas.openxmlformats.org/officeDocument/2006/relationships/tags" Target="../tags/tag1088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7.xml"/><Relationship Id="rId2" Type="http://schemas.openxmlformats.org/officeDocument/2006/relationships/tags" Target="../tags/tag1086.xml"/><Relationship Id="rId11" Type="http://schemas.openxmlformats.org/officeDocument/2006/relationships/tags" Target="../tags/tag1093.xml"/><Relationship Id="rId10" Type="http://schemas.openxmlformats.org/officeDocument/2006/relationships/tags" Target="../tags/tag1092.xml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9" Type="http://schemas.openxmlformats.org/officeDocument/2006/relationships/tags" Target="../tags/tag109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95.xml"/><Relationship Id="rId2" Type="http://schemas.openxmlformats.org/officeDocument/2006/relationships/tags" Target="../tags/tag1094.xml"/><Relationship Id="rId14" Type="http://schemas.openxmlformats.org/officeDocument/2006/relationships/tags" Target="../tags/tag1102.xml"/><Relationship Id="rId13" Type="http://schemas.openxmlformats.org/officeDocument/2006/relationships/tags" Target="../tags/tag1101.xml"/><Relationship Id="rId12" Type="http://schemas.openxmlformats.org/officeDocument/2006/relationships/tags" Target="../tags/tag1100.xml"/><Relationship Id="rId11" Type="http://schemas.openxmlformats.org/officeDocument/2006/relationships/tags" Target="../tags/tag1099.xml"/><Relationship Id="rId10" Type="http://schemas.openxmlformats.org/officeDocument/2006/relationships/tags" Target="../tags/tag1098.xml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9" Type="http://schemas.openxmlformats.org/officeDocument/2006/relationships/tags" Target="../tags/tag110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0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4.xml"/><Relationship Id="rId2" Type="http://schemas.openxmlformats.org/officeDocument/2006/relationships/tags" Target="../tags/tag1103.xml"/><Relationship Id="rId14" Type="http://schemas.openxmlformats.org/officeDocument/2006/relationships/tags" Target="../tags/tag1111.xml"/><Relationship Id="rId13" Type="http://schemas.openxmlformats.org/officeDocument/2006/relationships/tags" Target="../tags/tag1110.xml"/><Relationship Id="rId12" Type="http://schemas.openxmlformats.org/officeDocument/2006/relationships/tags" Target="../tags/tag1109.xml"/><Relationship Id="rId11" Type="http://schemas.openxmlformats.org/officeDocument/2006/relationships/tags" Target="../tags/tag1108.xml"/><Relationship Id="rId10" Type="http://schemas.openxmlformats.org/officeDocument/2006/relationships/tags" Target="../tags/tag1107.xml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9" Type="http://schemas.openxmlformats.org/officeDocument/2006/relationships/tags" Target="../tags/tag111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3.xml"/><Relationship Id="rId2" Type="http://schemas.openxmlformats.org/officeDocument/2006/relationships/tags" Target="../tags/tag1112.xml"/><Relationship Id="rId16" Type="http://schemas.openxmlformats.org/officeDocument/2006/relationships/tags" Target="../tags/tag1122.xml"/><Relationship Id="rId15" Type="http://schemas.openxmlformats.org/officeDocument/2006/relationships/tags" Target="../tags/tag1121.xml"/><Relationship Id="rId14" Type="http://schemas.openxmlformats.org/officeDocument/2006/relationships/tags" Target="../tags/tag1120.xml"/><Relationship Id="rId13" Type="http://schemas.openxmlformats.org/officeDocument/2006/relationships/tags" Target="../tags/tag1119.xml"/><Relationship Id="rId12" Type="http://schemas.openxmlformats.org/officeDocument/2006/relationships/tags" Target="../tags/tag1118.xml"/><Relationship Id="rId11" Type="http://schemas.openxmlformats.org/officeDocument/2006/relationships/tags" Target="../tags/tag1117.xml"/><Relationship Id="rId10" Type="http://schemas.openxmlformats.org/officeDocument/2006/relationships/tags" Target="../tags/tag1116.xml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9" Type="http://schemas.openxmlformats.org/officeDocument/2006/relationships/tags" Target="../tags/tag11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12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4.xml"/><Relationship Id="rId2" Type="http://schemas.openxmlformats.org/officeDocument/2006/relationships/tags" Target="../tags/tag1123.xml"/><Relationship Id="rId13" Type="http://schemas.openxmlformats.org/officeDocument/2006/relationships/tags" Target="../tags/tag1130.xml"/><Relationship Id="rId12" Type="http://schemas.openxmlformats.org/officeDocument/2006/relationships/tags" Target="../tags/tag1129.xml"/><Relationship Id="rId11" Type="http://schemas.openxmlformats.org/officeDocument/2006/relationships/tags" Target="../tags/tag1128.xml"/><Relationship Id="rId10" Type="http://schemas.openxmlformats.org/officeDocument/2006/relationships/tags" Target="../tags/tag1127.xml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8" Type="http://schemas.openxmlformats.org/officeDocument/2006/relationships/image" Target="../media/image1.png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2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2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0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7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3.xml"/><Relationship Id="rId10" Type="http://schemas.openxmlformats.org/officeDocument/2006/relationships/tags" Target="../tags/tag21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0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8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3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4" Type="http://schemas.openxmlformats.org/officeDocument/2006/relationships/tags" Target="../tags/tag259.xml"/><Relationship Id="rId13" Type="http://schemas.openxmlformats.org/officeDocument/2006/relationships/tags" Target="../tags/tag258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273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8" Type="http://schemas.openxmlformats.org/officeDocument/2006/relationships/image" Target="../media/image1.png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4.xml"/><Relationship Id="rId12" Type="http://schemas.openxmlformats.org/officeDocument/2006/relationships/tags" Target="../tags/tag30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306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0" Type="http://schemas.openxmlformats.org/officeDocument/2006/relationships/tags" Target="../tags/tag307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8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6.xml"/><Relationship Id="rId15" Type="http://schemas.openxmlformats.org/officeDocument/2006/relationships/tags" Target="../tags/tag325.xml"/><Relationship Id="rId14" Type="http://schemas.openxmlformats.org/officeDocument/2006/relationships/tags" Target="../tags/tag324.xml"/><Relationship Id="rId13" Type="http://schemas.openxmlformats.org/officeDocument/2006/relationships/tags" Target="../tags/tag323.xml"/><Relationship Id="rId12" Type="http://schemas.openxmlformats.org/officeDocument/2006/relationships/tags" Target="../tags/tag322.xml"/><Relationship Id="rId11" Type="http://schemas.openxmlformats.org/officeDocument/2006/relationships/tags" Target="../tags/tag321.xml"/><Relationship Id="rId10" Type="http://schemas.openxmlformats.org/officeDocument/2006/relationships/tags" Target="../tags/tag320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26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tags" Target="../tags/tag33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4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2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352.xml"/><Relationship Id="rId8" Type="http://schemas.openxmlformats.org/officeDocument/2006/relationships/tags" Target="../tags/tag3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9.xml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8" Type="http://schemas.openxmlformats.org/officeDocument/2006/relationships/tags" Target="../tags/tag359.xml"/><Relationship Id="rId7" Type="http://schemas.openxmlformats.org/officeDocument/2006/relationships/tags" Target="../tags/tag358.xml"/><Relationship Id="rId6" Type="http://schemas.openxmlformats.org/officeDocument/2006/relationships/tags" Target="../tags/tag357.xml"/><Relationship Id="rId5" Type="http://schemas.openxmlformats.org/officeDocument/2006/relationships/tags" Target="../tags/tag356.xml"/><Relationship Id="rId4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355.xml"/><Relationship Id="rId10" Type="http://schemas.openxmlformats.org/officeDocument/2006/relationships/tags" Target="../tags/tag361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62.xml"/><Relationship Id="rId11" Type="http://schemas.openxmlformats.org/officeDocument/2006/relationships/tags" Target="../tags/tag367.xml"/><Relationship Id="rId10" Type="http://schemas.openxmlformats.org/officeDocument/2006/relationships/tags" Target="../tags/tag366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7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1" Type="http://schemas.openxmlformats.org/officeDocument/2006/relationships/tags" Target="../tags/tag383.xml"/><Relationship Id="rId10" Type="http://schemas.openxmlformats.org/officeDocument/2006/relationships/tags" Target="../tags/tag382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8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4" Type="http://schemas.openxmlformats.org/officeDocument/2006/relationships/tags" Target="../tags/tag392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tags" Target="../tags/tag389.xml"/><Relationship Id="rId10" Type="http://schemas.openxmlformats.org/officeDocument/2006/relationships/tags" Target="../tags/tag388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9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0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6" Type="http://schemas.openxmlformats.org/officeDocument/2006/relationships/tags" Target="../tags/tag412.xml"/><Relationship Id="rId15" Type="http://schemas.openxmlformats.org/officeDocument/2006/relationships/tags" Target="../tags/tag411.xml"/><Relationship Id="rId14" Type="http://schemas.openxmlformats.org/officeDocument/2006/relationships/tags" Target="../tags/tag410.xml"/><Relationship Id="rId13" Type="http://schemas.openxmlformats.org/officeDocument/2006/relationships/tags" Target="../tags/tag409.xml"/><Relationship Id="rId12" Type="http://schemas.openxmlformats.org/officeDocument/2006/relationships/tags" Target="../tags/tag408.xml"/><Relationship Id="rId11" Type="http://schemas.openxmlformats.org/officeDocument/2006/relationships/tags" Target="../tags/tag407.xml"/><Relationship Id="rId10" Type="http://schemas.openxmlformats.org/officeDocument/2006/relationships/tags" Target="../tags/tag406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41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8" Type="http://schemas.openxmlformats.org/officeDocument/2006/relationships/image" Target="../media/image1.png"/><Relationship Id="rId7" Type="http://schemas.openxmlformats.org/officeDocument/2006/relationships/tags" Target="../tags/tag432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2" Type="http://schemas.openxmlformats.org/officeDocument/2006/relationships/tags" Target="../tags/tag435.xml"/><Relationship Id="rId11" Type="http://schemas.openxmlformats.org/officeDocument/2006/relationships/tags" Target="../tags/tag434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439.xml"/><Relationship Id="rId8" Type="http://schemas.openxmlformats.org/officeDocument/2006/relationships/tags" Target="../tags/tag4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3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36.xml"/><Relationship Id="rId12" Type="http://schemas.openxmlformats.org/officeDocument/2006/relationships/tags" Target="../tags/tag442.xml"/><Relationship Id="rId11" Type="http://schemas.openxmlformats.org/officeDocument/2006/relationships/tags" Target="../tags/tag441.xml"/><Relationship Id="rId10" Type="http://schemas.openxmlformats.org/officeDocument/2006/relationships/tags" Target="../tags/tag440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0" Type="http://schemas.openxmlformats.org/officeDocument/2006/relationships/tags" Target="../tags/tag449.xml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0.xml"/><Relationship Id="rId13" Type="http://schemas.openxmlformats.org/officeDocument/2006/relationships/tags" Target="../tags/tag457.xml"/><Relationship Id="rId12" Type="http://schemas.openxmlformats.org/officeDocument/2006/relationships/tags" Target="../tags/tag456.xml"/><Relationship Id="rId11" Type="http://schemas.openxmlformats.org/officeDocument/2006/relationships/tags" Target="../tags/tag455.xml"/><Relationship Id="rId10" Type="http://schemas.openxmlformats.org/officeDocument/2006/relationships/tags" Target="../tags/tag454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461.xml"/><Relationship Id="rId8" Type="http://schemas.openxmlformats.org/officeDocument/2006/relationships/tags" Target="../tags/tag4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8.xml"/><Relationship Id="rId15" Type="http://schemas.openxmlformats.org/officeDocument/2006/relationships/tags" Target="../tags/tag467.xml"/><Relationship Id="rId14" Type="http://schemas.openxmlformats.org/officeDocument/2006/relationships/tags" Target="../tags/tag466.xml"/><Relationship Id="rId13" Type="http://schemas.openxmlformats.org/officeDocument/2006/relationships/tags" Target="../tags/tag465.xml"/><Relationship Id="rId12" Type="http://schemas.openxmlformats.org/officeDocument/2006/relationships/tags" Target="../tags/tag464.xml"/><Relationship Id="rId11" Type="http://schemas.openxmlformats.org/officeDocument/2006/relationships/tags" Target="../tags/tag463.xml"/><Relationship Id="rId10" Type="http://schemas.openxmlformats.org/officeDocument/2006/relationships/tags" Target="../tags/tag462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472.xml"/><Relationship Id="rId7" Type="http://schemas.openxmlformats.org/officeDocument/2006/relationships/tags" Target="../tags/tag471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68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tags" Target="../tags/tag475.xml"/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479.xml"/><Relationship Id="rId8" Type="http://schemas.openxmlformats.org/officeDocument/2006/relationships/tags" Target="../tags/tag47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6.xml"/><Relationship Id="rId13" Type="http://schemas.openxmlformats.org/officeDocument/2006/relationships/tags" Target="../tags/tag483.xml"/><Relationship Id="rId12" Type="http://schemas.openxmlformats.org/officeDocument/2006/relationships/tags" Target="../tags/tag482.xml"/><Relationship Id="rId11" Type="http://schemas.openxmlformats.org/officeDocument/2006/relationships/tags" Target="../tags/tag481.xml"/><Relationship Id="rId10" Type="http://schemas.openxmlformats.org/officeDocument/2006/relationships/tags" Target="../tags/tag480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487.xml"/><Relationship Id="rId8" Type="http://schemas.openxmlformats.org/officeDocument/2006/relationships/tags" Target="../tags/tag4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4.xml"/><Relationship Id="rId12" Type="http://schemas.openxmlformats.org/officeDocument/2006/relationships/tags" Target="../tags/tag490.xml"/><Relationship Id="rId11" Type="http://schemas.openxmlformats.org/officeDocument/2006/relationships/tags" Target="../tags/tag489.xml"/><Relationship Id="rId10" Type="http://schemas.openxmlformats.org/officeDocument/2006/relationships/tags" Target="../tags/tag488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494.xml"/><Relationship Id="rId8" Type="http://schemas.openxmlformats.org/officeDocument/2006/relationships/tags" Target="../tags/tag49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1.xml"/><Relationship Id="rId11" Type="http://schemas.openxmlformats.org/officeDocument/2006/relationships/tags" Target="../tags/tag496.xml"/><Relationship Id="rId10" Type="http://schemas.openxmlformats.org/officeDocument/2006/relationships/tags" Target="../tags/tag495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97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507.xml"/><Relationship Id="rId8" Type="http://schemas.openxmlformats.org/officeDocument/2006/relationships/tags" Target="../tags/tag50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4.xml"/><Relationship Id="rId11" Type="http://schemas.openxmlformats.org/officeDocument/2006/relationships/tags" Target="../tags/tag509.xml"/><Relationship Id="rId10" Type="http://schemas.openxmlformats.org/officeDocument/2006/relationships/tags" Target="../tags/tag508.xml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5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1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3" Type="http://schemas.openxmlformats.org/officeDocument/2006/relationships/tags" Target="../tags/tag517.xml"/><Relationship Id="rId12" Type="http://schemas.openxmlformats.org/officeDocument/2006/relationships/tags" Target="../tags/tag516.xml"/><Relationship Id="rId11" Type="http://schemas.openxmlformats.org/officeDocument/2006/relationships/tags" Target="../tags/tag515.xml"/><Relationship Id="rId10" Type="http://schemas.openxmlformats.org/officeDocument/2006/relationships/tags" Target="../tags/tag514.xml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523.xml"/><Relationship Id="rId8" Type="http://schemas.openxmlformats.org/officeDocument/2006/relationships/tags" Target="../tags/tag522.xml"/><Relationship Id="rId7" Type="http://schemas.openxmlformats.org/officeDocument/2006/relationships/tags" Target="../tags/tag521.xml"/><Relationship Id="rId6" Type="http://schemas.openxmlformats.org/officeDocument/2006/relationships/tags" Target="../tags/tag52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1" Type="http://schemas.openxmlformats.org/officeDocument/2006/relationships/tags" Target="../tags/tag525.xml"/><Relationship Id="rId10" Type="http://schemas.openxmlformats.org/officeDocument/2006/relationships/tags" Target="../tags/tag524.xml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5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28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4" Type="http://schemas.openxmlformats.org/officeDocument/2006/relationships/tags" Target="../tags/tag534.xml"/><Relationship Id="rId13" Type="http://schemas.openxmlformats.org/officeDocument/2006/relationships/tags" Target="../tags/tag533.xml"/><Relationship Id="rId12" Type="http://schemas.openxmlformats.org/officeDocument/2006/relationships/tags" Target="../tags/tag532.xml"/><Relationship Id="rId11" Type="http://schemas.openxmlformats.org/officeDocument/2006/relationships/tags" Target="../tags/tag531.xml"/><Relationship Id="rId10" Type="http://schemas.openxmlformats.org/officeDocument/2006/relationships/tags" Target="../tags/tag530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36.xml"/><Relationship Id="rId2" Type="http://schemas.openxmlformats.org/officeDocument/2006/relationships/tags" Target="../tags/tag535.xml"/><Relationship Id="rId14" Type="http://schemas.openxmlformats.org/officeDocument/2006/relationships/tags" Target="../tags/tag543.xml"/><Relationship Id="rId13" Type="http://schemas.openxmlformats.org/officeDocument/2006/relationships/tags" Target="../tags/tag542.xml"/><Relationship Id="rId12" Type="http://schemas.openxmlformats.org/officeDocument/2006/relationships/tags" Target="../tags/tag541.xml"/><Relationship Id="rId11" Type="http://schemas.openxmlformats.org/officeDocument/2006/relationships/tags" Target="../tags/tag540.xml"/><Relationship Id="rId10" Type="http://schemas.openxmlformats.org/officeDocument/2006/relationships/tags" Target="../tags/tag539.xml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54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4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45.xml"/><Relationship Id="rId2" Type="http://schemas.openxmlformats.org/officeDocument/2006/relationships/tags" Target="../tags/tag544.xml"/><Relationship Id="rId16" Type="http://schemas.openxmlformats.org/officeDocument/2006/relationships/tags" Target="../tags/tag554.xml"/><Relationship Id="rId15" Type="http://schemas.openxmlformats.org/officeDocument/2006/relationships/tags" Target="../tags/tag553.xml"/><Relationship Id="rId14" Type="http://schemas.openxmlformats.org/officeDocument/2006/relationships/tags" Target="../tags/tag552.xml"/><Relationship Id="rId13" Type="http://schemas.openxmlformats.org/officeDocument/2006/relationships/tags" Target="../tags/tag551.xml"/><Relationship Id="rId12" Type="http://schemas.openxmlformats.org/officeDocument/2006/relationships/tags" Target="../tags/tag550.xml"/><Relationship Id="rId11" Type="http://schemas.openxmlformats.org/officeDocument/2006/relationships/tags" Target="../tags/tag549.xml"/><Relationship Id="rId10" Type="http://schemas.openxmlformats.org/officeDocument/2006/relationships/tags" Target="../tags/tag548.xml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55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55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56.xml"/><Relationship Id="rId2" Type="http://schemas.openxmlformats.org/officeDocument/2006/relationships/tags" Target="../tags/tag555.xml"/><Relationship Id="rId13" Type="http://schemas.openxmlformats.org/officeDocument/2006/relationships/tags" Target="../tags/tag562.xml"/><Relationship Id="rId12" Type="http://schemas.openxmlformats.org/officeDocument/2006/relationships/tags" Target="../tags/tag561.xml"/><Relationship Id="rId11" Type="http://schemas.openxmlformats.org/officeDocument/2006/relationships/tags" Target="../tags/tag560.xml"/><Relationship Id="rId10" Type="http://schemas.openxmlformats.org/officeDocument/2006/relationships/tags" Target="../tags/tag559.xml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8" Type="http://schemas.openxmlformats.org/officeDocument/2006/relationships/image" Target="../media/image1.png"/><Relationship Id="rId7" Type="http://schemas.openxmlformats.org/officeDocument/2006/relationships/tags" Target="../tags/tag574.xml"/><Relationship Id="rId6" Type="http://schemas.openxmlformats.org/officeDocument/2006/relationships/tags" Target="../tags/tag573.xml"/><Relationship Id="rId5" Type="http://schemas.openxmlformats.org/officeDocument/2006/relationships/tags" Target="../tags/tag572.xml"/><Relationship Id="rId4" Type="http://schemas.openxmlformats.org/officeDocument/2006/relationships/tags" Target="../tags/tag571.xml"/><Relationship Id="rId3" Type="http://schemas.openxmlformats.org/officeDocument/2006/relationships/tags" Target="../tags/tag570.xml"/><Relationship Id="rId2" Type="http://schemas.openxmlformats.org/officeDocument/2006/relationships/tags" Target="../tags/tag569.xml"/><Relationship Id="rId12" Type="http://schemas.openxmlformats.org/officeDocument/2006/relationships/tags" Target="../tags/tag577.xml"/><Relationship Id="rId11" Type="http://schemas.openxmlformats.org/officeDocument/2006/relationships/tags" Target="../tags/tag576.xml"/><Relationship Id="rId10" Type="http://schemas.openxmlformats.org/officeDocument/2006/relationships/tags" Target="../tags/tag575.xml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tags" Target="../tags/tag581.xml"/><Relationship Id="rId8" Type="http://schemas.openxmlformats.org/officeDocument/2006/relationships/tags" Target="../tags/tag5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8.xml"/><Relationship Id="rId12" Type="http://schemas.openxmlformats.org/officeDocument/2006/relationships/tags" Target="../tags/tag584.xml"/><Relationship Id="rId11" Type="http://schemas.openxmlformats.org/officeDocument/2006/relationships/tags" Target="../tags/tag583.xml"/><Relationship Id="rId10" Type="http://schemas.openxmlformats.org/officeDocument/2006/relationships/tags" Target="../tags/tag582.xml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590.xml"/><Relationship Id="rId6" Type="http://schemas.openxmlformats.org/officeDocument/2006/relationships/tags" Target="../tags/tag589.xml"/><Relationship Id="rId5" Type="http://schemas.openxmlformats.org/officeDocument/2006/relationships/tags" Target="../tags/tag588.xml"/><Relationship Id="rId4" Type="http://schemas.openxmlformats.org/officeDocument/2006/relationships/tags" Target="../tags/tag587.xml"/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0" Type="http://schemas.openxmlformats.org/officeDocument/2006/relationships/tags" Target="../tags/tag591.xml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9" Type="http://schemas.openxmlformats.org/officeDocument/2006/relationships/tags" Target="../tags/tag595.xml"/><Relationship Id="rId8" Type="http://schemas.openxmlformats.org/officeDocument/2006/relationships/tags" Target="../tags/tag5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92.xml"/><Relationship Id="rId13" Type="http://schemas.openxmlformats.org/officeDocument/2006/relationships/tags" Target="../tags/tag599.xml"/><Relationship Id="rId12" Type="http://schemas.openxmlformats.org/officeDocument/2006/relationships/tags" Target="../tags/tag598.xml"/><Relationship Id="rId11" Type="http://schemas.openxmlformats.org/officeDocument/2006/relationships/tags" Target="../tags/tag597.xml"/><Relationship Id="rId10" Type="http://schemas.openxmlformats.org/officeDocument/2006/relationships/tags" Target="../tags/tag596.xml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0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00.xml"/><Relationship Id="rId15" Type="http://schemas.openxmlformats.org/officeDocument/2006/relationships/tags" Target="../tags/tag609.xml"/><Relationship Id="rId14" Type="http://schemas.openxmlformats.org/officeDocument/2006/relationships/tags" Target="../tags/tag608.xml"/><Relationship Id="rId13" Type="http://schemas.openxmlformats.org/officeDocument/2006/relationships/tags" Target="../tags/tag607.xml"/><Relationship Id="rId12" Type="http://schemas.openxmlformats.org/officeDocument/2006/relationships/tags" Target="../tags/tag606.xml"/><Relationship Id="rId11" Type="http://schemas.openxmlformats.org/officeDocument/2006/relationships/tags" Target="../tags/tag605.xml"/><Relationship Id="rId10" Type="http://schemas.openxmlformats.org/officeDocument/2006/relationships/tags" Target="../tags/tag604.xml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tags" Target="../tags/tag614.xml"/><Relationship Id="rId7" Type="http://schemas.openxmlformats.org/officeDocument/2006/relationships/tags" Target="../tags/tag613.xml"/><Relationship Id="rId6" Type="http://schemas.openxmlformats.org/officeDocument/2006/relationships/tags" Target="../tags/tag612.xml"/><Relationship Id="rId5" Type="http://schemas.openxmlformats.org/officeDocument/2006/relationships/tags" Target="../tags/tag611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610.xml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4" Type="http://schemas.openxmlformats.org/officeDocument/2006/relationships/tags" Target="../tags/tag617.xml"/><Relationship Id="rId3" Type="http://schemas.openxmlformats.org/officeDocument/2006/relationships/tags" Target="../tags/tag616.xml"/><Relationship Id="rId2" Type="http://schemas.openxmlformats.org/officeDocument/2006/relationships/tags" Target="../tags/tag615.xml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8.xml"/><Relationship Id="rId13" Type="http://schemas.openxmlformats.org/officeDocument/2006/relationships/tags" Target="../tags/tag625.xml"/><Relationship Id="rId12" Type="http://schemas.openxmlformats.org/officeDocument/2006/relationships/tags" Target="../tags/tag624.xml"/><Relationship Id="rId11" Type="http://schemas.openxmlformats.org/officeDocument/2006/relationships/tags" Target="../tags/tag623.xml"/><Relationship Id="rId10" Type="http://schemas.openxmlformats.org/officeDocument/2006/relationships/tags" Target="../tags/tag622.xml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9" Type="http://schemas.openxmlformats.org/officeDocument/2006/relationships/tags" Target="../tags/tag629.xml"/><Relationship Id="rId8" Type="http://schemas.openxmlformats.org/officeDocument/2006/relationships/tags" Target="../tags/tag6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6.xml"/><Relationship Id="rId12" Type="http://schemas.openxmlformats.org/officeDocument/2006/relationships/tags" Target="../tags/tag632.xml"/><Relationship Id="rId11" Type="http://schemas.openxmlformats.org/officeDocument/2006/relationships/tags" Target="../tags/tag631.xml"/><Relationship Id="rId10" Type="http://schemas.openxmlformats.org/officeDocument/2006/relationships/tags" Target="../tags/tag630.xml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9" Type="http://schemas.openxmlformats.org/officeDocument/2006/relationships/tags" Target="../tags/tag636.xml"/><Relationship Id="rId8" Type="http://schemas.openxmlformats.org/officeDocument/2006/relationships/tags" Target="../tags/tag63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3.xml"/><Relationship Id="rId11" Type="http://schemas.openxmlformats.org/officeDocument/2006/relationships/tags" Target="../tags/tag638.xml"/><Relationship Id="rId10" Type="http://schemas.openxmlformats.org/officeDocument/2006/relationships/tags" Target="../tags/tag637.xml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9" Type="http://schemas.openxmlformats.org/officeDocument/2006/relationships/tags" Target="../tags/tag644.xml"/><Relationship Id="rId8" Type="http://schemas.openxmlformats.org/officeDocument/2006/relationships/tags" Target="../tags/tag643.xml"/><Relationship Id="rId7" Type="http://schemas.openxmlformats.org/officeDocument/2006/relationships/tags" Target="../tags/tag642.xml"/><Relationship Id="rId6" Type="http://schemas.openxmlformats.org/officeDocument/2006/relationships/tags" Target="../tags/tag641.xml"/><Relationship Id="rId5" Type="http://schemas.openxmlformats.org/officeDocument/2006/relationships/tags" Target="../tags/tag640.xml"/><Relationship Id="rId4" Type="http://schemas.openxmlformats.org/officeDocument/2006/relationships/image" Target="file:///C:\Users\1V994W2\Documents\Tencent%20Files\574576071\FileRecv\&#25340;&#35013;&#32032;&#26448;\&#31616;&#32422;&#21333;&#22270;-30\\14\subject_holdleft_42,42,180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9.xml"/><Relationship Id="rId10" Type="http://schemas.openxmlformats.org/officeDocument/2006/relationships/tags" Target="../tags/tag645.xml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9" Type="http://schemas.openxmlformats.org/officeDocument/2006/relationships/tags" Target="../tags/tag649.xml"/><Relationship Id="rId8" Type="http://schemas.openxmlformats.org/officeDocument/2006/relationships/tags" Target="../tags/tag6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6.xml"/><Relationship Id="rId11" Type="http://schemas.openxmlformats.org/officeDocument/2006/relationships/tags" Target="../tags/tag651.xml"/><Relationship Id="rId10" Type="http://schemas.openxmlformats.org/officeDocument/2006/relationships/tags" Target="../tags/tag650.xml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9" Type="http://schemas.openxmlformats.org/officeDocument/2006/relationships/tags" Target="../tags/tag65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5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3" Type="http://schemas.openxmlformats.org/officeDocument/2006/relationships/tags" Target="../tags/tag659.xml"/><Relationship Id="rId12" Type="http://schemas.openxmlformats.org/officeDocument/2006/relationships/tags" Target="../tags/tag658.xml"/><Relationship Id="rId11" Type="http://schemas.openxmlformats.org/officeDocument/2006/relationships/tags" Target="../tags/tag657.xml"/><Relationship Id="rId10" Type="http://schemas.openxmlformats.org/officeDocument/2006/relationships/tags" Target="../tags/tag656.xml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9" Type="http://schemas.openxmlformats.org/officeDocument/2006/relationships/tags" Target="../tags/tag665.xml"/><Relationship Id="rId8" Type="http://schemas.openxmlformats.org/officeDocument/2006/relationships/tags" Target="../tags/tag664.xml"/><Relationship Id="rId7" Type="http://schemas.openxmlformats.org/officeDocument/2006/relationships/tags" Target="../tags/tag663.xml"/><Relationship Id="rId6" Type="http://schemas.openxmlformats.org/officeDocument/2006/relationships/tags" Target="../tags/tag66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1" Type="http://schemas.openxmlformats.org/officeDocument/2006/relationships/tags" Target="../tags/tag667.xml"/><Relationship Id="rId10" Type="http://schemas.openxmlformats.org/officeDocument/2006/relationships/tags" Target="../tags/tag666.xml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9" Type="http://schemas.openxmlformats.org/officeDocument/2006/relationships/tags" Target="../tags/tag6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7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69.xml"/><Relationship Id="rId2" Type="http://schemas.openxmlformats.org/officeDocument/2006/relationships/tags" Target="../tags/tag668.xml"/><Relationship Id="rId14" Type="http://schemas.openxmlformats.org/officeDocument/2006/relationships/tags" Target="../tags/tag676.xml"/><Relationship Id="rId13" Type="http://schemas.openxmlformats.org/officeDocument/2006/relationships/tags" Target="../tags/tag675.xml"/><Relationship Id="rId12" Type="http://schemas.openxmlformats.org/officeDocument/2006/relationships/tags" Target="../tags/tag674.xml"/><Relationship Id="rId11" Type="http://schemas.openxmlformats.org/officeDocument/2006/relationships/tags" Target="../tags/tag673.xml"/><Relationship Id="rId10" Type="http://schemas.openxmlformats.org/officeDocument/2006/relationships/tags" Target="../tags/tag672.xml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9" Type="http://schemas.openxmlformats.org/officeDocument/2006/relationships/tags" Target="../tags/tag68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79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4" Type="http://schemas.openxmlformats.org/officeDocument/2006/relationships/tags" Target="../tags/tag685.xml"/><Relationship Id="rId13" Type="http://schemas.openxmlformats.org/officeDocument/2006/relationships/tags" Target="../tags/tag684.xml"/><Relationship Id="rId12" Type="http://schemas.openxmlformats.org/officeDocument/2006/relationships/tags" Target="../tags/tag683.xml"/><Relationship Id="rId11" Type="http://schemas.openxmlformats.org/officeDocument/2006/relationships/tags" Target="../tags/tag682.xml"/><Relationship Id="rId10" Type="http://schemas.openxmlformats.org/officeDocument/2006/relationships/tags" Target="../tags/tag681.xml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9" Type="http://schemas.openxmlformats.org/officeDocument/2006/relationships/tags" Target="../tags/tag68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88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6" Type="http://schemas.openxmlformats.org/officeDocument/2006/relationships/tags" Target="../tags/tag696.xml"/><Relationship Id="rId15" Type="http://schemas.openxmlformats.org/officeDocument/2006/relationships/tags" Target="../tags/tag695.xml"/><Relationship Id="rId14" Type="http://schemas.openxmlformats.org/officeDocument/2006/relationships/tags" Target="../tags/tag694.xml"/><Relationship Id="rId13" Type="http://schemas.openxmlformats.org/officeDocument/2006/relationships/tags" Target="../tags/tag693.xml"/><Relationship Id="rId12" Type="http://schemas.openxmlformats.org/officeDocument/2006/relationships/tags" Target="../tags/tag692.xml"/><Relationship Id="rId11" Type="http://schemas.openxmlformats.org/officeDocument/2006/relationships/tags" Target="../tags/tag691.xml"/><Relationship Id="rId10" Type="http://schemas.openxmlformats.org/officeDocument/2006/relationships/tags" Target="../tags/tag690.xml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10491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6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2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8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8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83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3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14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2097315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1049301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302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03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304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305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68086" y="2108431"/>
            <a:ext cx="4658745" cy="899167"/>
          </a:xfrm>
        </p:spPr>
        <p:txBody>
          <a:bodyPr lIns="101600" tIns="38100" rIns="25400" bIns="38100" anchor="t" anchorCtr="0">
            <a:noAutofit/>
          </a:bodyPr>
          <a:lstStyle>
            <a:lvl1pPr algn="r">
              <a:defRPr sz="48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8969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0942" y="3120311"/>
            <a:ext cx="4685889" cy="456447"/>
          </a:xfrm>
        </p:spPr>
        <p:txBody>
          <a:bodyPr lIns="101600" tIns="38100" rIns="76200" bIns="38100">
            <a:no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970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1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972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97240" name="图片 6"/>
          <p:cNvPicPr/>
          <p:nvPr userDrawn="1">
            <p:custDataLst>
              <p:tags r:id="rId7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1048973" name="任意多边形 5"/>
          <p:cNvSpPr/>
          <p:nvPr userDrawn="1">
            <p:custDataLst>
              <p:tags r:id="rId10"/>
            </p:custDataLst>
          </p:nvPr>
        </p:nvSpPr>
        <p:spPr>
          <a:xfrm flipH="1">
            <a:off x="4460875" y="163068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974" name="文本占位符 6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3956049" y="4279423"/>
            <a:ext cx="1755775" cy="425927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8975" name="文本占位符 11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956050" y="4818063"/>
            <a:ext cx="1755775" cy="409575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7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58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038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039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040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41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042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9590" y="4402875"/>
            <a:ext cx="6092820" cy="852172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998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049590" y="5535757"/>
            <a:ext cx="6092820" cy="62484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999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00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01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097246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/>
          <a:stretch>
            <a:fillRect/>
          </a:stretch>
        </p:blipFill>
        <p:spPr>
          <a:xfrm>
            <a:off x="4064000" y="0"/>
            <a:ext cx="4064000" cy="2029850"/>
          </a:xfrm>
          <a:prstGeom prst="rect">
            <a:avLst/>
          </a:prstGeom>
        </p:spPr>
      </p:pic>
      <p:cxnSp>
        <p:nvCxnSpPr>
          <p:cNvPr id="3145734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5115560" y="5411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33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46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947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948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49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50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51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43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83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984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985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986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987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988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89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90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1397000"/>
            <a:ext cx="2029850" cy="4064000"/>
          </a:xfrm>
          <a:prstGeom prst="rect">
            <a:avLst/>
          </a:prstGeom>
        </p:spPr>
      </p:pic>
      <p:sp>
        <p:nvSpPr>
          <p:cNvPr id="1049015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016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17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018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66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67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52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019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020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9021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9022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023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024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4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35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5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95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5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5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5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68086" y="2108431"/>
            <a:ext cx="4658745" cy="899167"/>
          </a:xfrm>
        </p:spPr>
        <p:txBody>
          <a:bodyPr lIns="101600" tIns="38100" rIns="25400" bIns="38100" anchor="t" anchorCtr="0">
            <a:noAutofit/>
          </a:bodyPr>
          <a:lstStyle>
            <a:lvl1pPr algn="r">
              <a:defRPr sz="48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8659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0942" y="3120311"/>
            <a:ext cx="4685889" cy="456447"/>
          </a:xfrm>
        </p:spPr>
        <p:txBody>
          <a:bodyPr lIns="101600" tIns="38100" rIns="76200" bIns="38100">
            <a:no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660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62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97161" name="图片 6"/>
          <p:cNvPicPr/>
          <p:nvPr userDrawn="1">
            <p:custDataLst>
              <p:tags r:id="rId7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1048663" name="任意多边形 5"/>
          <p:cNvSpPr/>
          <p:nvPr userDrawn="1">
            <p:custDataLst>
              <p:tags r:id="rId10"/>
            </p:custDataLst>
          </p:nvPr>
        </p:nvSpPr>
        <p:spPr>
          <a:xfrm flipH="1">
            <a:off x="4460875" y="163068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4" name="文本占位符 6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3956049" y="4279423"/>
            <a:ext cx="1755775" cy="425927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8665" name="文本占位符 11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956050" y="4818063"/>
            <a:ext cx="1755775" cy="409575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39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61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62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63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964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9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sp>
        <p:nvSpPr>
          <p:cNvPr id="1049009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10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011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01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r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9013" name="任意多边形 1"/>
          <p:cNvSpPr/>
          <p:nvPr userDrawn="1">
            <p:custDataLst>
              <p:tags r:id="rId9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014" name="文本占位符 9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6640830" y="3809637"/>
            <a:ext cx="4196622" cy="5014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6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37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57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58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59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60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53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54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026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02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28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29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030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41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77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8978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9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80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981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82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55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56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03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03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3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03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036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037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47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4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003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004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05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006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00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08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2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59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09726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049044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045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46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047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048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4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50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051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44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2097245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104899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99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9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9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996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7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68086" y="2108431"/>
            <a:ext cx="4658745" cy="899167"/>
          </a:xfrm>
        </p:spPr>
        <p:txBody>
          <a:bodyPr lIns="101600" tIns="38100" rIns="25400" bIns="38100" anchor="t" anchorCtr="0">
            <a:noAutofit/>
          </a:bodyPr>
          <a:lstStyle>
            <a:lvl1pPr algn="r">
              <a:defRPr sz="48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9549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0942" y="3120311"/>
            <a:ext cx="4685889" cy="456447"/>
          </a:xfrm>
        </p:spPr>
        <p:txBody>
          <a:bodyPr lIns="101600" tIns="38100" rIns="76200" bIns="38100">
            <a:no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9551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53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55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97377" name="图片 6"/>
          <p:cNvPicPr/>
          <p:nvPr userDrawn="1">
            <p:custDataLst>
              <p:tags r:id="rId7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1049557" name="任意多边形 5"/>
          <p:cNvSpPr/>
          <p:nvPr userDrawn="1">
            <p:custDataLst>
              <p:tags r:id="rId10"/>
            </p:custDataLst>
          </p:nvPr>
        </p:nvSpPr>
        <p:spPr>
          <a:xfrm flipH="1">
            <a:off x="4460875" y="163068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559" name="文本占位符 6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3956049" y="4279423"/>
            <a:ext cx="1755775" cy="425927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9561" name="文本占位符 11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956050" y="4818063"/>
            <a:ext cx="1755775" cy="409575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2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23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10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911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912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13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14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3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81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563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565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567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69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57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3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9590" y="4402875"/>
            <a:ext cx="6092820" cy="852172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575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049590" y="5535757"/>
            <a:ext cx="6092820" cy="62484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57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7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581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097383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/>
          <a:stretch>
            <a:fillRect/>
          </a:stretch>
        </p:blipFill>
        <p:spPr>
          <a:xfrm>
            <a:off x="4064000" y="0"/>
            <a:ext cx="4064000" cy="2029850"/>
          </a:xfrm>
          <a:prstGeom prst="rect">
            <a:avLst/>
          </a:prstGeom>
        </p:spPr>
      </p:pic>
      <p:cxnSp>
        <p:nvCxnSpPr>
          <p:cNvPr id="3145740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5115560" y="5411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3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5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8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583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585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9587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589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91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593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3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91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595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597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599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601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9603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605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07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60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3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1397000"/>
            <a:ext cx="2029850" cy="4064000"/>
          </a:xfrm>
          <a:prstGeom prst="rect">
            <a:avLst/>
          </a:prstGeom>
        </p:spPr>
      </p:pic>
      <p:sp>
        <p:nvSpPr>
          <p:cNvPr id="1049611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61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15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617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3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9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21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623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3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5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9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625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627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9629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9631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633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635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3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401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637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639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641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43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645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3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3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405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647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49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651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653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3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sp>
        <p:nvSpPr>
          <p:cNvPr id="1049655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57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659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661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r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9663" name="任意多边形 1"/>
          <p:cNvSpPr/>
          <p:nvPr userDrawn="1">
            <p:custDataLst>
              <p:tags r:id="rId9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665" name="文本占位符 9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6640830" y="3809637"/>
            <a:ext cx="4196622" cy="5014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9590" y="4402875"/>
            <a:ext cx="6092820" cy="852172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86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049590" y="5535757"/>
            <a:ext cx="6092820" cy="62484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86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6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097208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/>
          <a:stretch>
            <a:fillRect/>
          </a:stretch>
        </p:blipFill>
        <p:spPr>
          <a:xfrm>
            <a:off x="4064000" y="0"/>
            <a:ext cx="4064000" cy="2029850"/>
          </a:xfrm>
          <a:prstGeom prst="rect">
            <a:avLst/>
          </a:prstGeom>
        </p:spPr>
      </p:pic>
      <p:cxnSp>
        <p:nvCxnSpPr>
          <p:cNvPr id="3145733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5115560" y="5411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3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9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411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667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669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71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673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3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5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413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415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677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679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681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83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68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3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7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417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689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9691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93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69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69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69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3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0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419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421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703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05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707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709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711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713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3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5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423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425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717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719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721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723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725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727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3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9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427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097429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049731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73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735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737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739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741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743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745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3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7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431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2097433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1049749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751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753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75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75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68086" y="2108431"/>
            <a:ext cx="4658745" cy="899167"/>
          </a:xfrm>
        </p:spPr>
        <p:txBody>
          <a:bodyPr lIns="101600" tIns="38100" rIns="25400" bIns="38100" anchor="t" anchorCtr="0">
            <a:noAutofit/>
          </a:bodyPr>
          <a:lstStyle>
            <a:lvl1pPr algn="r">
              <a:defRPr sz="48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0942" y="3120311"/>
            <a:ext cx="4685889" cy="456447"/>
          </a:xfrm>
        </p:spPr>
        <p:txBody>
          <a:bodyPr lIns="101600" tIns="38100" rIns="76200" bIns="38100">
            <a:no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10" name="任意多边形 5"/>
          <p:cNvSpPr/>
          <p:nvPr userDrawn="1">
            <p:custDataLst>
              <p:tags r:id="rId10"/>
            </p:custDataLst>
          </p:nvPr>
        </p:nvSpPr>
        <p:spPr>
          <a:xfrm flipH="1">
            <a:off x="4460875" y="163068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3956049" y="4279423"/>
            <a:ext cx="1755775" cy="425927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956050" y="4818063"/>
            <a:ext cx="1755775" cy="409575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9590" y="4402875"/>
            <a:ext cx="6092820" cy="852172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049590" y="5535757"/>
            <a:ext cx="6092820" cy="62484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202985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5115560" y="5411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31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34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935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936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37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38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39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029850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r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任意多边形 1"/>
          <p:cNvSpPr/>
          <p:nvPr userDrawn="1">
            <p:custDataLst>
              <p:tags r:id="rId9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6640830" y="3809637"/>
            <a:ext cx="4196622" cy="5014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2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13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77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878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879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880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881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882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83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884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1397000"/>
            <a:ext cx="2029850" cy="4064000"/>
          </a:xfrm>
          <a:prstGeom prst="rect">
            <a:avLst/>
          </a:prstGeom>
        </p:spPr>
      </p:pic>
      <p:sp>
        <p:nvSpPr>
          <p:cNvPr id="1048668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69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0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671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0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49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850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851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852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853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854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1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9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9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9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9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89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0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71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27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21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22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23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924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9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sp>
        <p:nvSpPr>
          <p:cNvPr id="1048867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8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869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70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r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8871" name="任意多边形 1"/>
          <p:cNvSpPr/>
          <p:nvPr userDrawn="1">
            <p:custDataLst>
              <p:tags r:id="rId9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872" name="文本占位符 9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6640830" y="3809637"/>
            <a:ext cx="4196622" cy="5014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0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11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73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74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75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876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24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25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16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91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18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19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20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07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56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8857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58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859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60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61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2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21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904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05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06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07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908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90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14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15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86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87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88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889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90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91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28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097229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048926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27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28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29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930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31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32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93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18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2097219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1048898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899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00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01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902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68086" y="2108431"/>
            <a:ext cx="4658745" cy="899167"/>
          </a:xfrm>
        </p:spPr>
        <p:txBody>
          <a:bodyPr lIns="101600" tIns="38100" rIns="25400" bIns="38100" anchor="t" anchorCtr="0">
            <a:noAutofit/>
          </a:bodyPr>
          <a:lstStyle>
            <a:lvl1pPr algn="r">
              <a:defRPr sz="48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939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0942" y="3120311"/>
            <a:ext cx="4685889" cy="456447"/>
          </a:xfrm>
        </p:spPr>
        <p:txBody>
          <a:bodyPr lIns="101600" tIns="38100" rIns="76200" bIns="38100">
            <a:no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939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9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39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97343" name="图片 6"/>
          <p:cNvPicPr/>
          <p:nvPr userDrawn="1">
            <p:custDataLst>
              <p:tags r:id="rId7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1049396" name="任意多边形 5"/>
          <p:cNvSpPr/>
          <p:nvPr userDrawn="1">
            <p:custDataLst>
              <p:tags r:id="rId10"/>
            </p:custDataLst>
          </p:nvPr>
        </p:nvSpPr>
        <p:spPr>
          <a:xfrm flipH="1">
            <a:off x="4460875" y="163068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397" name="文本占位符 6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3956049" y="4279423"/>
            <a:ext cx="1755775" cy="425927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9398" name="文本占位符 11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956050" y="4818063"/>
            <a:ext cx="1755775" cy="409575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4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85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8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3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29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47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348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34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5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35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8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9590" y="4402875"/>
            <a:ext cx="6092820" cy="852172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359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049590" y="5535757"/>
            <a:ext cx="6092820" cy="62484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360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6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6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097332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/>
          <a:stretch>
            <a:fillRect/>
          </a:stretch>
        </p:blipFill>
        <p:spPr>
          <a:xfrm>
            <a:off x="4064000" y="0"/>
            <a:ext cx="4064000" cy="2029850"/>
          </a:xfrm>
          <a:prstGeom prst="rect">
            <a:avLst/>
          </a:prstGeom>
        </p:spPr>
      </p:pic>
      <p:cxnSp>
        <p:nvCxnSpPr>
          <p:cNvPr id="3145737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5115560" y="5411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3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21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17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318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9319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320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21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322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3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4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77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378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379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380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9381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382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83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384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3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1397000"/>
            <a:ext cx="2029850" cy="4064000"/>
          </a:xfrm>
          <a:prstGeom prst="rect">
            <a:avLst/>
          </a:prstGeom>
        </p:spPr>
      </p:pic>
      <p:sp>
        <p:nvSpPr>
          <p:cNvPr id="1049334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335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36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337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5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646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3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3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67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368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9369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9370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371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372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3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2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23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23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324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325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26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327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3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34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6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6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36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366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3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sp>
        <p:nvSpPr>
          <p:cNvPr id="1049328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29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330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331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r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9332" name="任意多边形 1"/>
          <p:cNvSpPr/>
          <p:nvPr userDrawn="1">
            <p:custDataLst>
              <p:tags r:id="rId9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333" name="文本占位符 9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6640830" y="3809637"/>
            <a:ext cx="4196622" cy="5014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9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90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91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9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9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9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3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38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73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374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75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376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3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2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30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31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53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354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355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56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357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6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46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07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9408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09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410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411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412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3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0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18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19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11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312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13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314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315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316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3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9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44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45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00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401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02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403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404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405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3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8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26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097327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049339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340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41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342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343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344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345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346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3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5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41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2097342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1049386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387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88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389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390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68086" y="2108431"/>
            <a:ext cx="4658745" cy="899167"/>
          </a:xfrm>
        </p:spPr>
        <p:txBody>
          <a:bodyPr lIns="101600" tIns="38100" rIns="25400" bIns="38100" anchor="t" anchorCtr="0">
            <a:noAutofit/>
          </a:bodyPr>
          <a:lstStyle>
            <a:lvl1pPr algn="r">
              <a:defRPr sz="48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946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0942" y="3120311"/>
            <a:ext cx="4685889" cy="456447"/>
          </a:xfrm>
        </p:spPr>
        <p:txBody>
          <a:bodyPr lIns="101600" tIns="38100" rIns="76200" bIns="38100">
            <a:no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946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6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46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97363" name="图片 6"/>
          <p:cNvPicPr/>
          <p:nvPr userDrawn="1">
            <p:custDataLst>
              <p:tags r:id="rId7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1049466" name="任意多边形 5"/>
          <p:cNvSpPr/>
          <p:nvPr userDrawn="1">
            <p:custDataLst>
              <p:tags r:id="rId10"/>
            </p:custDataLst>
          </p:nvPr>
        </p:nvSpPr>
        <p:spPr>
          <a:xfrm flipH="1">
            <a:off x="4460875" y="163068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467" name="文本占位符 6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3956049" y="4279423"/>
            <a:ext cx="1755775" cy="425927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9468" name="文本占位符 11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956050" y="4818063"/>
            <a:ext cx="1755775" cy="409575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7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48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13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414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415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16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417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8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9590" y="4402875"/>
            <a:ext cx="6092820" cy="852172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479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049590" y="5535757"/>
            <a:ext cx="6092820" cy="62484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480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8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8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097366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/>
          <a:stretch>
            <a:fillRect/>
          </a:stretch>
        </p:blipFill>
        <p:spPr>
          <a:xfrm>
            <a:off x="4064000" y="0"/>
            <a:ext cx="4064000" cy="2029850"/>
          </a:xfrm>
          <a:prstGeom prst="rect">
            <a:avLst/>
          </a:prstGeom>
        </p:spPr>
      </p:pic>
      <p:cxnSp>
        <p:nvCxnSpPr>
          <p:cNvPr id="3145738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5115560" y="5411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196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97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9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9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0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0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0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62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55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456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9457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458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59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460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72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96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497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498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499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9500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501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02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503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2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1397000"/>
            <a:ext cx="2029850" cy="4064000"/>
          </a:xfrm>
          <a:prstGeom prst="rect">
            <a:avLst/>
          </a:prstGeom>
        </p:spPr>
      </p:pic>
      <p:sp>
        <p:nvSpPr>
          <p:cNvPr id="104943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43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3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43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6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3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5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5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40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441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9442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9443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444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445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3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9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60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50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451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452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53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454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7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58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46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47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448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449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3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5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sp>
        <p:nvSpPr>
          <p:cNvPr id="1049510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11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512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513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r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9514" name="任意多边形 1"/>
          <p:cNvSpPr/>
          <p:nvPr userDrawn="1">
            <p:custDataLst>
              <p:tags r:id="rId9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515" name="文本占位符 9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6640830" y="3809637"/>
            <a:ext cx="4196622" cy="5014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54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36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437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38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439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4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73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74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505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506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507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08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509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6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6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6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6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3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8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49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19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9420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21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422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423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424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3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3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67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6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84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485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86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487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488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48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3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5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5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51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426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427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28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429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430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431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9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64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097365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049470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471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72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473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474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475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476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477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3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6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2097370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1049491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492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93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494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495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68086" y="2108431"/>
            <a:ext cx="4658745" cy="899167"/>
          </a:xfrm>
        </p:spPr>
        <p:txBody>
          <a:bodyPr lIns="101600" tIns="38100" rIns="25400" bIns="38100" anchor="t" anchorCtr="0">
            <a:noAutofit/>
          </a:bodyPr>
          <a:lstStyle>
            <a:lvl1pPr algn="r">
              <a:defRPr sz="48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8774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0942" y="3120311"/>
            <a:ext cx="4685889" cy="456447"/>
          </a:xfrm>
        </p:spPr>
        <p:txBody>
          <a:bodyPr lIns="101600" tIns="38100" rIns="76200" bIns="38100">
            <a:no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775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6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77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97183" name="图片 6"/>
          <p:cNvPicPr/>
          <p:nvPr userDrawn="1">
            <p:custDataLst>
              <p:tags r:id="rId7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1048778" name="任意多边形 5"/>
          <p:cNvSpPr/>
          <p:nvPr userDrawn="1">
            <p:custDataLst>
              <p:tags r:id="rId10"/>
            </p:custDataLst>
          </p:nvPr>
        </p:nvSpPr>
        <p:spPr>
          <a:xfrm flipH="1">
            <a:off x="4460875" y="163068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79" name="文本占位符 6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3956049" y="4279423"/>
            <a:ext cx="1755775" cy="425927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8780" name="文本占位符 11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956050" y="4818063"/>
            <a:ext cx="1755775" cy="409575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193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09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810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811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2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813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9590" y="4402875"/>
            <a:ext cx="6092820" cy="852172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9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049590" y="5535757"/>
            <a:ext cx="6092820" cy="62484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59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097153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/>
          <a:stretch>
            <a:fillRect/>
          </a:stretch>
        </p:blipFill>
        <p:spPr>
          <a:xfrm>
            <a:off x="4064000" y="0"/>
            <a:ext cx="4064000" cy="2029850"/>
          </a:xfrm>
          <a:prstGeom prst="rect">
            <a:avLst/>
          </a:prstGeom>
        </p:spPr>
      </p:pic>
      <p:cxnSp>
        <p:nvCxnSpPr>
          <p:cNvPr id="3145728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5115560" y="5411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02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34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35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836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37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8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839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185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781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82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84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785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86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7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88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0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1397000"/>
            <a:ext cx="2029850" cy="4064000"/>
          </a:xfrm>
          <a:prstGeom prst="rect">
            <a:avLst/>
          </a:prstGeom>
        </p:spPr>
      </p:pic>
      <p:sp>
        <p:nvSpPr>
          <p:cNvPr id="1048830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31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2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833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58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195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14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815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816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817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818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819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178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751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52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53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4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55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197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20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21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822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23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sp>
        <p:nvSpPr>
          <p:cNvPr id="104876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6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66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r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8767" name="任意多边形 1"/>
          <p:cNvSpPr/>
          <p:nvPr userDrawn="1">
            <p:custDataLst>
              <p:tags r:id="rId9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68" name="文本占位符 9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6640830" y="3809637"/>
            <a:ext cx="4196622" cy="5014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182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769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70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1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72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98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199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25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826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27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28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829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79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757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8758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9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60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61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62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88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189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796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97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98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99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00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01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207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49208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20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2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3145736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9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191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8803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04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5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806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0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08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03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097204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048841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42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3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844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45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46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47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48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86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2097187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1048790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91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92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93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94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9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68086" y="2108431"/>
            <a:ext cx="4658745" cy="899167"/>
          </a:xfrm>
        </p:spPr>
        <p:txBody>
          <a:bodyPr lIns="101600" tIns="38100" rIns="25400" bIns="38100" anchor="t" anchorCtr="0">
            <a:noAutofit/>
          </a:bodyPr>
          <a:lstStyle>
            <a:lvl1pPr algn="r">
              <a:defRPr sz="48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9280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0942" y="3120311"/>
            <a:ext cx="4685889" cy="456447"/>
          </a:xfrm>
        </p:spPr>
        <p:txBody>
          <a:bodyPr lIns="101600" tIns="38100" rIns="76200" bIns="38100">
            <a:no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9281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82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83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97310" name="图片 6"/>
          <p:cNvPicPr/>
          <p:nvPr userDrawn="1">
            <p:custDataLst>
              <p:tags r:id="rId7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1049284" name="任意多边形 5"/>
          <p:cNvSpPr/>
          <p:nvPr userDrawn="1">
            <p:custDataLst>
              <p:tags r:id="rId10"/>
            </p:custDataLst>
          </p:nvPr>
        </p:nvSpPr>
        <p:spPr>
          <a:xfrm flipH="1">
            <a:off x="4460875" y="163068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285" name="文本占位符 6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3956049" y="4279423"/>
            <a:ext cx="1755775" cy="425927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9286" name="文本占位符 11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956050" y="4818063"/>
            <a:ext cx="1755775" cy="409575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3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00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4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24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24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4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24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9590" y="4402875"/>
            <a:ext cx="6092820" cy="852172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17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049590" y="5535757"/>
            <a:ext cx="6092820" cy="62484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71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097171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/>
          <a:stretch>
            <a:fillRect/>
          </a:stretch>
        </p:blipFill>
        <p:spPr>
          <a:xfrm>
            <a:off x="4064000" y="0"/>
            <a:ext cx="4064000" cy="2029850"/>
          </a:xfrm>
          <a:prstGeom prst="rect">
            <a:avLst/>
          </a:prstGeom>
        </p:spPr>
      </p:pic>
      <p:cxnSp>
        <p:nvCxnSpPr>
          <p:cNvPr id="3145732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5115560" y="5411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95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23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224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9225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26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27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228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3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8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09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71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272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273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274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9275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9276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77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278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3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1397000"/>
            <a:ext cx="2029850" cy="4064000"/>
          </a:xfrm>
          <a:prstGeom prst="rect">
            <a:avLst/>
          </a:prstGeom>
        </p:spPr>
      </p:pic>
      <p:sp>
        <p:nvSpPr>
          <p:cNvPr id="1049229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230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31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232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2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17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3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12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87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9288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9289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9290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291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292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3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0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66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267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68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69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270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2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91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12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13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214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215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1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sp>
        <p:nvSpPr>
          <p:cNvPr id="1049247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48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249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250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r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9251" name="任意多边形 1"/>
          <p:cNvSpPr/>
          <p:nvPr userDrawn="1">
            <p:custDataLst>
              <p:tags r:id="rId9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252" name="文本占位符 9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6640830" y="3809637"/>
            <a:ext cx="4196622" cy="5014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3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6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17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306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307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08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309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3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3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02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03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54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255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56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57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258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3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3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13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94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9295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96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297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98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9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6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92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293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17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218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19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220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21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222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3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9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304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97305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049260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261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62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263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64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65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3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97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097298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1049234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235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36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237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38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3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40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241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84.xml"/><Relationship Id="rId23" Type="http://schemas.openxmlformats.org/officeDocument/2006/relationships/tags" Target="../tags/tag283.xml"/><Relationship Id="rId22" Type="http://schemas.openxmlformats.org/officeDocument/2006/relationships/tags" Target="../tags/tag282.xml"/><Relationship Id="rId21" Type="http://schemas.openxmlformats.org/officeDocument/2006/relationships/tags" Target="../tags/tag281.xml"/><Relationship Id="rId20" Type="http://schemas.openxmlformats.org/officeDocument/2006/relationships/tags" Target="../tags/tag280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79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5" Type="http://schemas.openxmlformats.org/officeDocument/2006/relationships/theme" Target="../theme/theme4.xml"/><Relationship Id="rId24" Type="http://schemas.openxmlformats.org/officeDocument/2006/relationships/tags" Target="../tags/tag426.xml"/><Relationship Id="rId23" Type="http://schemas.openxmlformats.org/officeDocument/2006/relationships/tags" Target="../tags/tag425.xml"/><Relationship Id="rId22" Type="http://schemas.openxmlformats.org/officeDocument/2006/relationships/tags" Target="../tags/tag424.xml"/><Relationship Id="rId21" Type="http://schemas.openxmlformats.org/officeDocument/2006/relationships/tags" Target="../tags/tag423.xml"/><Relationship Id="rId20" Type="http://schemas.openxmlformats.org/officeDocument/2006/relationships/tags" Target="../tags/tag422.xml"/><Relationship Id="rId2" Type="http://schemas.openxmlformats.org/officeDocument/2006/relationships/slideLayout" Target="../slideLayouts/slideLayout48.xml"/><Relationship Id="rId19" Type="http://schemas.openxmlformats.org/officeDocument/2006/relationships/tags" Target="../tags/tag421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7.xml"/><Relationship Id="rId25" Type="http://schemas.openxmlformats.org/officeDocument/2006/relationships/theme" Target="../theme/theme5.xml"/><Relationship Id="rId24" Type="http://schemas.openxmlformats.org/officeDocument/2006/relationships/tags" Target="../tags/tag568.xml"/><Relationship Id="rId23" Type="http://schemas.openxmlformats.org/officeDocument/2006/relationships/tags" Target="../tags/tag567.xml"/><Relationship Id="rId22" Type="http://schemas.openxmlformats.org/officeDocument/2006/relationships/tags" Target="../tags/tag566.xml"/><Relationship Id="rId21" Type="http://schemas.openxmlformats.org/officeDocument/2006/relationships/tags" Target="../tags/tag565.xml"/><Relationship Id="rId20" Type="http://schemas.openxmlformats.org/officeDocument/2006/relationships/tags" Target="../tags/tag564.xml"/><Relationship Id="rId2" Type="http://schemas.openxmlformats.org/officeDocument/2006/relationships/slideLayout" Target="../slideLayouts/slideLayout66.xml"/><Relationship Id="rId19" Type="http://schemas.openxmlformats.org/officeDocument/2006/relationships/tags" Target="../tags/tag563.xml"/><Relationship Id="rId18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5" Type="http://schemas.openxmlformats.org/officeDocument/2006/relationships/theme" Target="../theme/theme6.xml"/><Relationship Id="rId24" Type="http://schemas.openxmlformats.org/officeDocument/2006/relationships/tags" Target="../tags/tag710.xml"/><Relationship Id="rId23" Type="http://schemas.openxmlformats.org/officeDocument/2006/relationships/tags" Target="../tags/tag709.xml"/><Relationship Id="rId22" Type="http://schemas.openxmlformats.org/officeDocument/2006/relationships/tags" Target="../tags/tag708.xml"/><Relationship Id="rId21" Type="http://schemas.openxmlformats.org/officeDocument/2006/relationships/tags" Target="../tags/tag707.xml"/><Relationship Id="rId20" Type="http://schemas.openxmlformats.org/officeDocument/2006/relationships/tags" Target="../tags/tag706.xml"/><Relationship Id="rId2" Type="http://schemas.openxmlformats.org/officeDocument/2006/relationships/slideLayout" Target="../slideLayouts/slideLayout84.xml"/><Relationship Id="rId19" Type="http://schemas.openxmlformats.org/officeDocument/2006/relationships/tags" Target="../tags/tag705.xml"/><Relationship Id="rId18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3.xml"/><Relationship Id="rId25" Type="http://schemas.openxmlformats.org/officeDocument/2006/relationships/theme" Target="../theme/theme7.xml"/><Relationship Id="rId24" Type="http://schemas.openxmlformats.org/officeDocument/2006/relationships/tags" Target="../tags/tag852.xml"/><Relationship Id="rId23" Type="http://schemas.openxmlformats.org/officeDocument/2006/relationships/tags" Target="../tags/tag851.xml"/><Relationship Id="rId22" Type="http://schemas.openxmlformats.org/officeDocument/2006/relationships/tags" Target="../tags/tag850.xml"/><Relationship Id="rId21" Type="http://schemas.openxmlformats.org/officeDocument/2006/relationships/tags" Target="../tags/tag849.xml"/><Relationship Id="rId20" Type="http://schemas.openxmlformats.org/officeDocument/2006/relationships/tags" Target="../tags/tag848.xml"/><Relationship Id="rId2" Type="http://schemas.openxmlformats.org/officeDocument/2006/relationships/slideLayout" Target="../slideLayouts/slideLayout102.xml"/><Relationship Id="rId19" Type="http://schemas.openxmlformats.org/officeDocument/2006/relationships/tags" Target="../tags/tag847.xml"/><Relationship Id="rId18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1.xml"/><Relationship Id="rId25" Type="http://schemas.openxmlformats.org/officeDocument/2006/relationships/theme" Target="../theme/theme8.xml"/><Relationship Id="rId24" Type="http://schemas.openxmlformats.org/officeDocument/2006/relationships/tags" Target="../tags/tag994.xml"/><Relationship Id="rId23" Type="http://schemas.openxmlformats.org/officeDocument/2006/relationships/tags" Target="../tags/tag993.xml"/><Relationship Id="rId22" Type="http://schemas.openxmlformats.org/officeDocument/2006/relationships/tags" Target="../tags/tag992.xml"/><Relationship Id="rId21" Type="http://schemas.openxmlformats.org/officeDocument/2006/relationships/tags" Target="../tags/tag991.xml"/><Relationship Id="rId20" Type="http://schemas.openxmlformats.org/officeDocument/2006/relationships/tags" Target="../tags/tag990.xml"/><Relationship Id="rId2" Type="http://schemas.openxmlformats.org/officeDocument/2006/relationships/slideLayout" Target="../slideLayouts/slideLayout120.xml"/><Relationship Id="rId19" Type="http://schemas.openxmlformats.org/officeDocument/2006/relationships/tags" Target="../tags/tag989.xml"/><Relationship Id="rId18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5.xml"/><Relationship Id="rId8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9.xml"/><Relationship Id="rId25" Type="http://schemas.openxmlformats.org/officeDocument/2006/relationships/theme" Target="../theme/theme9.xml"/><Relationship Id="rId24" Type="http://schemas.openxmlformats.org/officeDocument/2006/relationships/tags" Target="../tags/tag1136.xml"/><Relationship Id="rId23" Type="http://schemas.openxmlformats.org/officeDocument/2006/relationships/tags" Target="../tags/tag1135.xml"/><Relationship Id="rId22" Type="http://schemas.openxmlformats.org/officeDocument/2006/relationships/tags" Target="../tags/tag1134.xml"/><Relationship Id="rId21" Type="http://schemas.openxmlformats.org/officeDocument/2006/relationships/tags" Target="../tags/tag1133.xml"/><Relationship Id="rId20" Type="http://schemas.openxmlformats.org/officeDocument/2006/relationships/tags" Target="../tags/tag1132.xml"/><Relationship Id="rId2" Type="http://schemas.openxmlformats.org/officeDocument/2006/relationships/slideLayout" Target="../slideLayouts/slideLayout138.xml"/><Relationship Id="rId19" Type="http://schemas.openxmlformats.org/officeDocument/2006/relationships/tags" Target="../tags/tag1131.xml"/><Relationship Id="rId18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56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5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5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15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60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5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5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5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5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39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40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1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42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43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20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21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23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24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581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06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07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09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10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41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42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43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944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945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3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5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537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539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41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9543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545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139.xml"/><Relationship Id="rId2" Type="http://schemas.openxmlformats.org/officeDocument/2006/relationships/tags" Target="../tags/tag1138.xml"/><Relationship Id="rId1" Type="http://schemas.openxmlformats.org/officeDocument/2006/relationships/tags" Target="../tags/tag113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13.xml"/><Relationship Id="rId8" Type="http://schemas.openxmlformats.org/officeDocument/2006/relationships/tags" Target="../tags/tag1212.xml"/><Relationship Id="rId7" Type="http://schemas.openxmlformats.org/officeDocument/2006/relationships/tags" Target="../tags/tag1211.xml"/><Relationship Id="rId6" Type="http://schemas.openxmlformats.org/officeDocument/2006/relationships/tags" Target="../tags/tag1210.xml"/><Relationship Id="rId5" Type="http://schemas.openxmlformats.org/officeDocument/2006/relationships/tags" Target="../tags/tag120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08.xml"/><Relationship Id="rId11" Type="http://schemas.openxmlformats.org/officeDocument/2006/relationships/slideLayout" Target="../slideLayouts/slideLayout89.xml"/><Relationship Id="rId10" Type="http://schemas.openxmlformats.org/officeDocument/2006/relationships/tags" Target="../tags/tag1214.xml"/><Relationship Id="rId1" Type="http://schemas.openxmlformats.org/officeDocument/2006/relationships/tags" Target="../tags/tag120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7.xml"/><Relationship Id="rId4" Type="http://schemas.openxmlformats.org/officeDocument/2006/relationships/tags" Target="../tags/tag1218.xml"/><Relationship Id="rId3" Type="http://schemas.openxmlformats.org/officeDocument/2006/relationships/tags" Target="../tags/tag1217.xml"/><Relationship Id="rId2" Type="http://schemas.openxmlformats.org/officeDocument/2006/relationships/tags" Target="../tags/tag1216.xml"/><Relationship Id="rId1" Type="http://schemas.openxmlformats.org/officeDocument/2006/relationships/tags" Target="../tags/tag121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25.xml"/><Relationship Id="rId8" Type="http://schemas.openxmlformats.org/officeDocument/2006/relationships/tags" Target="../tags/tag1224.xml"/><Relationship Id="rId7" Type="http://schemas.openxmlformats.org/officeDocument/2006/relationships/tags" Target="../tags/tag1223.xml"/><Relationship Id="rId6" Type="http://schemas.openxmlformats.org/officeDocument/2006/relationships/tags" Target="../tags/tag1222.xml"/><Relationship Id="rId5" Type="http://schemas.openxmlformats.org/officeDocument/2006/relationships/tags" Target="../tags/tag122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20.xml"/><Relationship Id="rId11" Type="http://schemas.openxmlformats.org/officeDocument/2006/relationships/slideLayout" Target="../slideLayouts/slideLayout89.xml"/><Relationship Id="rId10" Type="http://schemas.openxmlformats.org/officeDocument/2006/relationships/tags" Target="../tags/tag1226.xml"/><Relationship Id="rId1" Type="http://schemas.openxmlformats.org/officeDocument/2006/relationships/tags" Target="../tags/tag121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33.xml"/><Relationship Id="rId8" Type="http://schemas.openxmlformats.org/officeDocument/2006/relationships/tags" Target="../tags/tag1232.xml"/><Relationship Id="rId7" Type="http://schemas.openxmlformats.org/officeDocument/2006/relationships/tags" Target="../tags/tag1231.xml"/><Relationship Id="rId6" Type="http://schemas.openxmlformats.org/officeDocument/2006/relationships/tags" Target="../tags/tag1230.xml"/><Relationship Id="rId5" Type="http://schemas.openxmlformats.org/officeDocument/2006/relationships/tags" Target="../tags/tag122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28.xml"/><Relationship Id="rId11" Type="http://schemas.openxmlformats.org/officeDocument/2006/relationships/slideLayout" Target="../slideLayouts/slideLayout89.xml"/><Relationship Id="rId10" Type="http://schemas.openxmlformats.org/officeDocument/2006/relationships/tags" Target="../tags/tag1234.xml"/><Relationship Id="rId1" Type="http://schemas.openxmlformats.org/officeDocument/2006/relationships/tags" Target="../tags/tag122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41.xml"/><Relationship Id="rId8" Type="http://schemas.openxmlformats.org/officeDocument/2006/relationships/tags" Target="../tags/tag1240.xml"/><Relationship Id="rId7" Type="http://schemas.openxmlformats.org/officeDocument/2006/relationships/tags" Target="../tags/tag1239.xml"/><Relationship Id="rId6" Type="http://schemas.openxmlformats.org/officeDocument/2006/relationships/tags" Target="../tags/tag1238.xml"/><Relationship Id="rId5" Type="http://schemas.openxmlformats.org/officeDocument/2006/relationships/tags" Target="../tags/tag123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36.xml"/><Relationship Id="rId11" Type="http://schemas.openxmlformats.org/officeDocument/2006/relationships/slideLayout" Target="../slideLayouts/slideLayout89.xml"/><Relationship Id="rId10" Type="http://schemas.openxmlformats.org/officeDocument/2006/relationships/tags" Target="../tags/tag1242.xml"/><Relationship Id="rId1" Type="http://schemas.openxmlformats.org/officeDocument/2006/relationships/tags" Target="../tags/tag12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49.xml"/><Relationship Id="rId8" Type="http://schemas.openxmlformats.org/officeDocument/2006/relationships/tags" Target="../tags/tag1248.xml"/><Relationship Id="rId7" Type="http://schemas.openxmlformats.org/officeDocument/2006/relationships/tags" Target="../tags/tag1247.xml"/><Relationship Id="rId6" Type="http://schemas.openxmlformats.org/officeDocument/2006/relationships/tags" Target="../tags/tag1246.xml"/><Relationship Id="rId5" Type="http://schemas.openxmlformats.org/officeDocument/2006/relationships/tags" Target="../tags/tag124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44.xml"/><Relationship Id="rId11" Type="http://schemas.openxmlformats.org/officeDocument/2006/relationships/slideLayout" Target="../slideLayouts/slideLayout89.xml"/><Relationship Id="rId10" Type="http://schemas.openxmlformats.org/officeDocument/2006/relationships/tags" Target="../tags/tag1250.xml"/><Relationship Id="rId1" Type="http://schemas.openxmlformats.org/officeDocument/2006/relationships/tags" Target="../tags/tag124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57.xml"/><Relationship Id="rId8" Type="http://schemas.openxmlformats.org/officeDocument/2006/relationships/tags" Target="../tags/tag1256.xml"/><Relationship Id="rId7" Type="http://schemas.openxmlformats.org/officeDocument/2006/relationships/tags" Target="../tags/tag1255.xml"/><Relationship Id="rId6" Type="http://schemas.openxmlformats.org/officeDocument/2006/relationships/tags" Target="../tags/tag1254.xml"/><Relationship Id="rId5" Type="http://schemas.openxmlformats.org/officeDocument/2006/relationships/tags" Target="../tags/tag125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52.xml"/><Relationship Id="rId11" Type="http://schemas.openxmlformats.org/officeDocument/2006/relationships/slideLayout" Target="../slideLayouts/slideLayout89.xml"/><Relationship Id="rId10" Type="http://schemas.openxmlformats.org/officeDocument/2006/relationships/tags" Target="../tags/tag1258.xml"/><Relationship Id="rId1" Type="http://schemas.openxmlformats.org/officeDocument/2006/relationships/tags" Target="../tags/tag12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265.xml"/><Relationship Id="rId8" Type="http://schemas.openxmlformats.org/officeDocument/2006/relationships/tags" Target="../tags/tag1264.xml"/><Relationship Id="rId7" Type="http://schemas.openxmlformats.org/officeDocument/2006/relationships/tags" Target="../tags/tag1263.xml"/><Relationship Id="rId6" Type="http://schemas.openxmlformats.org/officeDocument/2006/relationships/tags" Target="../tags/tag1262.xml"/><Relationship Id="rId5" Type="http://schemas.openxmlformats.org/officeDocument/2006/relationships/tags" Target="../tags/tag126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0.xml"/><Relationship Id="rId11" Type="http://schemas.openxmlformats.org/officeDocument/2006/relationships/slideLayout" Target="../slideLayouts/slideLayout89.xml"/><Relationship Id="rId10" Type="http://schemas.openxmlformats.org/officeDocument/2006/relationships/tags" Target="../tags/tag1266.xml"/><Relationship Id="rId1" Type="http://schemas.openxmlformats.org/officeDocument/2006/relationships/tags" Target="../tags/tag125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273.xml"/><Relationship Id="rId8" Type="http://schemas.openxmlformats.org/officeDocument/2006/relationships/tags" Target="../tags/tag1272.xml"/><Relationship Id="rId7" Type="http://schemas.openxmlformats.org/officeDocument/2006/relationships/tags" Target="../tags/tag1271.xml"/><Relationship Id="rId6" Type="http://schemas.openxmlformats.org/officeDocument/2006/relationships/tags" Target="../tags/tag1270.xml"/><Relationship Id="rId5" Type="http://schemas.openxmlformats.org/officeDocument/2006/relationships/tags" Target="../tags/tag126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8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274.xml"/><Relationship Id="rId1" Type="http://schemas.openxmlformats.org/officeDocument/2006/relationships/tags" Target="../tags/tag126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281.xml"/><Relationship Id="rId8" Type="http://schemas.openxmlformats.org/officeDocument/2006/relationships/tags" Target="../tags/tag1280.xml"/><Relationship Id="rId7" Type="http://schemas.openxmlformats.org/officeDocument/2006/relationships/tags" Target="../tags/tag1279.xml"/><Relationship Id="rId6" Type="http://schemas.openxmlformats.org/officeDocument/2006/relationships/tags" Target="../tags/tag1278.xml"/><Relationship Id="rId5" Type="http://schemas.openxmlformats.org/officeDocument/2006/relationships/tags" Target="../tags/tag127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76.xml"/><Relationship Id="rId10" Type="http://schemas.openxmlformats.org/officeDocument/2006/relationships/slideLayout" Target="../slideLayouts/slideLayout143.xml"/><Relationship Id="rId1" Type="http://schemas.openxmlformats.org/officeDocument/2006/relationships/tags" Target="../tags/tag127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48.xml"/><Relationship Id="rId8" Type="http://schemas.openxmlformats.org/officeDocument/2006/relationships/tags" Target="../tags/tag1147.xml"/><Relationship Id="rId7" Type="http://schemas.openxmlformats.org/officeDocument/2006/relationships/tags" Target="../tags/tag1146.xml"/><Relationship Id="rId6" Type="http://schemas.openxmlformats.org/officeDocument/2006/relationships/tags" Target="../tags/tag1145.xml"/><Relationship Id="rId5" Type="http://schemas.openxmlformats.org/officeDocument/2006/relationships/tags" Target="../tags/tag1144.xml"/><Relationship Id="rId4" Type="http://schemas.openxmlformats.org/officeDocument/2006/relationships/tags" Target="../tags/tag1143.xml"/><Relationship Id="rId3" Type="http://schemas.openxmlformats.org/officeDocument/2006/relationships/tags" Target="../tags/tag1142.xml"/><Relationship Id="rId2" Type="http://schemas.openxmlformats.org/officeDocument/2006/relationships/tags" Target="../tags/tag1141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6.xml"/><Relationship Id="rId12" Type="http://schemas.openxmlformats.org/officeDocument/2006/relationships/tags" Target="../tags/tag1151.xml"/><Relationship Id="rId11" Type="http://schemas.openxmlformats.org/officeDocument/2006/relationships/tags" Target="../tags/tag1150.xml"/><Relationship Id="rId10" Type="http://schemas.openxmlformats.org/officeDocument/2006/relationships/tags" Target="../tags/tag1149.xml"/><Relationship Id="rId1" Type="http://schemas.openxmlformats.org/officeDocument/2006/relationships/tags" Target="../tags/tag114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88.xml"/><Relationship Id="rId8" Type="http://schemas.openxmlformats.org/officeDocument/2006/relationships/tags" Target="../tags/tag1287.xml"/><Relationship Id="rId7" Type="http://schemas.openxmlformats.org/officeDocument/2006/relationships/tags" Target="../tags/tag1286.xml"/><Relationship Id="rId6" Type="http://schemas.openxmlformats.org/officeDocument/2006/relationships/tags" Target="../tags/tag1285.xml"/><Relationship Id="rId5" Type="http://schemas.openxmlformats.org/officeDocument/2006/relationships/tags" Target="../tags/tag128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83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289.xml"/><Relationship Id="rId1" Type="http://schemas.openxmlformats.org/officeDocument/2006/relationships/tags" Target="../tags/tag128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296.xml"/><Relationship Id="rId8" Type="http://schemas.openxmlformats.org/officeDocument/2006/relationships/tags" Target="../tags/tag1295.xml"/><Relationship Id="rId7" Type="http://schemas.openxmlformats.org/officeDocument/2006/relationships/tags" Target="../tags/tag1294.xml"/><Relationship Id="rId6" Type="http://schemas.openxmlformats.org/officeDocument/2006/relationships/tags" Target="../tags/tag1293.xml"/><Relationship Id="rId5" Type="http://schemas.openxmlformats.org/officeDocument/2006/relationships/tags" Target="../tags/tag129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91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297.xml"/><Relationship Id="rId1" Type="http://schemas.openxmlformats.org/officeDocument/2006/relationships/tags" Target="../tags/tag129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304.xml"/><Relationship Id="rId8" Type="http://schemas.openxmlformats.org/officeDocument/2006/relationships/tags" Target="../tags/tag1303.xml"/><Relationship Id="rId7" Type="http://schemas.openxmlformats.org/officeDocument/2006/relationships/tags" Target="../tags/tag1302.xml"/><Relationship Id="rId6" Type="http://schemas.openxmlformats.org/officeDocument/2006/relationships/tags" Target="../tags/tag1301.xml"/><Relationship Id="rId5" Type="http://schemas.openxmlformats.org/officeDocument/2006/relationships/tags" Target="../tags/tag130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99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05.xml"/><Relationship Id="rId1" Type="http://schemas.openxmlformats.org/officeDocument/2006/relationships/tags" Target="../tags/tag129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312.xml"/><Relationship Id="rId8" Type="http://schemas.openxmlformats.org/officeDocument/2006/relationships/tags" Target="../tags/tag1311.xml"/><Relationship Id="rId7" Type="http://schemas.openxmlformats.org/officeDocument/2006/relationships/tags" Target="../tags/tag1310.xml"/><Relationship Id="rId6" Type="http://schemas.openxmlformats.org/officeDocument/2006/relationships/tags" Target="../tags/tag1309.xml"/><Relationship Id="rId5" Type="http://schemas.openxmlformats.org/officeDocument/2006/relationships/tags" Target="../tags/tag130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07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13.xml"/><Relationship Id="rId1" Type="http://schemas.openxmlformats.org/officeDocument/2006/relationships/tags" Target="../tags/tag130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320.xml"/><Relationship Id="rId8" Type="http://schemas.openxmlformats.org/officeDocument/2006/relationships/tags" Target="../tags/tag1319.xml"/><Relationship Id="rId7" Type="http://schemas.openxmlformats.org/officeDocument/2006/relationships/tags" Target="../tags/tag1318.xml"/><Relationship Id="rId6" Type="http://schemas.openxmlformats.org/officeDocument/2006/relationships/tags" Target="../tags/tag1317.xml"/><Relationship Id="rId5" Type="http://schemas.openxmlformats.org/officeDocument/2006/relationships/tags" Target="../tags/tag131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15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21.xml"/><Relationship Id="rId1" Type="http://schemas.openxmlformats.org/officeDocument/2006/relationships/tags" Target="../tags/tag131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328.xml"/><Relationship Id="rId8" Type="http://schemas.openxmlformats.org/officeDocument/2006/relationships/tags" Target="../tags/tag1327.xml"/><Relationship Id="rId7" Type="http://schemas.openxmlformats.org/officeDocument/2006/relationships/tags" Target="../tags/tag1326.xml"/><Relationship Id="rId6" Type="http://schemas.openxmlformats.org/officeDocument/2006/relationships/tags" Target="../tags/tag1325.xml"/><Relationship Id="rId5" Type="http://schemas.openxmlformats.org/officeDocument/2006/relationships/tags" Target="../tags/tag132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23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29.xml"/><Relationship Id="rId1" Type="http://schemas.openxmlformats.org/officeDocument/2006/relationships/tags" Target="../tags/tag132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336.xml"/><Relationship Id="rId8" Type="http://schemas.openxmlformats.org/officeDocument/2006/relationships/tags" Target="../tags/tag1335.xml"/><Relationship Id="rId7" Type="http://schemas.openxmlformats.org/officeDocument/2006/relationships/tags" Target="../tags/tag1334.xml"/><Relationship Id="rId6" Type="http://schemas.openxmlformats.org/officeDocument/2006/relationships/tags" Target="../tags/tag1333.xml"/><Relationship Id="rId5" Type="http://schemas.openxmlformats.org/officeDocument/2006/relationships/tags" Target="../tags/tag133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31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37.xml"/><Relationship Id="rId1" Type="http://schemas.openxmlformats.org/officeDocument/2006/relationships/tags" Target="../tags/tag133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344.xml"/><Relationship Id="rId8" Type="http://schemas.openxmlformats.org/officeDocument/2006/relationships/tags" Target="../tags/tag1343.xml"/><Relationship Id="rId7" Type="http://schemas.openxmlformats.org/officeDocument/2006/relationships/tags" Target="../tags/tag1342.xml"/><Relationship Id="rId6" Type="http://schemas.openxmlformats.org/officeDocument/2006/relationships/tags" Target="../tags/tag1341.xml"/><Relationship Id="rId5" Type="http://schemas.openxmlformats.org/officeDocument/2006/relationships/tags" Target="../tags/tag134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39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45.xml"/><Relationship Id="rId1" Type="http://schemas.openxmlformats.org/officeDocument/2006/relationships/tags" Target="../tags/tag133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352.xml"/><Relationship Id="rId8" Type="http://schemas.openxmlformats.org/officeDocument/2006/relationships/tags" Target="../tags/tag1351.xml"/><Relationship Id="rId7" Type="http://schemas.openxmlformats.org/officeDocument/2006/relationships/tags" Target="../tags/tag1350.xml"/><Relationship Id="rId6" Type="http://schemas.openxmlformats.org/officeDocument/2006/relationships/tags" Target="../tags/tag1349.xml"/><Relationship Id="rId5" Type="http://schemas.openxmlformats.org/officeDocument/2006/relationships/tags" Target="../tags/tag134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47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53.xml"/><Relationship Id="rId1" Type="http://schemas.openxmlformats.org/officeDocument/2006/relationships/tags" Target="../tags/tag134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360.xml"/><Relationship Id="rId8" Type="http://schemas.openxmlformats.org/officeDocument/2006/relationships/tags" Target="../tags/tag1359.xml"/><Relationship Id="rId7" Type="http://schemas.openxmlformats.org/officeDocument/2006/relationships/tags" Target="../tags/tag1358.xml"/><Relationship Id="rId6" Type="http://schemas.openxmlformats.org/officeDocument/2006/relationships/tags" Target="../tags/tag1357.xml"/><Relationship Id="rId5" Type="http://schemas.openxmlformats.org/officeDocument/2006/relationships/tags" Target="../tags/tag135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55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61.xml"/><Relationship Id="rId1" Type="http://schemas.openxmlformats.org/officeDocument/2006/relationships/tags" Target="../tags/tag135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56.xml"/><Relationship Id="rId8" Type="http://schemas.openxmlformats.org/officeDocument/2006/relationships/tags" Target="../tags/tag115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6.png"/><Relationship Id="rId5" Type="http://schemas.openxmlformats.org/officeDocument/2006/relationships/tags" Target="../tags/tag115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53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1158.xml"/><Relationship Id="rId11" Type="http://schemas.openxmlformats.org/officeDocument/2006/relationships/image" Target="../media/image7.jpeg"/><Relationship Id="rId10" Type="http://schemas.openxmlformats.org/officeDocument/2006/relationships/tags" Target="../tags/tag1157.xml"/><Relationship Id="rId1" Type="http://schemas.openxmlformats.org/officeDocument/2006/relationships/tags" Target="../tags/tag115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368.xml"/><Relationship Id="rId8" Type="http://schemas.openxmlformats.org/officeDocument/2006/relationships/tags" Target="../tags/tag1367.xml"/><Relationship Id="rId7" Type="http://schemas.openxmlformats.org/officeDocument/2006/relationships/tags" Target="../tags/tag1366.xml"/><Relationship Id="rId6" Type="http://schemas.openxmlformats.org/officeDocument/2006/relationships/tags" Target="../tags/tag1365.xml"/><Relationship Id="rId5" Type="http://schemas.openxmlformats.org/officeDocument/2006/relationships/tags" Target="../tags/tag136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63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69.xml"/><Relationship Id="rId1" Type="http://schemas.openxmlformats.org/officeDocument/2006/relationships/tags" Target="../tags/tag136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5.xml"/><Relationship Id="rId4" Type="http://schemas.openxmlformats.org/officeDocument/2006/relationships/tags" Target="../tags/tag1373.xml"/><Relationship Id="rId3" Type="http://schemas.openxmlformats.org/officeDocument/2006/relationships/tags" Target="../tags/tag1372.xml"/><Relationship Id="rId2" Type="http://schemas.openxmlformats.org/officeDocument/2006/relationships/tags" Target="../tags/tag1371.xml"/><Relationship Id="rId1" Type="http://schemas.openxmlformats.org/officeDocument/2006/relationships/tags" Target="../tags/tag137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380.xml"/><Relationship Id="rId8" Type="http://schemas.openxmlformats.org/officeDocument/2006/relationships/tags" Target="../tags/tag1379.xml"/><Relationship Id="rId7" Type="http://schemas.openxmlformats.org/officeDocument/2006/relationships/tags" Target="../tags/tag1378.xml"/><Relationship Id="rId6" Type="http://schemas.openxmlformats.org/officeDocument/2006/relationships/tags" Target="../tags/tag1377.xml"/><Relationship Id="rId5" Type="http://schemas.openxmlformats.org/officeDocument/2006/relationships/tags" Target="../tags/tag137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75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81.xml"/><Relationship Id="rId1" Type="http://schemas.openxmlformats.org/officeDocument/2006/relationships/tags" Target="../tags/tag1374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388.xml"/><Relationship Id="rId8" Type="http://schemas.openxmlformats.org/officeDocument/2006/relationships/tags" Target="../tags/tag1387.xml"/><Relationship Id="rId7" Type="http://schemas.openxmlformats.org/officeDocument/2006/relationships/tags" Target="../tags/tag1386.xml"/><Relationship Id="rId6" Type="http://schemas.openxmlformats.org/officeDocument/2006/relationships/tags" Target="../tags/tag1385.xml"/><Relationship Id="rId5" Type="http://schemas.openxmlformats.org/officeDocument/2006/relationships/tags" Target="../tags/tag138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83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89.xml"/><Relationship Id="rId1" Type="http://schemas.openxmlformats.org/officeDocument/2006/relationships/tags" Target="../tags/tag138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396.xml"/><Relationship Id="rId8" Type="http://schemas.openxmlformats.org/officeDocument/2006/relationships/tags" Target="../tags/tag1395.xml"/><Relationship Id="rId7" Type="http://schemas.openxmlformats.org/officeDocument/2006/relationships/tags" Target="../tags/tag1394.xml"/><Relationship Id="rId6" Type="http://schemas.openxmlformats.org/officeDocument/2006/relationships/tags" Target="../tags/tag1393.xml"/><Relationship Id="rId5" Type="http://schemas.openxmlformats.org/officeDocument/2006/relationships/tags" Target="../tags/tag139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1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397.xml"/><Relationship Id="rId1" Type="http://schemas.openxmlformats.org/officeDocument/2006/relationships/tags" Target="../tags/tag1390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404.xml"/><Relationship Id="rId8" Type="http://schemas.openxmlformats.org/officeDocument/2006/relationships/tags" Target="../tags/tag1403.xml"/><Relationship Id="rId7" Type="http://schemas.openxmlformats.org/officeDocument/2006/relationships/tags" Target="../tags/tag1402.xml"/><Relationship Id="rId6" Type="http://schemas.openxmlformats.org/officeDocument/2006/relationships/tags" Target="../tags/tag1401.xml"/><Relationship Id="rId5" Type="http://schemas.openxmlformats.org/officeDocument/2006/relationships/tags" Target="../tags/tag140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9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405.xml"/><Relationship Id="rId1" Type="http://schemas.openxmlformats.org/officeDocument/2006/relationships/tags" Target="../tags/tag1398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412.xml"/><Relationship Id="rId8" Type="http://schemas.openxmlformats.org/officeDocument/2006/relationships/tags" Target="../tags/tag1411.xml"/><Relationship Id="rId7" Type="http://schemas.openxmlformats.org/officeDocument/2006/relationships/tags" Target="../tags/tag1410.xml"/><Relationship Id="rId6" Type="http://schemas.openxmlformats.org/officeDocument/2006/relationships/tags" Target="../tags/tag1409.xml"/><Relationship Id="rId5" Type="http://schemas.openxmlformats.org/officeDocument/2006/relationships/tags" Target="../tags/tag140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07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413.xml"/><Relationship Id="rId1" Type="http://schemas.openxmlformats.org/officeDocument/2006/relationships/tags" Target="../tags/tag1406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420.xml"/><Relationship Id="rId8" Type="http://schemas.openxmlformats.org/officeDocument/2006/relationships/tags" Target="../tags/tag1419.xml"/><Relationship Id="rId7" Type="http://schemas.openxmlformats.org/officeDocument/2006/relationships/tags" Target="../tags/tag1418.xml"/><Relationship Id="rId6" Type="http://schemas.openxmlformats.org/officeDocument/2006/relationships/tags" Target="../tags/tag1417.xml"/><Relationship Id="rId5" Type="http://schemas.openxmlformats.org/officeDocument/2006/relationships/tags" Target="../tags/tag141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15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421.xml"/><Relationship Id="rId1" Type="http://schemas.openxmlformats.org/officeDocument/2006/relationships/tags" Target="../tags/tag1414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428.xml"/><Relationship Id="rId8" Type="http://schemas.openxmlformats.org/officeDocument/2006/relationships/tags" Target="../tags/tag1427.xml"/><Relationship Id="rId7" Type="http://schemas.openxmlformats.org/officeDocument/2006/relationships/tags" Target="../tags/tag1426.xml"/><Relationship Id="rId6" Type="http://schemas.openxmlformats.org/officeDocument/2006/relationships/tags" Target="../tags/tag1425.xml"/><Relationship Id="rId5" Type="http://schemas.openxmlformats.org/officeDocument/2006/relationships/tags" Target="../tags/tag142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23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429.xml"/><Relationship Id="rId1" Type="http://schemas.openxmlformats.org/officeDocument/2006/relationships/tags" Target="../tags/tag142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436.xml"/><Relationship Id="rId8" Type="http://schemas.openxmlformats.org/officeDocument/2006/relationships/tags" Target="../tags/tag1435.xml"/><Relationship Id="rId7" Type="http://schemas.openxmlformats.org/officeDocument/2006/relationships/tags" Target="../tags/tag1434.xml"/><Relationship Id="rId6" Type="http://schemas.openxmlformats.org/officeDocument/2006/relationships/tags" Target="../tags/tag1433.xml"/><Relationship Id="rId5" Type="http://schemas.openxmlformats.org/officeDocument/2006/relationships/tags" Target="../tags/tag143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31.xml"/><Relationship Id="rId11" Type="http://schemas.openxmlformats.org/officeDocument/2006/relationships/slideLayout" Target="../slideLayouts/slideLayout143.xml"/><Relationship Id="rId10" Type="http://schemas.openxmlformats.org/officeDocument/2006/relationships/tags" Target="../tags/tag1437.xml"/><Relationship Id="rId1" Type="http://schemas.openxmlformats.org/officeDocument/2006/relationships/tags" Target="../tags/tag14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65.xml"/><Relationship Id="rId8" Type="http://schemas.openxmlformats.org/officeDocument/2006/relationships/tags" Target="../tags/tag1164.xml"/><Relationship Id="rId7" Type="http://schemas.openxmlformats.org/officeDocument/2006/relationships/tags" Target="../tags/tag1163.xml"/><Relationship Id="rId6" Type="http://schemas.openxmlformats.org/officeDocument/2006/relationships/tags" Target="../tags/tag1162.xml"/><Relationship Id="rId5" Type="http://schemas.openxmlformats.org/officeDocument/2006/relationships/tags" Target="../tags/tag116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60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166.xml"/><Relationship Id="rId1" Type="http://schemas.openxmlformats.org/officeDocument/2006/relationships/tags" Target="../tags/tag115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7.xml"/><Relationship Id="rId2" Type="http://schemas.openxmlformats.org/officeDocument/2006/relationships/tags" Target="../tags/tag1439.xml"/><Relationship Id="rId1" Type="http://schemas.openxmlformats.org/officeDocument/2006/relationships/tags" Target="../tags/tag143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73.xml"/><Relationship Id="rId8" Type="http://schemas.openxmlformats.org/officeDocument/2006/relationships/tags" Target="../tags/tag1172.xml"/><Relationship Id="rId7" Type="http://schemas.openxmlformats.org/officeDocument/2006/relationships/tags" Target="../tags/tag1171.xml"/><Relationship Id="rId6" Type="http://schemas.openxmlformats.org/officeDocument/2006/relationships/tags" Target="../tags/tag1170.xml"/><Relationship Id="rId5" Type="http://schemas.openxmlformats.org/officeDocument/2006/relationships/tags" Target="../tags/tag116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68.xml"/><Relationship Id="rId11" Type="http://schemas.openxmlformats.org/officeDocument/2006/relationships/slideLayout" Target="../slideLayouts/slideLayout35.xml"/><Relationship Id="rId10" Type="http://schemas.openxmlformats.org/officeDocument/2006/relationships/tags" Target="../tags/tag1174.xml"/><Relationship Id="rId1" Type="http://schemas.openxmlformats.org/officeDocument/2006/relationships/tags" Target="../tags/tag116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81.xml"/><Relationship Id="rId8" Type="http://schemas.openxmlformats.org/officeDocument/2006/relationships/tags" Target="../tags/tag1180.xml"/><Relationship Id="rId7" Type="http://schemas.openxmlformats.org/officeDocument/2006/relationships/tags" Target="../tags/tag1179.xml"/><Relationship Id="rId6" Type="http://schemas.openxmlformats.org/officeDocument/2006/relationships/tags" Target="../tags/tag1178.xml"/><Relationship Id="rId5" Type="http://schemas.openxmlformats.org/officeDocument/2006/relationships/tags" Target="../tags/tag117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76.xml"/><Relationship Id="rId12" Type="http://schemas.openxmlformats.org/officeDocument/2006/relationships/slideLayout" Target="../slideLayouts/slideLayout35.xml"/><Relationship Id="rId11" Type="http://schemas.openxmlformats.org/officeDocument/2006/relationships/tags" Target="../tags/tag1182.xml"/><Relationship Id="rId10" Type="http://schemas.openxmlformats.org/officeDocument/2006/relationships/image" Target="../media/image8.jpeg"/><Relationship Id="rId1" Type="http://schemas.openxmlformats.org/officeDocument/2006/relationships/tags" Target="../tags/tag117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89.xml"/><Relationship Id="rId8" Type="http://schemas.openxmlformats.org/officeDocument/2006/relationships/tags" Target="../tags/tag1188.xml"/><Relationship Id="rId7" Type="http://schemas.openxmlformats.org/officeDocument/2006/relationships/tags" Target="../tags/tag1187.xml"/><Relationship Id="rId6" Type="http://schemas.openxmlformats.org/officeDocument/2006/relationships/tags" Target="../tags/tag1186.xml"/><Relationship Id="rId5" Type="http://schemas.openxmlformats.org/officeDocument/2006/relationships/tags" Target="../tags/tag118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84.xml"/><Relationship Id="rId12" Type="http://schemas.openxmlformats.org/officeDocument/2006/relationships/slideLayout" Target="../slideLayouts/slideLayout53.xml"/><Relationship Id="rId11" Type="http://schemas.openxmlformats.org/officeDocument/2006/relationships/tags" Target="../tags/tag1190.xml"/><Relationship Id="rId10" Type="http://schemas.openxmlformats.org/officeDocument/2006/relationships/image" Target="../media/image9.jpeg"/><Relationship Id="rId1" Type="http://schemas.openxmlformats.org/officeDocument/2006/relationships/tags" Target="../tags/tag118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97.xml"/><Relationship Id="rId8" Type="http://schemas.openxmlformats.org/officeDocument/2006/relationships/tags" Target="../tags/tag1196.xml"/><Relationship Id="rId7" Type="http://schemas.openxmlformats.org/officeDocument/2006/relationships/tags" Target="../tags/tag1195.xml"/><Relationship Id="rId6" Type="http://schemas.openxmlformats.org/officeDocument/2006/relationships/tags" Target="../tags/tag1194.xml"/><Relationship Id="rId5" Type="http://schemas.openxmlformats.org/officeDocument/2006/relationships/tags" Target="../tags/tag119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2.xml"/><Relationship Id="rId11" Type="http://schemas.openxmlformats.org/officeDocument/2006/relationships/slideLayout" Target="../slideLayouts/slideLayout71.xml"/><Relationship Id="rId10" Type="http://schemas.openxmlformats.org/officeDocument/2006/relationships/tags" Target="../tags/tag1198.xml"/><Relationship Id="rId1" Type="http://schemas.openxmlformats.org/officeDocument/2006/relationships/tags" Target="../tags/tag119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05.xml"/><Relationship Id="rId8" Type="http://schemas.openxmlformats.org/officeDocument/2006/relationships/tags" Target="../tags/tag1204.xml"/><Relationship Id="rId7" Type="http://schemas.openxmlformats.org/officeDocument/2006/relationships/tags" Target="../tags/tag1203.xml"/><Relationship Id="rId6" Type="http://schemas.openxmlformats.org/officeDocument/2006/relationships/tags" Target="../tags/tag1202.xml"/><Relationship Id="rId5" Type="http://schemas.openxmlformats.org/officeDocument/2006/relationships/tags" Target="../tags/tag120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00.xml"/><Relationship Id="rId11" Type="http://schemas.openxmlformats.org/officeDocument/2006/relationships/slideLayout" Target="../slideLayouts/slideLayout71.xml"/><Relationship Id="rId10" Type="http://schemas.openxmlformats.org/officeDocument/2006/relationships/tags" Target="../tags/tag1206.xml"/><Relationship Id="rId1" Type="http://schemas.openxmlformats.org/officeDocument/2006/relationships/tags" Target="../tags/tag11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zh-CN" altLang="en-US" sz="44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C语言入门课程</a:t>
            </a:r>
            <a:endParaRPr lang="zh-CN" altLang="en-US" sz="44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67" name="文本占位符 10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308350" y="4449445"/>
            <a:ext cx="2787650" cy="414020"/>
          </a:xfrm>
        </p:spPr>
        <p:txBody>
          <a:bodyPr>
            <a:normAutofit/>
          </a:bodyPr>
          <a:p>
            <a:pPr algn="l"/>
            <a:r>
              <a:rPr lang="zh-CN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参数类型与运算符</a:t>
            </a:r>
            <a:endParaRPr lang="zh-CN" altLang="en-US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048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68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57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702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703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704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当然，由十进制数转化为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二进制数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八进制数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十六进制数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同理。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例如：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6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2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|79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-----1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6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2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|39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-----1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6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2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|19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-----1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6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2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|9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-----1             </a:t>
            </a:r>
            <a:endParaRPr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6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2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|4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-----0</a:t>
            </a:r>
            <a:endParaRPr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6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2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|2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-----0</a:t>
            </a:r>
            <a:endParaRPr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6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2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|1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-----1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705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补充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145741" name="直接箭头连接符 3145740"/>
          <p:cNvCxnSpPr/>
          <p:nvPr/>
        </p:nvCxnSpPr>
        <p:spPr>
          <a:xfrm flipH="1" flipV="1">
            <a:off x="6569710" y="2434590"/>
            <a:ext cx="5080" cy="2289175"/>
          </a:xfrm>
          <a:prstGeom prst="straightConnector1">
            <a:avLst/>
          </a:prstGeom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2" name="直接箭头连接符 1"/>
          <p:cNvCxnSpPr/>
          <p:nvPr/>
        </p:nvCxnSpPr>
        <p:spPr>
          <a:xfrm flipV="1">
            <a:off x="6997065" y="3424555"/>
            <a:ext cx="78613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34325" y="3275965"/>
            <a:ext cx="1643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u="sng">
                <a:solidFill>
                  <a:schemeClr val="accent2">
                    <a:lumMod val="20000"/>
                    <a:lumOff val="80000"/>
                  </a:schemeClr>
                </a:solidFill>
              </a:rPr>
              <a:t>得出：</a:t>
            </a:r>
            <a:r>
              <a:rPr lang="en-US" altLang="zh-CN" sz="1400" b="1" u="sng">
                <a:solidFill>
                  <a:schemeClr val="accent2">
                    <a:lumMod val="20000"/>
                    <a:lumOff val="80000"/>
                  </a:schemeClr>
                </a:solidFill>
              </a:rPr>
              <a:t>1001111</a:t>
            </a:r>
            <a:endParaRPr lang="en-US" altLang="zh-CN" sz="1400" b="1" u="sng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48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48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48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48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48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48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48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48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48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048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048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048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048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048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048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048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048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048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048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048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048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4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2"/>
          <p:cNvSpPr txBox="1"/>
          <p:nvPr>
            <p:custDataLst>
              <p:tags r:id="rId1"/>
            </p:custDataLst>
          </p:nvPr>
        </p:nvSpPr>
        <p:spPr>
          <a:xfrm>
            <a:off x="4803775" y="2647315"/>
            <a:ext cx="2585085" cy="17557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spc="2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800" spc="2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48596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简单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的参数类型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048597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  <a:ea typeface="+mj-ea"/>
                <a:cs typeface="+mj-ea"/>
              </a:rPr>
              <a:t>int</a:t>
            </a:r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  <a:ea typeface="+mj-ea"/>
                <a:cs typeface="+mj-ea"/>
              </a:rPr>
              <a:t>型，</a:t>
            </a:r>
            <a:r>
              <a:rPr lang="en-US" altLang="zh-CN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  <a:ea typeface="+mj-ea"/>
                <a:cs typeface="+mj-ea"/>
              </a:rPr>
              <a:t>double</a:t>
            </a:r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  <a:ea typeface="+mj-ea"/>
                <a:cs typeface="+mj-ea"/>
              </a:rPr>
              <a:t>型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  <a:latin typeface="+mj-ea"/>
              <a:ea typeface="+mj-ea"/>
              <a:cs typeface="+mj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5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78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615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616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617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lvl="0" indent="0" algn="l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语言中的参数类型分为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整形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浮点型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字符型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，最擅长处理整型和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字符型。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我们不妨了解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一下。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2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618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引子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8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02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63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63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636" name="文本框 5"/>
          <p:cNvSpPr txBox="1"/>
          <p:nvPr>
            <p:custDataLst>
              <p:tags r:id="rId8"/>
            </p:custDataLst>
          </p:nvPr>
        </p:nvSpPr>
        <p:spPr>
          <a:xfrm>
            <a:off x="471598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char</a:t>
            </a:r>
            <a:endParaRPr lang="zh-CN" altLang="en-US" sz="14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字符型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signed char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</a:t>
            </a:r>
            <a:r>
              <a:rPr lang="en-US" altLang="zh-CN" sz="1400" b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unsigned char</a:t>
            </a:r>
            <a:endParaRPr lang="en-US" altLang="zh-CN" sz="1400" b="1" u="sng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signed short int    signed short    short int   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short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unsigned short int   </a:t>
            </a:r>
            <a:r>
              <a:rPr lang="en-US" altLang="zh-C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unsigned short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整型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signed int    signed   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int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unsigned int    unsigned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signed long int    signed long    long int   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long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unsigned long int     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unsigned long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注：浮点型懒得打（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°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ω 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°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~~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        </a:t>
            </a:r>
            <a:r>
              <a:rPr lang="en-US" altLang="zh-CN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然后</a:t>
            </a:r>
            <a:r>
              <a:rPr lang="zh-CN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一起ヽ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￣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ω</a:t>
            </a:r>
            <a:r>
              <a:rPr lang="zh-CN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￣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￣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ω</a:t>
            </a:r>
            <a:r>
              <a:rPr lang="zh-CN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￣〃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ゝ愉快</a:t>
            </a:r>
            <a:r>
              <a:rPr lang="zh-CN" alt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地学习吧！</a:t>
            </a:r>
            <a:endParaRPr lang="zh-CN" altLang="en-US" sz="16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63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引子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左中括号 2"/>
          <p:cNvSpPr/>
          <p:nvPr/>
        </p:nvSpPr>
        <p:spPr>
          <a:xfrm>
            <a:off x="5377815" y="2247900"/>
            <a:ext cx="76200" cy="4991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左中括号 1"/>
          <p:cNvSpPr/>
          <p:nvPr/>
        </p:nvSpPr>
        <p:spPr>
          <a:xfrm>
            <a:off x="5377815" y="3035300"/>
            <a:ext cx="75565" cy="12477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04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04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04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48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48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48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48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48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48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048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048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048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048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048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048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048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048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048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048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048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048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048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048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048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048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048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048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048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048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048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6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59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707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708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709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第一是整型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型。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标准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语言中的确保的值的范围是：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-32767~32767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它不能表示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小数（浮点型）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，因而出现下列语句的结果是酱紫的：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710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4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4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4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72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67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727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728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729" name="文本框 5"/>
          <p:cNvSpPr txBox="1"/>
          <p:nvPr>
            <p:custDataLst>
              <p:tags r:id="rId8"/>
            </p:custDataLst>
          </p:nvPr>
        </p:nvSpPr>
        <p:spPr>
          <a:xfrm>
            <a:off x="4653750" y="762586"/>
            <a:ext cx="6756001" cy="5332826"/>
          </a:xfrm>
          <a:prstGeom prst="rect">
            <a:avLst/>
          </a:prstGeom>
          <a:noFill/>
          <a:ln w="28575" cmpd="sng">
            <a:noFill/>
            <a:prstDash val="sysDot"/>
          </a:ln>
        </p:spPr>
        <p:txBody>
          <a:bodyPr wrap="square" lIns="90000" tIns="46800" rIns="90000" bIns="46800" rtlCol="0" anchor="ctr" anchorCtr="0">
            <a:normAutofit/>
          </a:bodyPr>
          <a:p>
            <a:pPr lvl="0" indent="0">
              <a:lnSpc>
                <a:spcPct val="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 n ;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printf(“%d\n”,n=111.111);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730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53915" y="3105785"/>
            <a:ext cx="2156460" cy="4756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虚尾箭头 1"/>
          <p:cNvSpPr/>
          <p:nvPr/>
        </p:nvSpPr>
        <p:spPr>
          <a:xfrm>
            <a:off x="6810375" y="3334385"/>
            <a:ext cx="790575" cy="76200"/>
          </a:xfrm>
          <a:prstGeom prst="stripedRightArrow">
            <a:avLst>
              <a:gd name="adj1" fmla="val 50000"/>
              <a:gd name="adj2" fmla="val 0"/>
            </a:avLst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77200" y="3188335"/>
            <a:ext cx="1538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输出：</a:t>
            </a:r>
            <a:r>
              <a:rPr lang="en-US" altLang="zh-CN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111</a:t>
            </a:r>
            <a:endParaRPr lang="en-US" altLang="zh-CN" sz="14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048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048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048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73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69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732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733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734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然后是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浮点型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我们通过一个简简单单的程序来了解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一下。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735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70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61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712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713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714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rgbClr val="20202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#include &lt;stdio.h&gt;</a:t>
            </a:r>
            <a:endParaRPr lang="en-US" altLang="zh-CN" sz="1400" dirty="0">
              <a:solidFill>
                <a:srgbClr val="20202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rgbClr val="20202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 main(void)</a:t>
            </a:r>
            <a:endParaRPr lang="en-US" altLang="zh-CN" sz="1400" dirty="0">
              <a:solidFill>
                <a:srgbClr val="20202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rgbClr val="20202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400" dirty="0">
              <a:solidFill>
                <a:srgbClr val="20202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rgbClr val="20202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double n ;</a:t>
            </a:r>
            <a:endParaRPr lang="en-US" altLang="zh-CN" sz="1400" dirty="0">
              <a:solidFill>
                <a:srgbClr val="20202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for(n=0;n&lt;=1.0;n=n+0.01)</a:t>
            </a:r>
            <a:endParaRPr lang="en-US" altLang="zh-CN" sz="1400" b="1" dirty="0">
              <a:solidFill>
                <a:srgbClr val="92D05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rgbClr val="20202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{printf(“n=</a:t>
            </a:r>
            <a:r>
              <a:rPr lang="en-US" altLang="zh-CN" sz="1400" b="1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%f</a:t>
            </a:r>
            <a:r>
              <a:rPr lang="en-US" altLang="zh-CN" sz="1400" dirty="0">
                <a:solidFill>
                  <a:srgbClr val="20202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\n”,n);}</a:t>
            </a:r>
            <a:endParaRPr lang="en-US" altLang="zh-CN" sz="1400" dirty="0">
              <a:solidFill>
                <a:srgbClr val="20202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rgbClr val="20202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return 0;</a:t>
            </a:r>
            <a:endParaRPr lang="en-US" altLang="zh-CN" sz="1400" dirty="0">
              <a:solidFill>
                <a:srgbClr val="20202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rgbClr val="20202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400" dirty="0">
              <a:solidFill>
                <a:srgbClr val="20202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715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7725" y="2085975"/>
            <a:ext cx="2162175" cy="133350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8467725" y="2348865"/>
            <a:ext cx="216217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946515" y="2085975"/>
            <a:ext cx="117602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r>
              <a:rPr lang="zh-CN" altLang="en-US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运行</a:t>
            </a:r>
            <a:r>
              <a:rPr lang="zh-CN" altLang="en-US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示例</a:t>
            </a:r>
            <a:endParaRPr lang="zh-CN" altLang="en-US" sz="14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8200" y="2426335"/>
            <a:ext cx="2153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n=0.000000</a:t>
            </a:r>
            <a:endParaRPr lang="en-US" altLang="zh-CN" sz="12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2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n=0.010001</a:t>
            </a:r>
            <a:endParaRPr lang="en-US" altLang="zh-CN" sz="12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2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......(</a:t>
            </a:r>
            <a:r>
              <a:rPr lang="zh-CN" altLang="en-US" sz="12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中间省略）</a:t>
            </a:r>
            <a:endParaRPr lang="zh-CN" altLang="en-US" sz="12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2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n=0.999998</a:t>
            </a:r>
            <a:endParaRPr lang="en-US" altLang="zh-CN" sz="12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048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048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048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48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48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48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48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48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48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048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048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048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048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048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048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048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048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048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048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048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048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我们首先来看</a:t>
            </a:r>
            <a:r>
              <a:rPr lang="zh-CN" altLang="en-US" sz="1400" b="1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绿色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部分。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绿色部分是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循环语句（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loop statement)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for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语句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for statement)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字如其名，它可以实现在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一定条件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下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重复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某一（复合）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语句。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其结构图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如下：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391025" y="3429000"/>
            <a:ext cx="4000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791075" y="3286125"/>
            <a:ext cx="628650" cy="28575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67275" y="3280410"/>
            <a:ext cx="55245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40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400" b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for</a:t>
            </a:r>
            <a:endParaRPr lang="en-US" altLang="zh-CN" sz="1400" b="1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419725" y="343408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800725" y="3285490"/>
            <a:ext cx="285750" cy="28575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00725" y="3255645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endParaRPr lang="en-US" altLang="zh-CN" sz="14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" name="肘形连接符 14"/>
          <p:cNvCxnSpPr/>
          <p:nvPr/>
        </p:nvCxnSpPr>
        <p:spPr>
          <a:xfrm>
            <a:off x="6042660" y="3429000"/>
            <a:ext cx="523875" cy="476250"/>
          </a:xfrm>
          <a:prstGeom prst="bentConnector3">
            <a:avLst>
              <a:gd name="adj1" fmla="val 37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572250" y="3829050"/>
            <a:ext cx="609600" cy="2571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66535" y="3819525"/>
            <a:ext cx="824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表达式</a:t>
            </a:r>
            <a:endParaRPr lang="zh-CN" altLang="en-US" sz="12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76950" y="3429000"/>
            <a:ext cx="18002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7189470" y="3438525"/>
            <a:ext cx="649605" cy="516890"/>
          </a:xfrm>
          <a:prstGeom prst="bent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867650" y="3267075"/>
            <a:ext cx="304800" cy="3048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63840" y="327025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）</a:t>
            </a:r>
            <a:endParaRPr lang="zh-CN" altLang="en-US" sz="14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172450" y="3418840"/>
            <a:ext cx="42418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596630" y="3305175"/>
            <a:ext cx="638175" cy="2571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96630" y="3275965"/>
            <a:ext cx="728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语句</a:t>
            </a:r>
            <a:endParaRPr lang="zh-CN" altLang="en-US" sz="14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9234805" y="3418840"/>
            <a:ext cx="447040" cy="8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681845" y="3256915"/>
            <a:ext cx="5080" cy="39116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153150" y="4438650"/>
            <a:ext cx="3171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for</a:t>
            </a:r>
            <a:r>
              <a:rPr lang="zh-CN" altLang="en-US" sz="12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语句结构图（注：表达式有三个）</a:t>
            </a:r>
            <a:endParaRPr lang="zh-CN" altLang="en-US" sz="12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4" grpId="0"/>
      <p:bldP spid="13" grpId="0" animBg="1"/>
      <p:bldP spid="16" grpId="0" animBg="1"/>
      <p:bldP spid="17" grpId="0"/>
      <p:bldP spid="22" grpId="0" animBg="1"/>
      <p:bldP spid="23" grpId="0"/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 36"/>
          <p:cNvSpPr txBox="1"/>
          <p:nvPr>
            <p:custDataLst>
              <p:tags r:id="rId1"/>
            </p:custDataLst>
          </p:nvPr>
        </p:nvSpPr>
        <p:spPr>
          <a:xfrm>
            <a:off x="5950835" y="823912"/>
            <a:ext cx="2239081" cy="706755"/>
          </a:xfrm>
          <a:prstGeom prst="rect">
            <a:avLst/>
          </a:prstGeom>
          <a:noFill/>
        </p:spPr>
        <p:txBody>
          <a:bodyPr wrap="square" lIns="90000" rtlCol="0" anchor="ctr" anchorCtr="0">
            <a:normAutofit/>
          </a:bodyPr>
          <a:p>
            <a:pPr lvl="0" algn="ctr">
              <a:buClrTx/>
              <a:buSzTx/>
              <a:buFontTx/>
            </a:pPr>
            <a:r>
              <a:rPr lang="zh-CN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48673" name="矩形 38"/>
          <p:cNvSpPr/>
          <p:nvPr>
            <p:custDataLst>
              <p:tags r:id="rId2"/>
            </p:custDataLst>
          </p:nvPr>
        </p:nvSpPr>
        <p:spPr>
          <a:xfrm>
            <a:off x="5445760" y="627697"/>
            <a:ext cx="3248724" cy="101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48674" name="矩形 40"/>
          <p:cNvSpPr/>
          <p:nvPr>
            <p:custDataLst>
              <p:tags r:id="rId3"/>
            </p:custDataLst>
          </p:nvPr>
        </p:nvSpPr>
        <p:spPr>
          <a:xfrm>
            <a:off x="5529516" y="702627"/>
            <a:ext cx="3248724" cy="101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48675" name="文本框 11"/>
          <p:cNvSpPr txBox="1"/>
          <p:nvPr>
            <p:custDataLst>
              <p:tags r:id="rId4"/>
            </p:custDataLst>
          </p:nvPr>
        </p:nvSpPr>
        <p:spPr>
          <a:xfrm>
            <a:off x="5170805" y="2514599"/>
            <a:ext cx="4953000" cy="330835"/>
          </a:xfrm>
          <a:prstGeom prst="rect">
            <a:avLst/>
          </a:prstGeom>
          <a:noFill/>
        </p:spPr>
        <p:txBody>
          <a:bodyPr wrap="square" lIns="9000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参数类型</a:t>
            </a: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—</a:t>
            </a: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—</a:t>
            </a:r>
            <a:r>
              <a:rPr lang="en-US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</a:t>
            </a:r>
            <a:r>
              <a:rPr lang="en-US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</a:t>
            </a:r>
            <a:r>
              <a:rPr lang="en-US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</a:t>
            </a:r>
            <a:r>
              <a:rPr lang="zh-CN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型</a:t>
            </a:r>
            <a:r>
              <a:rPr lang="zh-CN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</a:t>
            </a:r>
            <a:r>
              <a:rPr lang="en-US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</a:t>
            </a:r>
            <a:r>
              <a:rPr lang="en-US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</a:t>
            </a:r>
            <a:r>
              <a:rPr lang="en-US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ble</a:t>
            </a:r>
            <a:r>
              <a:rPr lang="zh-CN" altLang="zh-CN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型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48676" name="文本框 1"/>
          <p:cNvSpPr txBox="1"/>
          <p:nvPr>
            <p:custDataLst>
              <p:tags r:id="rId5"/>
            </p:custDataLst>
          </p:nvPr>
        </p:nvSpPr>
        <p:spPr>
          <a:xfrm>
            <a:off x="4063993" y="2165836"/>
            <a:ext cx="1117614" cy="1015663"/>
          </a:xfrm>
          <a:prstGeom prst="rect">
            <a:avLst/>
          </a:prstGeom>
          <a:noFill/>
        </p:spPr>
        <p:txBody>
          <a:bodyPr wrap="none" rtlCol="0" anchor="ctr" anchorCtr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00000"/>
              </a:lnSpc>
            </a:pPr>
            <a:r>
              <a:rPr lang="en-US" altLang="zh-CN" sz="60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6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145729" name="直接连接符 2"/>
          <p:cNvCxnSpPr/>
          <p:nvPr>
            <p:custDataLst>
              <p:tags r:id="rId6"/>
            </p:custDataLst>
          </p:nvPr>
        </p:nvCxnSpPr>
        <p:spPr>
          <a:xfrm>
            <a:off x="4064000" y="3234372"/>
            <a:ext cx="60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7" name="文本框 16"/>
          <p:cNvSpPr txBox="1"/>
          <p:nvPr>
            <p:custDataLst>
              <p:tags r:id="rId7"/>
            </p:custDataLst>
          </p:nvPr>
        </p:nvSpPr>
        <p:spPr>
          <a:xfrm>
            <a:off x="5170805" y="3972073"/>
            <a:ext cx="4953000" cy="330835"/>
          </a:xfrm>
          <a:prstGeom prst="rect">
            <a:avLst/>
          </a:prstGeom>
          <a:noFill/>
        </p:spPr>
        <p:txBody>
          <a:bodyPr wrap="square" lIns="90000" tIns="45720" rIns="91440" bIns="0" anchor="b"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运算符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*</a:t>
            </a:r>
            <a:r>
              <a:rPr lang="zh-CN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lang="zh-CN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%</a:t>
            </a: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=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48678" name="文本框 18"/>
          <p:cNvSpPr txBox="1"/>
          <p:nvPr>
            <p:custDataLst>
              <p:tags r:id="rId8"/>
            </p:custDataLst>
          </p:nvPr>
        </p:nvSpPr>
        <p:spPr>
          <a:xfrm>
            <a:off x="4058278" y="3663801"/>
            <a:ext cx="1117614" cy="1015663"/>
          </a:xfrm>
          <a:prstGeom prst="rect">
            <a:avLst/>
          </a:prstGeom>
          <a:noFill/>
        </p:spPr>
        <p:txBody>
          <a:bodyPr wrap="none" rtlCol="0" anchor="ctr" anchorCtr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00000"/>
              </a:lnSpc>
            </a:pPr>
            <a:r>
              <a:rPr lang="en-US" altLang="zh-CN" sz="60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6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145730" name="直接连接符 22"/>
          <p:cNvCxnSpPr/>
          <p:nvPr>
            <p:custDataLst>
              <p:tags r:id="rId9"/>
            </p:custDataLst>
          </p:nvPr>
        </p:nvCxnSpPr>
        <p:spPr>
          <a:xfrm>
            <a:off x="4064000" y="4732338"/>
            <a:ext cx="60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9" name="文本框 37"/>
          <p:cNvSpPr txBox="1"/>
          <p:nvPr>
            <p:custDataLst>
              <p:tags r:id="rId10"/>
            </p:custDataLst>
          </p:nvPr>
        </p:nvSpPr>
        <p:spPr>
          <a:xfrm>
            <a:off x="5170804" y="5504180"/>
            <a:ext cx="4953000" cy="330835"/>
          </a:xfrm>
          <a:prstGeom prst="rect">
            <a:avLst/>
          </a:prstGeom>
          <a:noFill/>
        </p:spPr>
        <p:txBody>
          <a:bodyPr wrap="square" lIns="9000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48680" name="文本框 42"/>
          <p:cNvSpPr txBox="1"/>
          <p:nvPr>
            <p:custDataLst>
              <p:tags r:id="rId11"/>
            </p:custDataLst>
          </p:nvPr>
        </p:nvSpPr>
        <p:spPr>
          <a:xfrm>
            <a:off x="4058278" y="5161767"/>
            <a:ext cx="1117614" cy="1015663"/>
          </a:xfrm>
          <a:prstGeom prst="rect">
            <a:avLst/>
          </a:prstGeom>
          <a:noFill/>
        </p:spPr>
        <p:txBody>
          <a:bodyPr wrap="none" rtlCol="0" anchor="ctr" anchorCtr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00000"/>
              </a:lnSpc>
            </a:pPr>
            <a:endParaRPr lang="en-US" altLang="zh-CN" sz="6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CN" sz="6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04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04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4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71598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接着我们来看</a:t>
            </a:r>
            <a:r>
              <a:rPr lang="zh-CN" altLang="en-US" sz="1400" b="1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橙色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部分。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显然这里的转换说明由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变成了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唉嘿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￣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￣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;), 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这一切的背后，究竟是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人性的扭曲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，还是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道德的沦丧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？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其实什么也不是。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这里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‘%f’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浮点数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(floating-point number)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的英文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缩写。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之后还会出现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%s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%ddd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等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转换说明）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不妨再看看运行实例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吧！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唉？运行结果应该是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“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1.000000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而不是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“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0.999998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啊！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编辑器出问题了？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......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电脑出问题了？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......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新买的钛合金假眼又双叒叕的假了？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本身也不是真的）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......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严格来讲，这叫做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误差累积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(error accumulation)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这是因为计算机不能保证其内部转换为二进制的浮点数的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每一位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都不发生数据丢失。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见下面的拓展），因此将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1000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份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的误差累积在浮点型参数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拓展：带有小数部分的二进制数</a:t>
            </a:r>
            <a:endParaRPr lang="zh-CN" altLang="en-US" sz="1400" b="1" u="sng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在上面的程序及初步认知中，各位观众们（好一个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’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观众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‘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！）相必也知道了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误差累积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是怎样的。那么为甚么会产生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误差累积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呢？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拓展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b77e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b77e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首先我们要了解什么叫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浮点型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浮点型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(floating point type)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用来表示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带有小数部分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的实数。浮点型有以下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种类型：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float                  double                   long double</a:t>
            </a:r>
            <a:endParaRPr lang="en-US" altLang="zh-CN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类型名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float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来源于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floating-point(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浮点数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double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来源于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double precision(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双精度浮点数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浮点型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表示范围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是由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长度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length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精度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(accuracy)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共同决定的。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比如说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下面这个程序：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拓展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#include &lt;stdio.h&gt; 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int main(void)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float n=1234567890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printf(“n=%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f/n”,n);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return 0;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拓展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80425" y="1847850"/>
            <a:ext cx="2355850" cy="13055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470900" y="2152015"/>
            <a:ext cx="235585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174480" y="1845310"/>
            <a:ext cx="967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运行</a:t>
            </a:r>
            <a:r>
              <a:rPr lang="zh-CN" altLang="en-US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示例</a:t>
            </a:r>
            <a:endParaRPr lang="zh-CN" altLang="en-US" sz="14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0425" y="2486025"/>
            <a:ext cx="2355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n=1234570000</a:t>
            </a:r>
            <a:endParaRPr lang="en-US" altLang="zh-CN" sz="14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显然，这个浮点型参数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的精度是六位。因而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从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‘1234567890’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的初始化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到了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‘1234570000’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的标准输出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我们用科学计数法来表示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这个结果：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ctr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1.23457</a:t>
            </a:r>
            <a:r>
              <a:rPr lang="zh-CN" altLang="en-US" sz="1400" b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400" b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en-US" altLang="zh-CN" sz="1400" b="1" u="sng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9</a:t>
            </a:r>
            <a:endParaRPr lang="en-US" altLang="zh-CN" sz="1400" b="1" u="sng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其中，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1.23457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称为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尾数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称为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指数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。尾数的位数相当于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精度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，指数的值相当于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长度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ctr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十进制的每一位都是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的指数幂。</a:t>
            </a:r>
            <a:endParaRPr lang="zh-CN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拓展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当然，这一点也适用于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小数部分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例如：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十进制数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13.25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整数部分的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en-US" altLang="zh-CN" sz="14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en-US" altLang="zh-CN" sz="14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，小数部分的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en-US" altLang="zh-CN" sz="14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en-US" altLang="zh-CN" sz="14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二进制数也一样。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二进制数的每一位都是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的指数幂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因此，请参考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下表。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拓展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二进制数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  |                  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十进制数</a:t>
            </a:r>
            <a:endParaRPr lang="zh-CN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0.1                                               0.5                                   2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-1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次幂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0.01                                             0.25                                 2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-2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次幂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0.001                                           0.125                               2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-3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次幂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0.0001                                         0.0625                             2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-4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次幂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拓展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矩形 5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63" name="图片 6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2097164" name="图片 7"/>
          <p:cNvPicPr/>
          <p:nvPr>
            <p:custDataLst>
              <p:tags r:id="rId5"/>
            </p:custDataLst>
          </p:nvPr>
        </p:nvPicPr>
        <p:blipFill>
          <a:blip r:embed="rId6" r:link="rId7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1048688" name="文本框 2"/>
          <p:cNvSpPr txBox="1"/>
          <p:nvPr>
            <p:custDataLst>
              <p:tags r:id="rId8"/>
            </p:custDataLst>
          </p:nvPr>
        </p:nvSpPr>
        <p:spPr>
          <a:xfrm>
            <a:off x="6704401" y="1792783"/>
            <a:ext cx="4689314" cy="327243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上节</a:t>
            </a: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回顾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温故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…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…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好像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也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知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了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新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…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…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48689" name="矩形: 圆角 3"/>
          <p:cNvSpPr/>
          <p:nvPr>
            <p:custDataLst>
              <p:tags r:id="rId9"/>
            </p:custDataLst>
          </p:nvPr>
        </p:nvSpPr>
        <p:spPr>
          <a:xfrm>
            <a:off x="763199" y="605954"/>
            <a:ext cx="907181" cy="3132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8690" name="文本框 33"/>
          <p:cNvSpPr txBox="1"/>
          <p:nvPr>
            <p:custDataLst>
              <p:tags r:id="rId10"/>
            </p:custDataLst>
          </p:nvPr>
        </p:nvSpPr>
        <p:spPr>
          <a:xfrm>
            <a:off x="810268" y="612669"/>
            <a:ext cx="860112" cy="307777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spc="10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LOGO</a:t>
            </a:r>
            <a:endParaRPr kumimoji="0" lang="en-US" altLang="zh-CN" sz="1400" b="1" i="0" spc="10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097165" name="图片 2097164"/>
          <p:cNvPicPr/>
          <p:nvPr/>
        </p:nvPicPr>
        <p:blipFill>
          <a:blip r:embed="rId11"/>
          <a:stretch>
            <a:fillRect/>
          </a:stretch>
        </p:blipFill>
        <p:spPr>
          <a:xfrm>
            <a:off x="2061007" y="0"/>
            <a:ext cx="4034993" cy="685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48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48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48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不能同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0.75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0.25......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的和来表示的值，就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不能用有限位数的二进制数表示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例如：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ctr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十进制数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0.1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二进制数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0.00011001......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拓展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extBox 2"/>
          <p:cNvSpPr txBox="1"/>
          <p:nvPr>
            <p:custDataLst>
              <p:tags r:id="rId1"/>
            </p:custDataLst>
          </p:nvPr>
        </p:nvSpPr>
        <p:spPr>
          <a:xfrm>
            <a:off x="4803775" y="2635250"/>
            <a:ext cx="2585085" cy="17557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spc="2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  <a:sym typeface="+mn-lt"/>
              </a:rPr>
              <a:t>0</a:t>
            </a:r>
            <a:r>
              <a:rPr lang="en-US" altLang="zh-CN" sz="8800" spc="2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8800" spc="2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48722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简单的运算符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23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+.-.*./.%</a:t>
            </a:r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。</a:t>
            </a:r>
            <a:r>
              <a:rPr lang="en-US" altLang="zh-C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</a:t>
            </a:r>
            <a:endParaRPr lang="en-US" altLang="zh-C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就像数学一样，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语言中也有许多运算符（不计算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&lt;math.h&gt;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比如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||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</a:t>
            </a:r>
            <a:endParaRPr lang="zh-CN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</a:t>
            </a:r>
            <a:endParaRPr lang="zh-CN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?  : 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......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7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现在，我们来学习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亿点点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引子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首先是一段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程序。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/*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读取两个整数的值，然后显示出它们的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差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积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商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余数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*/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#include &lt;stdio.h&gt;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 main(void)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int vx, vy;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puts("请输入两个整数。");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printf("整数vx：");   scanf("%d", &amp;vx);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printf("整数vy：");   scanf("%d", &amp;vy);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printf("vx + vy = %d\n",  vx 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vy);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printf("vx - vy = %d\n",  vx 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vy);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printf("vx * vy = %d\n",  vx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*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vy);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printf("vx / vy = %d\n",  vx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vy);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printf("vx %% vy = %d\n", vx 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vy);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return 0;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4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双目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双目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这两个就不用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说了。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就是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加法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减法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......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双目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，分别对应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×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至于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双目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，它的作用是求余数。只要操作中有一个负数，运算结果就要取决于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编辑器。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另外，双目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运算符的操作数类型必须是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整数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（也就是说上面的程序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vx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必须是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整数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......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否则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后果自负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！！！）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划重点！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划重点！划重点！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接下来是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基本赋值运算符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（Basic assignment operator）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基本赋值运算符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右结合性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优先级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上面的你现在无需知晓（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doge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打个比方，现在有个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实参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盒子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（万能的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！！！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yyds!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我写下下面的句子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ctr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n=15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那么就有下面的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图：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正文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6650" y="4488180"/>
            <a:ext cx="1393825" cy="87376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94655" y="47409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>
                    <a:lumMod val="20000"/>
                    <a:lumOff val="80000"/>
                  </a:schemeClr>
                </a:solidFill>
              </a:rPr>
              <a:t>n</a:t>
            </a:r>
            <a:endParaRPr lang="en-US" altLang="zh-C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0800000" flipV="1">
            <a:off x="6418580" y="4419600"/>
            <a:ext cx="1059815" cy="510540"/>
          </a:xfrm>
          <a:prstGeom prst="curvedConnector3">
            <a:avLst>
              <a:gd name="adj1" fmla="val 499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56500" y="4242435"/>
            <a:ext cx="22872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15---</a:t>
            </a:r>
            <a:r>
              <a:rPr lang="zh-CN" altLang="en-US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把</a:t>
            </a:r>
            <a:r>
              <a:rPr lang="en-US" altLang="zh-CN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15</a:t>
            </a:r>
            <a:r>
              <a:rPr lang="zh-CN" altLang="en-US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的值放入盒子</a:t>
            </a:r>
            <a:r>
              <a:rPr lang="en-US" altLang="zh-CN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n</a:t>
            </a:r>
            <a:r>
              <a:rPr lang="zh-CN" altLang="en-US" sz="14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中</a:t>
            </a:r>
            <a:endParaRPr lang="zh-CN" altLang="en-US" sz="14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你学废了吗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?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结语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4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恭喜，噩梦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结束了。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我们学习了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简单的参数类型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简单的运算符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其实，这只是一个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半公开课。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目的就是让你涨涨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知识。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如果你的未来要学习信息专业，对于以上我所讲的内容，必须做到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熟记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而且，你还要阅读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英文书籍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现在，结束了。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结语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66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53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692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693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694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Q1</a:t>
            </a:r>
            <a: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C语言</a:t>
            </a:r>
            <a: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基本格式：（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main</a:t>
            </a:r>
            <a: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函数）。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Q2</a:t>
            </a:r>
            <a: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函数与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put</a:t>
            </a:r>
            <a:r>
              <a:rPr lang="zh-CN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函数区别与联系。</a:t>
            </a:r>
            <a:endParaRPr lang="zh-CN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6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Q3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：尝试使用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Visual Studio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。（自行解决！！！）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695" name="文本框 6"/>
          <p:cNvSpPr txBox="1"/>
          <p:nvPr>
            <p:custDataLst>
              <p:tags r:id="rId9"/>
            </p:custDataLst>
          </p:nvPr>
        </p:nvSpPr>
        <p:spPr>
          <a:xfrm>
            <a:off x="763200" y="1187700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练习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练习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再</a:t>
            </a: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练习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sz="2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zh-CN" altLang="en-US" sz="1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再练</a:t>
            </a:r>
            <a:r>
              <a:rPr lang="zh-CN" altLang="en-US" sz="1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就</a:t>
            </a:r>
            <a:r>
              <a:rPr lang="zh-CN" altLang="en-US" sz="1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炼丹</a:t>
            </a:r>
            <a:r>
              <a:rPr lang="zh-CN" altLang="en-US" sz="1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了</a:t>
            </a:r>
            <a:r>
              <a:rPr lang="zh-CN" altLang="en-US" sz="2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48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48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48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谢谢聆听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67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55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697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698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699" name="文本框 6"/>
          <p:cNvSpPr txBox="1"/>
          <p:nvPr>
            <p:custDataLst>
              <p:tags r:id="rId8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答案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sz="15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zh-CN" altLang="en-US" sz="15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最喜欢</a:t>
            </a:r>
            <a:r>
              <a:rPr lang="zh-CN" altLang="en-US" sz="15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这个了</a:t>
            </a:r>
            <a:r>
              <a:rPr lang="zh-CN" altLang="en-US" sz="15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48700" name="文本框 5"/>
          <p:cNvSpPr txBox="1"/>
          <p:nvPr>
            <p:custDataLst>
              <p:tags r:id="rId9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vert="horz" wrap="square" lIns="90000" tIns="46800" rIns="90000" bIns="46800" rtlCol="0" anchor="ctr" anchorCtr="0">
            <a:normAutofit/>
          </a:bodyPr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lude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io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&gt;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id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urn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30000"/>
              </a:lnSpc>
              <a:spcAft>
                <a:spcPts val="800"/>
              </a:spcAft>
              <a:buNone/>
            </a:pP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04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04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04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4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4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4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4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4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4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048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048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048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24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648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649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650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Q2:printf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函数是格式化输出函数，需通过</a:t>
            </a:r>
            <a:r>
              <a:rPr lang="zh-CN" altLang="zh-CN" sz="15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函数调用</a:t>
            </a:r>
            <a:r>
              <a:rPr lang="zh-CN" altLang="zh-CN" sz="1500" b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500" b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function call</a:t>
            </a:r>
            <a:r>
              <a:rPr lang="zh-CN" altLang="zh-CN" sz="1500" b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来实现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调用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tf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显示</a:t>
            </a:r>
            <a:r>
              <a:rPr lang="en-US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en-US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en-US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7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过程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如图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所示</a:t>
            </a:r>
            <a:r>
              <a:rPr lang="zh-CN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15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30000"/>
              </a:lnSpc>
              <a:spcAft>
                <a:spcPts val="800"/>
              </a:spcAft>
              <a:buNone/>
            </a:pP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651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答案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097160" name="图片 2097159"/>
          <p:cNvPicPr/>
          <p:nvPr/>
        </p:nvPicPr>
        <p:blipFill>
          <a:blip r:embed="rId10"/>
          <a:srcRect l="-2729" t="3541" r="792" b="9459"/>
          <a:stretch>
            <a:fillRect/>
          </a:stretch>
        </p:blipFill>
        <p:spPr>
          <a:xfrm rot="21600000">
            <a:off x="4377600" y="2755711"/>
            <a:ext cx="7346400" cy="1865671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6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100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629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630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631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而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puts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函数可以按顺序输出作为实参的字符串，并在结尾</a:t>
            </a:r>
            <a:r>
              <a:rPr lang="zh-CN" altLang="zh-CN" sz="15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换行</a:t>
            </a:r>
            <a:r>
              <a:rPr lang="zh-CN" altLang="zh-CN" sz="15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它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本质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上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ntf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</a:t>
            </a:r>
            <a:r>
              <a:rPr lang="zh-CN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作用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一样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zh-CN" altLang="zh-CN" sz="15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632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答案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097157" name="图片 2097156"/>
          <p:cNvPicPr/>
          <p:nvPr/>
        </p:nvPicPr>
        <p:blipFill>
          <a:blip r:embed="rId10"/>
          <a:srcRect t="12530" b="8950"/>
          <a:stretch>
            <a:fillRect/>
          </a:stretch>
        </p:blipFill>
        <p:spPr>
          <a:xfrm>
            <a:off x="4074313" y="2785257"/>
            <a:ext cx="8117687" cy="1348991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4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56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601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602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603" name="文本框 5"/>
          <p:cNvSpPr txBox="1"/>
          <p:nvPr>
            <p:custDataLst>
              <p:tags r:id="rId8"/>
            </p:custDataLst>
          </p:nvPr>
        </p:nvSpPr>
        <p:spPr>
          <a:xfrm>
            <a:off x="4672800" y="762586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/*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求长方形的面积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*/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#include &lt;stdio.h&gt;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 main(void)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int width;		/* 长方形的长 */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int height;		/* 长方形的宽 */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puts("求长方形的面积");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printf("长：");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scanf("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", &amp;width);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printf("宽：");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scanf("</a:t>
            </a:r>
            <a:r>
              <a:rPr lang="zh-CN" alt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", &amp;height);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printf("面积是%d。\a\n", width * height);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/*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显示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*/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return 0;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604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补充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笔记</a:t>
            </a: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呢</a:t>
            </a: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48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48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48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48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48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48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048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048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48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048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048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048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2" name="图片 8"/>
          <p:cNvPicPr/>
          <p:nvPr>
            <p:custDataLst>
              <p:tags r:id="rId2"/>
            </p:custDataLst>
          </p:nvPr>
        </p:nvPicPr>
        <p:blipFill>
          <a:blip r:embed="rId3" r:link="rId4" cstate="print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41" name="组合 2"/>
          <p:cNvGrpSpPr/>
          <p:nvPr>
            <p:custDataLst>
              <p:tags r:id="rId5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1048586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587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8588" name="文本框 5"/>
          <p:cNvSpPr txBox="1"/>
          <p:nvPr>
            <p:custDataLst>
              <p:tags r:id="rId8"/>
            </p:custDataLst>
          </p:nvPr>
        </p:nvSpPr>
        <p:spPr>
          <a:xfrm>
            <a:off x="4715909" y="553661"/>
            <a:ext cx="6756001" cy="53328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此处的</a:t>
            </a:r>
            <a:r>
              <a:rPr lang="en-US" altLang="zh-CN" sz="1400" b="1" dirty="0">
                <a:solidFill>
                  <a:srgbClr val="99CC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%d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是十进制转义字符。它指定实参要以</a:t>
            </a:r>
            <a:r>
              <a:rPr lang="zh-CN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十进制数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的形式显示。十进制数转化为十进制数的求法如下：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53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-3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|1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95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-5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-9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10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u="sng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|1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50000"/>
              </a:lnSpc>
              <a:spcAft>
                <a:spcPts val="800"/>
              </a:spcAft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48589" name="文本框 6"/>
          <p:cNvSpPr txBox="1"/>
          <p:nvPr>
            <p:custDataLst>
              <p:tags r:id="rId9"/>
            </p:custDataLst>
          </p:nvPr>
        </p:nvSpPr>
        <p:spPr>
          <a:xfrm>
            <a:off x="763200" y="1178175"/>
            <a:ext cx="2692800" cy="4083799"/>
          </a:xfrm>
          <a:prstGeom prst="rect">
            <a:avLst/>
          </a:prstGeom>
          <a:noFill/>
        </p:spPr>
        <p:txBody>
          <a:bodyPr wrap="square" lIns="90000" rIns="90000" rtlCol="0" anchor="t" anchorCtr="0">
            <a:normAutofit/>
          </a:bodyPr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补充</a:t>
            </a:r>
            <a:endParaRPr lang="zh-CN" altLang="en-US" sz="4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145741" name="直接箭头连接符 3145740"/>
          <p:cNvCxnSpPr/>
          <p:nvPr/>
        </p:nvCxnSpPr>
        <p:spPr>
          <a:xfrm flipV="1">
            <a:off x="6941820" y="2300605"/>
            <a:ext cx="10160" cy="1415415"/>
          </a:xfrm>
          <a:prstGeom prst="straightConnector1">
            <a:avLst/>
          </a:prstGeom>
          <a:ln w="25400">
            <a:solidFill>
              <a:srgbClr val="666666"/>
            </a:solidFill>
            <a:tailEnd type="triangle" w="lg" len="lg"/>
          </a:ln>
        </p:spPr>
      </p:cxnSp>
      <p:sp>
        <p:nvSpPr>
          <p:cNvPr id="3" name="文本框 2"/>
          <p:cNvSpPr txBox="1"/>
          <p:nvPr/>
        </p:nvSpPr>
        <p:spPr>
          <a:xfrm>
            <a:off x="8188325" y="2854960"/>
            <a:ext cx="1995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u="sng">
                <a:solidFill>
                  <a:schemeClr val="accent2">
                    <a:lumMod val="20000"/>
                    <a:lumOff val="80000"/>
                  </a:schemeClr>
                </a:solidFill>
              </a:rPr>
              <a:t>得出：</a:t>
            </a:r>
            <a:r>
              <a:rPr lang="en-US" altLang="zh-CN" sz="1400" b="1" u="sng">
                <a:solidFill>
                  <a:schemeClr val="accent2">
                    <a:lumMod val="20000"/>
                    <a:lumOff val="80000"/>
                  </a:schemeClr>
                </a:solidFill>
              </a:rPr>
              <a:t>1953</a:t>
            </a:r>
            <a:endParaRPr lang="en-US" altLang="zh-CN" sz="1400" b="1" u="sng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7075805" y="3092450"/>
            <a:ext cx="78613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48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48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48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48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48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48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48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48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48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048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048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048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4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00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1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0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0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107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108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09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9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0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10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1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12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12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1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1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6.xml><?xml version="1.0" encoding="utf-8"?>
<p:tagLst xmlns:p="http://schemas.openxmlformats.org/presentationml/2006/main">
  <p:tag name="KSO_WM_BEAUTIFY_FLAG" val="#wm#"/>
  <p:tag name="KSO_WM_TEMPLATE_SUBCATEGORY" val="0"/>
  <p:tag name="KSO_WM_TAG_VERSION" val="1.0"/>
  <p:tag name="KSO_WM_TEMPLATE_MASTER_TYPE" val="1"/>
  <p:tag name="KSO_WM_TEMPLATE_COLOR_TYPE" val="1"/>
  <p:tag name="KSO_WM_TEMPLATE_CATEGORY" val="custom"/>
  <p:tag name="KSO_WM_TEMPLATE_INDEX" val="20204220"/>
  <p:tag name="KSO_WM_TEMPLATE_MASTER_THUMB_INDEX" val="12"/>
  <p:tag name="KSO_WM_TEMPLATE_THUMBS_INDEX" val="1、4、7、8、9、12、13、14、15、16、17、20、24、26、27"/>
</p:tagLst>
</file>

<file path=ppt/tags/tag1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年终工作总结"/>
  <p:tag name="KSO_WM_TEMPLATE_CATEGORY" val="custom"/>
  <p:tag name="KSO_WM_TEMPLATE_INDEX" val="20204220"/>
  <p:tag name="KSO_WM_UNIT_ID" val="custom20204220_1*a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138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220_1*b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13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220"/>
  <p:tag name="KSO_WM_SLIDE_ID" val="custom20204220_1"/>
  <p:tag name="KSO_WM_TEMPLATE_MASTER_THUMB_INDEX" val="12"/>
  <p:tag name="KSO_WM_TEMPLATE_THUMBS_INDEX" val="1、4、7、8、9、12、13、14、15、16、17、20、24、26、27"/>
  <p:tag name="KSO_WM_SPECIAL_SOURCE" val="bdnull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0.xml><?xml version="1.0" encoding="utf-8"?>
<p:tagLst xmlns:p="http://schemas.openxmlformats.org/presentationml/2006/main">
  <p:tag name="KSO_WM_UNIT_ISCONTENTSTITLE" val="1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LAYERLEVEL" val="1_1"/>
  <p:tag name="KSO_WM_TAG_VERSION" val="1.0"/>
  <p:tag name="KSO_WM_BEAUTIFY_FLAG" val="#wm#"/>
  <p:tag name="KSO_WM_UNIT_PRESET_TEXT" val="目录"/>
  <p:tag name="KSO_WM_TEMPLATE_CATEGORY" val="custom"/>
  <p:tag name="KSO_WM_TEMPLATE_INDEX" val="20204220"/>
  <p:tag name="KSO_WM_UNIT_ID" val="custom20204220_3*l_a*1_1"/>
  <p:tag name="KSO_WM_UNIT_ISNUMDGMTITLE" val="0"/>
</p:tagLst>
</file>

<file path=ppt/tags/tag1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220"/>
  <p:tag name="KSO_WM_UNIT_ID" val="custom20204220_3*l_i*1_1"/>
</p:tagLst>
</file>

<file path=ppt/tags/tag1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220"/>
  <p:tag name="KSO_WM_UNIT_ID" val="custom20204220_3*l_i*1_2"/>
</p:tagLst>
</file>

<file path=ppt/tags/tag1143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220"/>
  <p:tag name="KSO_WM_UNIT_ID" val="custom20204220_3*l_h_a*1_1_1"/>
  <p:tag name="KSO_WM_UNIT_ISNUMDGMTITLE" val="0"/>
</p:tagLst>
</file>

<file path=ppt/tags/tag1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220"/>
  <p:tag name="KSO_WM_UNIT_ID" val="custom20204220_3*l_h_i*1_1_1"/>
</p:tagLst>
</file>

<file path=ppt/tags/tag1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220"/>
  <p:tag name="KSO_WM_UNIT_ID" val="custom20204220_3*l_h_i*1_1_2"/>
</p:tagLst>
</file>

<file path=ppt/tags/tag1146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220"/>
  <p:tag name="KSO_WM_UNIT_ID" val="custom20204220_3*l_h_a*1_2_1"/>
  <p:tag name="KSO_WM_UNIT_ISNUMDGMTITLE" val="0"/>
</p:tagLst>
</file>

<file path=ppt/tags/tag1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220"/>
  <p:tag name="KSO_WM_UNIT_ID" val="custom20204220_3*l_h_i*1_2_1"/>
</p:tagLst>
</file>

<file path=ppt/tags/tag1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220"/>
  <p:tag name="KSO_WM_UNIT_ID" val="custom20204220_3*l_h_i*1_2_2"/>
</p:tagLst>
</file>

<file path=ppt/tags/tag1149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220"/>
  <p:tag name="KSO_WM_UNIT_ID" val="custom20204220_3*l_h_a*1_3_1"/>
  <p:tag name="KSO_WM_UNIT_ISNUMDGMTITLE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220"/>
  <p:tag name="KSO_WM_UNIT_ID" val="custom20204220_3*l_h_i*1_3_1"/>
</p:tagLst>
</file>

<file path=ppt/tags/tag115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SLIDE_LAYOUT" val="l"/>
  <p:tag name="KSO_WM_SLIDE_LAYOUT_CNT" val="1"/>
  <p:tag name="KSO_WM_TEMPLATE_MASTER_TYPE" val="1"/>
  <p:tag name="KSO_WM_TEMPLATE_COLOR_TYPE" val="1"/>
  <p:tag name="KSO_WM_TEMPLATE_CATEGORY" val="custom"/>
  <p:tag name="KSO_WM_TEMPLATE_INDEX" val="20204220"/>
  <p:tag name="KSO_WM_SLIDE_ID" val="custom20204220_3"/>
  <p:tag name="KSO_WM_SPECIAL_SOURCE" val="bdnull"/>
</p:tagLst>
</file>

<file path=ppt/tags/tag1152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16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53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16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54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20"/>
  <p:tag name="KSO_WM_UNIT_ID" val="custom20204220_16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55.xml><?xml version="1.0" encoding="utf-8"?>
<p:tagLst xmlns:p="http://schemas.openxmlformats.org/presentationml/2006/main">
  <p:tag name="KSO_WM_UNIT_ISCONTENTSTITLE" val="0"/>
  <p:tag name="KSO_WM_UNIT_PRESET_TEXT" val="单击此处 添加大标题内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16*a*1"/>
  <p:tag name="KSO_WM_UNIT_ISNUMDGMTITLE" val="0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4"/>
  <p:tag name="KSO_WM_TEMPLATE_CATEGORY" val="custom"/>
  <p:tag name="KSO_WM_TEMPLATE_INDEX" val="20204220"/>
  <p:tag name="KSO_WM_UNIT_ID" val="custom20204220_16*i*4"/>
</p:tagLst>
</file>

<file path=ppt/tags/tag115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VALUE" val="3"/>
  <p:tag name="KSO_WM_UNIT_PRESET_TEXT" val="LOGO"/>
  <p:tag name="KSO_WM_TEMPLATE_CATEGORY" val="custom"/>
  <p:tag name="KSO_WM_TEMPLATE_INDEX" val="20204220"/>
  <p:tag name="KSO_WM_UNIT_ID" val="custom20204220_16*k*1"/>
</p:tagLst>
</file>

<file path=ppt/tags/tag1158.xml><?xml version="1.0" encoding="utf-8"?>
<p:tagLst xmlns:p="http://schemas.openxmlformats.org/presentationml/2006/main">
  <p:tag name="KSO_WM_TEMPLATE_SUBCATEGORY" val="0"/>
  <p:tag name="KSO_WM_SLIDE_ITEM_CNT" val="0"/>
  <p:tag name="KSO_WM_SLIDE_INDEX" val="16"/>
  <p:tag name="KSO_WM_TAG_VERSION" val="1.0"/>
  <p:tag name="KSO_WM_BEAUTIFY_FLAG" val="#wm#"/>
  <p:tag name="KSO_WM_SLIDE_LAYOUT" val="a_d_i_k"/>
  <p:tag name="KSO_WM_SLIDE_LAYOUT_CNT" val="1_1_1_1"/>
  <p:tag name="KSO_WM_SLIDE_TYPE" val="text"/>
  <p:tag name="KSO_WM_SLIDE_SUBTYPE" val="picTxt"/>
  <p:tag name="KSO_WM_SLIDE_SIZE" val="960*540"/>
  <p:tag name="KSO_WM_SLIDE_POSITION" val="0*0"/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50.1},&quot;minSize&quot;:{&quot;size1&quot;:31.6},&quot;maxSize&quot;:{&quot;size1&quot;:66.6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1,&quot;isOverLayout&quot;:1,&quot;margin&quot;:{&quot;left&quot;:1.27,&quot;top&quot;:2.54,&quot;right&quot;:0.026,&quot;bottom&quot;:2.54},&quot;marginOverLayout&quot;:{&quot;left&quot;:0.0,&quot;top&quot;:0.0,&quot;right&quot;:0.026,&quot;bottom&quot;:0.0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false,&quot;top&quot;:true,&quot;right&quot;:true,&quot;bottom&quot;:true}}]}"/>
  <p:tag name="KSO_WM_SLIDE_CAN_ADD_NAVIGATION" val="1"/>
  <p:tag name="KSO_WM_SLIDE_BACKGROUND" val="[&quot;general&quot;,&quot;belt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16"/>
  <p:tag name="KSO_WM_SPECIAL_SOURCE" val="bdnull"/>
</p:tagLst>
</file>

<file path=ppt/tags/tag1159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0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16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16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165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166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167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68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1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172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17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174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175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76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17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180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181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182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183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84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18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188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189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90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191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92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19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196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197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198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199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00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0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0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05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06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07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08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1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1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14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1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2"/>
  <p:tag name="KSO_WM_UNIT_TYPE" val="e"/>
  <p:tag name="KSO_WM_UNIT_INDEX" val="1"/>
  <p:tag name="KSO_WM_UNIT_PRESET_TEXT" val="01"/>
  <p:tag name="KSO_WM_TEMPLATE_CATEGORY" val="custom"/>
  <p:tag name="KSO_WM_TEMPLATE_INDEX" val="20204220"/>
  <p:tag name="KSO_WM_UNIT_ID" val="custom20204220_7*e*1"/>
</p:tagLst>
</file>

<file path=ppt/tags/tag12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20_7*a*1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ISNUMDGMTITLE" val="0"/>
</p:tagLst>
</file>

<file path=ppt/tags/tag1217.xml><?xml version="1.0" encoding="utf-8"?>
<p:tagLst xmlns:p="http://schemas.openxmlformats.org/presentationml/2006/main">
  <p:tag name="KSO_WM_UNIT_ISCONTENTSTITLE" val="0"/>
  <p:tag name="KSO_WM_UNIT_PRESET_TEXT" val="单击此处添加副标题内容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20_7*b*1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ISNUMDGMTITLE" val="0"/>
</p:tagLst>
</file>

<file path=ppt/tags/tag121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220"/>
  <p:tag name="KSO_WM_SLIDE_ID" val="custom20204220_7"/>
  <p:tag name="KSO_WM_SPECIAL_SOURCE" val="bdnull"/>
</p:tagLst>
</file>

<file path=ppt/tags/tag1219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0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2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25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26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27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28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3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3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3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34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35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36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3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0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41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42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43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44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4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48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49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0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51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52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5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56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57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58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59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0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6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6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 您的正文已经简明扼要，字字珠玑，但信息却错综复杂，需要用更多的文字来表述；但请您尽可能提炼思想的精髓，否则容易造成观者的阅读压力，适得其反。 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65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66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67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68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7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73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74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75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76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7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0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81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82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83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8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8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8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89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290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91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29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29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296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297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298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99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0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0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04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05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06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07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1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12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13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14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15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1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0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21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22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23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2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2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2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29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0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31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3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3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36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37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38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39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4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4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44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45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46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47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5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52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53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54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55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5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5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0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61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62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63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6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6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6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69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137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2"/>
  <p:tag name="KSO_WM_UNIT_TYPE" val="e"/>
  <p:tag name="KSO_WM_UNIT_INDEX" val="1"/>
  <p:tag name="KSO_WM_UNIT_PRESET_TEXT" val="01"/>
  <p:tag name="KSO_WM_TEMPLATE_CATEGORY" val="custom"/>
  <p:tag name="KSO_WM_TEMPLATE_INDEX" val="20204220"/>
  <p:tag name="KSO_WM_UNIT_ID" val="custom20204220_7*e*1"/>
</p:tagLst>
</file>

<file path=ppt/tags/tag13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20_7*a*1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ISNUMDGMTITLE" val="0"/>
</p:tagLst>
</file>

<file path=ppt/tags/tag1372.xml><?xml version="1.0" encoding="utf-8"?>
<p:tagLst xmlns:p="http://schemas.openxmlformats.org/presentationml/2006/main">
  <p:tag name="KSO_WM_UNIT_ISCONTENTSTITLE" val="0"/>
  <p:tag name="KSO_WM_UNIT_PRESET_TEXT" val="单击此处添加副标题内容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20_7*b*1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ISNUMDGMTITLE" val="0"/>
</p:tagLst>
</file>

<file path=ppt/tags/tag1373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220"/>
  <p:tag name="KSO_WM_SLIDE_ID" val="custom20204220_7"/>
  <p:tag name="KSO_WM_SPECIAL_SOURCE" val="bdnull"/>
</p:tagLst>
</file>

<file path=ppt/tags/tag1374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75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7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7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1380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81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82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83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8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8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8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89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0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91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39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39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396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397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398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399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40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40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404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405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406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07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41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412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413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414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15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4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41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42.xml><?xml version="1.0" encoding="utf-8"?>
<p:tagLst xmlns:p="http://schemas.openxmlformats.org/presentationml/2006/main">
  <p:tag name="KSO_WM_BEAUTIFY_FLAG" val="#wm#"/>
  <p:tag name="KSO_WM_TEMPLATE_SUBCATEGORY" val="0"/>
  <p:tag name="KSO_WM_TAG_VERSION" val="1.0"/>
  <p:tag name="KSO_WM_TEMPLATE_MASTER_TYPE" val="1"/>
  <p:tag name="KSO_WM_TEMPLATE_COLOR_TYPE" val="1"/>
  <p:tag name="KSO_WM_TEMPLATE_CATEGORY" val="custom"/>
  <p:tag name="KSO_WM_TEMPLATE_INDEX" val="20204220"/>
  <p:tag name="KSO_WM_TEMPLATE_MASTER_THUMB_INDEX" val="12"/>
  <p:tag name="KSO_WM_TEMPLATE_THUMBS_INDEX" val="1、4、7、8、9、12、13、14、15、16、17、20、24、26、27"/>
</p:tagLst>
</file>

<file path=ppt/tags/tag1420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421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422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23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42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42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42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429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0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20"/>
  <p:tag name="KSO_WM_UNIT_ID" val="custom20204220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31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20"/>
  <p:tag name="KSO_WM_UNIT_ID" val="custom20204220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20_8*i*2"/>
  <p:tag name="KSO_WM_TEMPLATE_CATEGORY" val="custom"/>
  <p:tag name="KSO_WM_TEMPLATE_INDEX" val="20204220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220"/>
  <p:tag name="KSO_WM_UNIT_ID" val="custom20204220_8*i*3"/>
</p:tagLst>
</file>

<file path=ppt/tags/tag143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220"/>
  <p:tag name="KSO_WM_UNIT_ID" val="custom20204220_8*k*1"/>
</p:tagLst>
</file>

<file path=ppt/tags/tag143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6;24;2"/>
  <p:tag name="KSO_WM_UNIT_BLOCK" val="0"/>
  <p:tag name="KSO_WM_TEMPLATE_CATEGORY" val="custom"/>
  <p:tag name="KSO_WM_TEMPLATE_INDEX" val="20204220"/>
  <p:tag name="KSO_WM_UNIT_ID" val="custom20204220_8*f*1"/>
  <p:tag name="KSO_WM_UNIT_SUBTYPE" val="a"/>
</p:tagLst>
</file>

<file path=ppt/tags/tag1436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20"/>
  <p:tag name="KSO_WM_UNIT_ID" val="custom20204220_8*a*1"/>
  <p:tag name="KSO_WM_UNIT_ISNUMDGMTITLE" val="0"/>
</p:tagLst>
</file>

<file path=ppt/tags/tag1437.xml><?xml version="1.0" encoding="utf-8"?>
<p:tagLst xmlns:p="http://schemas.openxmlformats.org/presentationml/2006/main">
  <p:tag name="KSO_WM_TEMPLATE_SUBCATEGORY" val="0"/>
  <p:tag name="KSO_WM_SLIDE_ITEM_CNT" val="0"/>
  <p:tag name="KSO_WM_SLIDE_INDEX" val="8"/>
  <p:tag name="KSO_WM_TAG_VERSION" val="1.0"/>
  <p:tag name="KSO_WM_BEAUTIFY_FLAG" val="#wm#"/>
  <p:tag name="KSO_WM_SLIDE_LAYOUT" val="a_f_i_k"/>
  <p:tag name="KSO_WM_SLIDE_LAYOUT_CNT" val="1_1_1_1"/>
  <p:tag name="KSO_WM_SLIDE_TYPE" val="text"/>
  <p:tag name="KSO_WM_SLIDE_SUBTYPE" val="pure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12,&quot;right&quot;:2.12,&quot;bottom&quot;:2.12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20"/>
  <p:tag name="KSO_WM_SLIDE_ID" val="custom20204220_8"/>
  <p:tag name="KSO_WM_SPECIAL_SOURCE" val="bdnull"/>
</p:tagLst>
</file>

<file path=ppt/tags/tag1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220"/>
  <p:tag name="KSO_WM_UNIT_ID" val="custom20204220_27*a*1"/>
  <p:tag name="KSO_WM_UNIT_ISNUMDGMTITLE" val="0"/>
</p:tagLst>
</file>

<file path=ppt/tags/tag1439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27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220"/>
  <p:tag name="KSO_WM_SLIDE_ID" val="custom20204220_27"/>
  <p:tag name="KSO_WM_SPECIAL_SOURCE" val="bdnull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22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2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24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2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2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27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BEAUTIFY_FLAG" val="#wm#"/>
  <p:tag name="KSO_WM_TEMPLATE_SUBCATEGORY" val="0"/>
  <p:tag name="KSO_WM_TAG_VERSION" val="1.0"/>
  <p:tag name="KSO_WM_TEMPLATE_MASTER_TYPE" val="1"/>
  <p:tag name="KSO_WM_TEMPLATE_COLOR_TYPE" val="1"/>
  <p:tag name="KSO_WM_TEMPLATE_CATEGORY" val="custom"/>
  <p:tag name="KSO_WM_TEMPLATE_INDEX" val="20204220"/>
  <p:tag name="KSO_WM_TEMPLATE_MASTER_THUMB_INDEX" val="12"/>
  <p:tag name="KSO_WM_TEMPLATE_THUMBS_INDEX" val="1、4、7、8、9、12、13、14、15、16、17、20、24、26、27"/>
</p:tagLst>
</file>

<file path=ppt/tags/tag28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29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36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37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38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39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39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40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0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41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41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BEAUTIFY_FLAG" val="#wm#"/>
  <p:tag name="KSO_WM_TEMPLATE_SUBCATEGORY" val="0"/>
  <p:tag name="KSO_WM_TAG_VERSION" val="1.0"/>
  <p:tag name="KSO_WM_TEMPLATE_MASTER_TYPE" val="1"/>
  <p:tag name="KSO_WM_TEMPLATE_COLOR_TYPE" val="1"/>
  <p:tag name="KSO_WM_TEMPLATE_CATEGORY" val="custom"/>
  <p:tag name="KSO_WM_TEMPLATE_INDEX" val="20204220"/>
  <p:tag name="KSO_WM_TEMPLATE_MASTER_THUMB_INDEX" val="12"/>
  <p:tag name="KSO_WM_TEMPLATE_THUMBS_INDEX" val="1、4、7、8、9、12、13、14、15、16、17、20、24、26、27"/>
</p:tagLst>
</file>

<file path=ppt/tags/tag42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43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50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51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51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51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52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52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53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53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54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4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55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BEAUTIFY_FLAG" val="#wm#"/>
  <p:tag name="KSO_WM_TEMPLATE_SUBCATEGORY" val="0"/>
  <p:tag name="KSO_WM_TAG_VERSION" val="1.0"/>
  <p:tag name="KSO_WM_TEMPLATE_MASTER_TYPE" val="1"/>
  <p:tag name="KSO_WM_TEMPLATE_COLOR_TYPE" val="1"/>
  <p:tag name="KSO_WM_TEMPLATE_CATEGORY" val="custom"/>
  <p:tag name="KSO_WM_TEMPLATE_INDEX" val="20204220"/>
  <p:tag name="KSO_WM_TEMPLATE_MASTER_THUMB_INDEX" val="12"/>
  <p:tag name="KSO_WM_TEMPLATE_THUMBS_INDEX" val="1、4、7、8、9、12、13、14、15、16、17、20、24、26、27"/>
</p:tagLst>
</file>

<file path=ppt/tags/tag5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57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6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65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65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66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66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67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67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8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68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68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9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69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69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BEAUTIFY_FLAG" val="#wm#"/>
  <p:tag name="KSO_WM_TEMPLATE_SUBCATEGORY" val="0"/>
  <p:tag name="KSO_WM_TAG_VERSION" val="1.0"/>
  <p:tag name="KSO_WM_TEMPLATE_MASTER_TYPE" val="1"/>
  <p:tag name="KSO_WM_TEMPLATE_COLOR_TYPE" val="1"/>
  <p:tag name="KSO_WM_TEMPLATE_CATEGORY" val="custom"/>
  <p:tag name="KSO_WM_TEMPLATE_INDEX" val="20204220"/>
  <p:tag name="KSO_WM_TEMPLATE_MASTER_THUMB_INDEX" val="12"/>
  <p:tag name="KSO_WM_TEMPLATE_THUMBS_INDEX" val="1、4、7、8、9、12、13、14、15、16、17、20、24、26、27"/>
</p:tagLst>
</file>

<file path=ppt/tags/tag7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1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79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79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7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8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8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8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82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8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3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8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84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84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BEAUTIFY_FLAG" val="#wm#"/>
  <p:tag name="KSO_WM_TEMPLATE_SUBCATEGORY" val="0"/>
  <p:tag name="KSO_WM_TAG_VERSION" val="1.0"/>
  <p:tag name="KSO_WM_TEMPLATE_MASTER_TYPE" val="1"/>
  <p:tag name="KSO_WM_TEMPLATE_COLOR_TYPE" val="1"/>
  <p:tag name="KSO_WM_TEMPLATE_CATEGORY" val="custom"/>
  <p:tag name="KSO_WM_TEMPLATE_INDEX" val="20204220"/>
  <p:tag name="KSO_WM_TEMPLATE_MASTER_THUMB_INDEX" val="12"/>
  <p:tag name="KSO_WM_TEMPLATE_THUMBS_INDEX" val="1、4、7、8、9、12、13、14、15、16、17、20、24、26、27"/>
</p:tagLst>
</file>

<file path=ppt/tags/tag8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93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SUBTYPE" val="h"/>
  <p:tag name="KSO_WM_UNIT_TYPE" val="i"/>
  <p:tag name="KSO_WM_UNIT_INDEX" val="1"/>
</p:tagLst>
</file>

<file path=ppt/tags/tag94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95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5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96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96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9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9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9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9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9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0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94.xml><?xml version="1.0" encoding="utf-8"?>
<p:tagLst xmlns:p="http://schemas.openxmlformats.org/presentationml/2006/main">
  <p:tag name="KSO_WM_BEAUTIFY_FLAG" val="#wm#"/>
  <p:tag name="KSO_WM_TEMPLATE_SUBCATEGORY" val="0"/>
  <p:tag name="KSO_WM_TAG_VERSION" val="1.0"/>
  <p:tag name="KSO_WM_TEMPLATE_MASTER_TYPE" val="1"/>
  <p:tag name="KSO_WM_TEMPLATE_COLOR_TYPE" val="1"/>
  <p:tag name="KSO_WM_TEMPLATE_CATEGORY" val="custom"/>
  <p:tag name="KSO_WM_TEMPLATE_INDEX" val="20204220"/>
  <p:tag name="KSO_WM_TEMPLATE_MASTER_THUMB_INDEX" val="12"/>
  <p:tag name="KSO_WM_TEMPLATE_THUMBS_INDEX" val="1、4、7、8、9、12、13、14、15、16、17、20、24、26、27"/>
</p:tagLst>
</file>

<file path=ppt/tags/tag99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81">
      <a:dk1>
        <a:srgbClr val="000000"/>
      </a:dk1>
      <a:lt1>
        <a:srgbClr val="FFFFFF"/>
      </a:lt1>
      <a:dk2>
        <a:srgbClr val="EEEEF8"/>
      </a:dk2>
      <a:lt2>
        <a:srgbClr val="FFFFFF"/>
      </a:lt2>
      <a:accent1>
        <a:srgbClr val="2A2AB3"/>
      </a:accent1>
      <a:accent2>
        <a:srgbClr val="004CCA"/>
      </a:accent2>
      <a:accent3>
        <a:srgbClr val="006586"/>
      </a:accent3>
      <a:accent4>
        <a:srgbClr val="047340"/>
      </a:accent4>
      <a:accent5>
        <a:srgbClr val="4F7522"/>
      </a:accent5>
      <a:accent6>
        <a:srgbClr val="758A5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281">
      <a:dk1>
        <a:srgbClr val="000000"/>
      </a:dk1>
      <a:lt1>
        <a:srgbClr val="FFFFFF"/>
      </a:lt1>
      <a:dk2>
        <a:srgbClr val="EEEEF8"/>
      </a:dk2>
      <a:lt2>
        <a:srgbClr val="FFFFFF"/>
      </a:lt2>
      <a:accent1>
        <a:srgbClr val="2A2AB3"/>
      </a:accent1>
      <a:accent2>
        <a:srgbClr val="004CCA"/>
      </a:accent2>
      <a:accent3>
        <a:srgbClr val="006586"/>
      </a:accent3>
      <a:accent4>
        <a:srgbClr val="047340"/>
      </a:accent4>
      <a:accent5>
        <a:srgbClr val="4F7522"/>
      </a:accent5>
      <a:accent6>
        <a:srgbClr val="758A5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自定义 281">
      <a:dk1>
        <a:srgbClr val="000000"/>
      </a:dk1>
      <a:lt1>
        <a:srgbClr val="FFFFFF"/>
      </a:lt1>
      <a:dk2>
        <a:srgbClr val="EEEEF8"/>
      </a:dk2>
      <a:lt2>
        <a:srgbClr val="FFFFFF"/>
      </a:lt2>
      <a:accent1>
        <a:srgbClr val="2A2AB3"/>
      </a:accent1>
      <a:accent2>
        <a:srgbClr val="004CCA"/>
      </a:accent2>
      <a:accent3>
        <a:srgbClr val="006586"/>
      </a:accent3>
      <a:accent4>
        <a:srgbClr val="047340"/>
      </a:accent4>
      <a:accent5>
        <a:srgbClr val="4F7522"/>
      </a:accent5>
      <a:accent6>
        <a:srgbClr val="758A5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自定义 281">
      <a:dk1>
        <a:srgbClr val="000000"/>
      </a:dk1>
      <a:lt1>
        <a:srgbClr val="FFFFFF"/>
      </a:lt1>
      <a:dk2>
        <a:srgbClr val="EEEEF8"/>
      </a:dk2>
      <a:lt2>
        <a:srgbClr val="FFFFFF"/>
      </a:lt2>
      <a:accent1>
        <a:srgbClr val="2A2AB3"/>
      </a:accent1>
      <a:accent2>
        <a:srgbClr val="004CCA"/>
      </a:accent2>
      <a:accent3>
        <a:srgbClr val="006586"/>
      </a:accent3>
      <a:accent4>
        <a:srgbClr val="047340"/>
      </a:accent4>
      <a:accent5>
        <a:srgbClr val="4F7522"/>
      </a:accent5>
      <a:accent6>
        <a:srgbClr val="758A5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自定义 281">
      <a:dk1>
        <a:srgbClr val="000000"/>
      </a:dk1>
      <a:lt1>
        <a:srgbClr val="FFFFFF"/>
      </a:lt1>
      <a:dk2>
        <a:srgbClr val="EEEEF8"/>
      </a:dk2>
      <a:lt2>
        <a:srgbClr val="FFFFFF"/>
      </a:lt2>
      <a:accent1>
        <a:srgbClr val="2A2AB3"/>
      </a:accent1>
      <a:accent2>
        <a:srgbClr val="004CCA"/>
      </a:accent2>
      <a:accent3>
        <a:srgbClr val="006586"/>
      </a:accent3>
      <a:accent4>
        <a:srgbClr val="047340"/>
      </a:accent4>
      <a:accent5>
        <a:srgbClr val="4F7522"/>
      </a:accent5>
      <a:accent6>
        <a:srgbClr val="758A5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​​">
  <a:themeElements>
    <a:clrScheme name="自定义 281">
      <a:dk1>
        <a:srgbClr val="000000"/>
      </a:dk1>
      <a:lt1>
        <a:srgbClr val="FFFFFF"/>
      </a:lt1>
      <a:dk2>
        <a:srgbClr val="EEEEF8"/>
      </a:dk2>
      <a:lt2>
        <a:srgbClr val="FFFFFF"/>
      </a:lt2>
      <a:accent1>
        <a:srgbClr val="2A2AB3"/>
      </a:accent1>
      <a:accent2>
        <a:srgbClr val="004CCA"/>
      </a:accent2>
      <a:accent3>
        <a:srgbClr val="006586"/>
      </a:accent3>
      <a:accent4>
        <a:srgbClr val="047340"/>
      </a:accent4>
      <a:accent5>
        <a:srgbClr val="4F7522"/>
      </a:accent5>
      <a:accent6>
        <a:srgbClr val="758A5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主题​​">
  <a:themeElements>
    <a:clrScheme name="自定义 281">
      <a:dk1>
        <a:srgbClr val="000000"/>
      </a:dk1>
      <a:lt1>
        <a:srgbClr val="FFFFFF"/>
      </a:lt1>
      <a:dk2>
        <a:srgbClr val="EEEEF8"/>
      </a:dk2>
      <a:lt2>
        <a:srgbClr val="FFFFFF"/>
      </a:lt2>
      <a:accent1>
        <a:srgbClr val="2A2AB3"/>
      </a:accent1>
      <a:accent2>
        <a:srgbClr val="004CCA"/>
      </a:accent2>
      <a:accent3>
        <a:srgbClr val="006586"/>
      </a:accent3>
      <a:accent4>
        <a:srgbClr val="047340"/>
      </a:accent4>
      <a:accent5>
        <a:srgbClr val="4F7522"/>
      </a:accent5>
      <a:accent6>
        <a:srgbClr val="758A5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Office 主题​​">
  <a:themeElements>
    <a:clrScheme name="自定义 281">
      <a:dk1>
        <a:srgbClr val="000000"/>
      </a:dk1>
      <a:lt1>
        <a:srgbClr val="FFFFFF"/>
      </a:lt1>
      <a:dk2>
        <a:srgbClr val="EEEEF8"/>
      </a:dk2>
      <a:lt2>
        <a:srgbClr val="FFFFFF"/>
      </a:lt2>
      <a:accent1>
        <a:srgbClr val="2A2AB3"/>
      </a:accent1>
      <a:accent2>
        <a:srgbClr val="004CCA"/>
      </a:accent2>
      <a:accent3>
        <a:srgbClr val="006586"/>
      </a:accent3>
      <a:accent4>
        <a:srgbClr val="047340"/>
      </a:accent4>
      <a:accent5>
        <a:srgbClr val="4F7522"/>
      </a:accent5>
      <a:accent6>
        <a:srgbClr val="758A5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4502</Words>
  <Application>WPS 演示</Application>
  <PresentationFormat/>
  <Paragraphs>442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汉仪旗黑-85S</vt:lpstr>
      <vt:lpstr>黑体</vt:lpstr>
      <vt:lpstr>等线</vt:lpstr>
      <vt:lpstr>Arial Unicode MS</vt:lpstr>
      <vt:lpstr>Arial Black</vt:lpstr>
      <vt:lpstr>Calibri</vt:lpstr>
      <vt:lpstr>Office 主题​​</vt:lpstr>
      <vt:lpstr>1_Office 主题​​</vt:lpstr>
      <vt:lpstr>1_Office 主题​​</vt:lpstr>
      <vt:lpstr>1_Office 主题​​</vt:lpstr>
      <vt:lpstr>1_Office 主题​​</vt:lpstr>
      <vt:lpstr>1_Office 主题​​</vt:lpstr>
      <vt:lpstr>1_Office 主题​​</vt:lpstr>
      <vt:lpstr>1_Office 主题​​</vt:lpstr>
      <vt:lpstr>2_Office 主题​​</vt:lpstr>
      <vt:lpstr>C语言入门课程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简单的参数类型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简单的运算符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C语言入门课程</dc:title>
  <dc:creator>Administrator</dc:creator>
  <cp:lastModifiedBy>Administrator</cp:lastModifiedBy>
  <cp:revision>22</cp:revision>
  <dcterms:created xsi:type="dcterms:W3CDTF">2021-11-28T13:53:00Z</dcterms:created>
  <dcterms:modified xsi:type="dcterms:W3CDTF">2021-12-08T03:20:05Z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c57702bad97e4d949f93baa35b528432</vt:lpwstr>
  </property>
</Properties>
</file>