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86" y="-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6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C62E-B764-4A2A-8AB7-30A064A8E65F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87C4-322F-4625-8E78-0901E24FC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045" y="404664"/>
            <a:ext cx="26564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电音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 rot="1314688">
            <a:off x="498859" y="-145872"/>
            <a:ext cx="32544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_____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8" y="404664"/>
            <a:ext cx="2656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爵士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 rot="1314688">
            <a:off x="5714253" y="-145872"/>
            <a:ext cx="32544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_____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562" y="3861048"/>
            <a:ext cx="2656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阴乐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 rot="1314688">
            <a:off x="422173" y="3331464"/>
            <a:ext cx="32544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_____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8" y="3882000"/>
            <a:ext cx="26564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押韵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 rot="1314688">
            <a:off x="5606749" y="3397036"/>
            <a:ext cx="32544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_____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22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gimg2.baidu.com/image_search/src=http%3A%2F%2F5b0988e595225.cdn.sohucs.com%2Fq_70%2Cc_zoom%2Cw_640%2Fimages%2F20180820%2F2d47b6ae765d41acb0be9795f6812fea.jpeg&amp;refer=http%3A%2F%2F5b0988e595225.cdn.sohucs.com&amp;app=2002&amp;size=f9999,10000&amp;q=a80&amp;n=0&amp;g=0n&amp;fmt=jpeg?sec=1642086567&amp;t=d2d3034bca5734e604bf34cbe139c9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96752"/>
            <a:ext cx="40576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37287" y="2204864"/>
            <a:ext cx="728917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进入正题</a:t>
            </a:r>
            <a:endParaRPr lang="zh-CN" altLang="en-US" sz="13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33234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这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4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是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96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一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78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个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860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非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42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常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24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严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0633" y="205319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肃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8733" y="305903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6933" y="305903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问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5133" y="3059039"/>
            <a:ext cx="10310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题</a:t>
            </a:r>
            <a:endParaRPr lang="zh-CN" alt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37784" y="1268760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如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3784" y="1268760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果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9783" y="1268760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5784" y="1268760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我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1783" y="1268760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是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7783" y="1268760"/>
            <a:ext cx="11322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DJ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1482" y="3284984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你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7481" y="3284984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会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43481" y="3284984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爱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9481" y="3284984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我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5481" y="3284984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吗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44407" y="3284984"/>
            <a:ext cx="12105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？</a:t>
            </a:r>
            <a:endParaRPr lang="zh-CN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https://gimg2.baidu.com/image_search/src=http%3A%2F%2Fp.ssl.qhimg.com%2Ft016e929f46ded58ab2.jpg&amp;refer=http%3A%2F%2Fp.ssl.qhimg.com&amp;app=2002&amp;size=f9999,10000&amp;q=a80&amp;n=0&amp;g=0n&amp;fmt=jpeg?sec=1641999880&amp;t=bb7042b60dbe2c8a53ac4087d8c1b1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0427" y="188640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gimg2.baidu.com/image_search/src=http%3A%2F%2Fp.ssl.qhimg.com%2Ft016e929f46ded58ab2.jpg&amp;refer=http%3A%2F%2Fp.ssl.qhimg.com&amp;app=2002&amp;size=f9999,10000&amp;q=a80&amp;n=0&amp;g=0n&amp;fmt=jpeg?sec=1641999880&amp;t=bb7042b60dbe2c8a53ac4087d8c1b1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0427" y="1728103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gimg2.baidu.com/image_search/src=http%3A%2F%2Fp.ssl.qhimg.com%2Ft016e929f46ded58ab2.jpg&amp;refer=http%3A%2F%2Fp.ssl.qhimg.com&amp;app=2002&amp;size=f9999,10000&amp;q=a80&amp;n=0&amp;g=0n&amp;fmt=jpeg?sec=1641999880&amp;t=bb7042b60dbe2c8a53ac4087d8c1b1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0428" y="3717032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6157192" y="33265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6157192" y="91743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明</a:t>
            </a:r>
            <a:r>
              <a:rPr lang="zh-CN" altLang="en-US" sz="3200" dirty="0" smtClean="0">
                <a:solidFill>
                  <a:srgbClr val="FF0000"/>
                </a:solidFill>
              </a:rPr>
              <a:t>示三连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6157192" y="150220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6149824" y="208698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6157192" y="267175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7741368" y="273729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741368" y="216089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明</a:t>
            </a:r>
            <a:r>
              <a:rPr lang="zh-CN" altLang="en-US" sz="3200" dirty="0" smtClean="0">
                <a:solidFill>
                  <a:srgbClr val="FF0000"/>
                </a:solidFill>
              </a:rPr>
              <a:t>示三连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7885384" y="1502205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7885384" y="91743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7885384" y="38706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明</a:t>
            </a:r>
            <a:r>
              <a:rPr lang="zh-CN" altLang="en-US" sz="3200" dirty="0" smtClean="0">
                <a:solidFill>
                  <a:schemeClr val="bg1"/>
                </a:solidFill>
              </a:rPr>
              <a:t>示三连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9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s://gimg2.baidu.com/image_search/src=http%3A%2F%2Fimage.baidu.com%2Fsearch%2Fdown%3Ftn%3Ddownload%26word%3Ddownload%26ie%3Dutf8%26fr%3Ddetail%26url%3Dhttps%3A%2F%2Ftva4.sinaimg.cn%2Flarge%2F006mowZngy1fue8fktha5g302s02eq2z.gif&amp;refer=http%3A%2F%2Fimage.baidu.com&amp;app=2002&amp;size=f9999,10000&amp;q=a80&amp;n=0&amp;g=0n&amp;fmt=jpeg?sec=1642001249&amp;t=1653fa163cb05e1ec3f6d147fe3581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85876"/>
            <a:ext cx="1728192" cy="1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img2.baidu.com/image_search/src=http%3A%2F%2Fimage.baidu.com%2Fsearch%2Fdown%3Ftn%3Ddownload%26word%3Ddownload%26ie%3Dutf8%26fr%3Ddetail%26url%3Dhttps%3A%2F%2Ftva4.sinaimg.cn%2Flarge%2F006mowZngy1fue8fktha5g302s02eq2z.gif&amp;refer=http%3A%2F%2Fimage.baidu.com&amp;app=2002&amp;size=f9999,10000&amp;q=a80&amp;n=0&amp;g=0n&amp;fmt=jpeg?sec=1642001249&amp;t=1653fa163cb05e1ec3f6d147fe3581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8640"/>
            <a:ext cx="1728192" cy="1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img2.baidu.com/image_search/src=http%3A%2F%2Fimage.baidu.com%2Fsearch%2Fdown%3Ftn%3Ddownload%26word%3Ddownload%26ie%3Dutf8%26fr%3Ddetail%26url%3Dhttps%3A%2F%2Ftva4.sinaimg.cn%2Flarge%2F006mowZngy1fue8fktha5g302s02eq2z.gif&amp;refer=http%3A%2F%2Fimage.baidu.com&amp;app=2002&amp;size=f9999,10000&amp;q=a80&amp;n=0&amp;g=0n&amp;fmt=jpeg?sec=1642001249&amp;t=1653fa163cb05e1ec3f6d147fe3581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89212"/>
            <a:ext cx="1728192" cy="1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img2.baidu.com/image_search/src=http%3A%2F%2Fimage.baidu.com%2Fsearch%2Fdown%3Ftn%3Ddownload%26word%3Ddownload%26ie%3Dutf8%26fr%3Ddetail%26url%3Dhttps%3A%2F%2Ftva4.sinaimg.cn%2Flarge%2F006mowZngy1fue8fktha5g302s02eq2z.gif&amp;refer=http%3A%2F%2Fimage.baidu.com&amp;app=2002&amp;size=f9999,10000&amp;q=a80&amp;n=0&amp;g=0n&amp;fmt=jpeg?sec=1642001249&amp;t=1653fa163cb05e1ec3f6d147fe3581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81128"/>
            <a:ext cx="1728192" cy="148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07251" y="4193058"/>
            <a:ext cx="824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DJ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4869" y="1628403"/>
            <a:ext cx="18344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混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音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DJ</a:t>
            </a:r>
            <a:endParaRPr lang="zh-CN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4920" y="3841265"/>
            <a:ext cx="18344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搓碟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DJ</a:t>
            </a:r>
            <a:endParaRPr lang="zh-CN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5936" y="5949280"/>
            <a:ext cx="23987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创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造型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DJ</a:t>
            </a:r>
            <a:endParaRPr lang="zh-CN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1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gimg2.baidu.com/image_search/src=http%3A%2F%2Fimg.alicdn.com%2Ftfscom%2Fi1%2F321760594%2FTB23sWHcTAlyKJjSZFhXXc8XFXa_%21%21321760594.png&amp;refer=http%3A%2F%2Fimg.alicdn.com&amp;app=2002&amp;size=f9999,10000&amp;q=a80&amp;n=0&amp;g=0n&amp;fmt=jpeg?sec=1642048797&amp;t=16d277cca8036c279031f694560df6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" y="19405"/>
            <a:ext cx="9050424" cy="57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img.alicdn.com%2Fi3%2F56730890%2FO1CN01g5a0cx1IRf4CRPmYQ_%21%2156730890.jpg&amp;refer=http%3A%2F%2Fimg.alicdn.com&amp;app=2002&amp;size=f9999,10000&amp;q=a80&amp;n=0&amp;g=0n&amp;fmt=jpeg?sec=1642048864&amp;t=34d1b8c9e2b1f3123a2d941d2eb934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5" y="2380770"/>
            <a:ext cx="9151325" cy="499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img.alicdn.com%2Ftfscom%2Fi2%2F46664255%2FTB2jbhpaSYTBKNjSZKbXXXJ8pXa_%21%2146664255.jpg&amp;refer=http%3A%2F%2Fimg.alicdn.com&amp;app=2002&amp;size=f9999,10000&amp;q=a80&amp;n=0&amp;g=0n&amp;fmt=jpeg?sec=1642048848&amp;t=d0bacb94d2579f86ab581439edac8a7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" y="1165108"/>
            <a:ext cx="9124741" cy="34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img1.99114.com%2Fgroup1%2FM00%2FDE%2FD4%2FwKgGMFVDIVWASYUiAADbvN8UCYU350.jpg&amp;refer=http%3A%2F%2Fimg1.99114.com&amp;app=2002&amp;size=f9999,10000&amp;q=a80&amp;n=0&amp;g=0n&amp;fmt=jpeg?sec=1642049035&amp;t=82a042881001f6258216f679f6cdcd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" y="0"/>
            <a:ext cx="9131165" cy="68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www.ca002.com%2Fdata%2Fattachment%2Fforum%2F201605%2F11%2F105049p8igg77q2zrfg78y.jpg&amp;refer=http%3A%2F%2Fwww.ca002.com&amp;app=2002&amp;size=f9999,10000&amp;q=a80&amp;n=0&amp;g=0n&amp;fmt=jpeg?sec=1642049104&amp;t=1ef3b6169c33479b359fb63a5548bb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58" y="0"/>
            <a:ext cx="9186641" cy="68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mg2.baidu.com/image_search/src=http%3A%2F%2Fimg.alicdn.com%2Fimgextra%2Fi2%2F78123419%2FTB24qnbapXXXXXeXXXXXXXXXXXX_%21%2178123419.jpg&amp;refer=http%3A%2F%2Fimg.alicdn.com&amp;app=2002&amp;size=f9999,10000&amp;q=a80&amp;n=0&amp;g=0n&amp;fmt=jpeg?sec=1642049153&amp;t=cb688ea3217dfb485dd57fc4140382f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7" y="173896"/>
            <a:ext cx="9263338" cy="33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90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9</cp:revision>
  <dcterms:created xsi:type="dcterms:W3CDTF">2021-12-13T14:54:14Z</dcterms:created>
  <dcterms:modified xsi:type="dcterms:W3CDTF">2021-12-14T15:15:54Z</dcterms:modified>
</cp:coreProperties>
</file>