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tags" Target="../tags/tag10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tags" Target="../tags/tag25.xml"/><Relationship Id="rId4" Type="http://schemas.openxmlformats.org/officeDocument/2006/relationships/image" Target="../media/image3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3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2.png"/><Relationship Id="rId5" Type="http://schemas.openxmlformats.org/officeDocument/2006/relationships/tags" Target="../tags/tag49.xml"/><Relationship Id="rId4" Type="http://schemas.openxmlformats.org/officeDocument/2006/relationships/image" Target="../media/image7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9.png"/><Relationship Id="rId5" Type="http://schemas.openxmlformats.org/officeDocument/2006/relationships/tags" Target="../tags/tag60.xml"/><Relationship Id="rId4" Type="http://schemas.openxmlformats.org/officeDocument/2006/relationships/image" Target="../media/image8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c8a5617cd3936457c0405f5b099c6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1139825"/>
            <a:ext cx="5486400" cy="457771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6604053" y="1903726"/>
            <a:ext cx="4826038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6"/>
            </p:custDataLst>
          </p:nvPr>
        </p:nvSpPr>
        <p:spPr>
          <a:xfrm>
            <a:off x="6604053" y="3939748"/>
            <a:ext cx="4826034" cy="95482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c8a5617cd3936457c0405f5b099c6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1139825"/>
            <a:ext cx="5486400" cy="457771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6604053" y="3436286"/>
            <a:ext cx="4826038" cy="1326554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6604053" y="2095166"/>
            <a:ext cx="4825403" cy="120459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3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71480" y="0"/>
            <a:ext cx="1619885" cy="161988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half_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915"/>
            <a:ext cx="4064000" cy="3390900"/>
          </a:xfrm>
          <a:prstGeom prst="rect">
            <a:avLst/>
          </a:prstGeom>
        </p:spPr>
      </p:pic>
      <p:pic>
        <p:nvPicPr>
          <p:cNvPr id="2" name="图片 1" descr="pic_half_r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1732915"/>
            <a:ext cx="4064000" cy="33909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2958440" y="2938575"/>
            <a:ext cx="6536380" cy="2578487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2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7c8a5617cd3936457c0405f5b099c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7660"/>
            <a:ext cx="4388485" cy="3662045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 flipH="1">
            <a:off x="1650964" y="3333580"/>
            <a:ext cx="1683657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H="1">
            <a:off x="8857383" y="3333580"/>
            <a:ext cx="1683657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/>
          <p:nvPr>
            <p:ph type="ctrTitle" idx="2"/>
            <p:custDataLst>
              <p:tags r:id="rId3"/>
            </p:custDataLst>
          </p:nvPr>
        </p:nvSpPr>
        <p:spPr>
          <a:xfrm>
            <a:off x="2342515" y="2602865"/>
            <a:ext cx="7506970" cy="1461135"/>
          </a:xfrm>
        </p:spPr>
        <p:txBody>
          <a:bodyPr>
            <a:normAutofit fontScale="90000"/>
          </a:bodyPr>
          <a:p>
            <a:r>
              <a:rPr lang="zh-CN" altLang="en-US" sz="9600">
                <a:solidFill>
                  <a:schemeClr val="dk1">
                    <a:lumMod val="85000"/>
                    <a:lumOff val="15000"/>
                  </a:schemeClr>
                </a:solidFill>
              </a:rPr>
              <a:t> 钇氦公主</a:t>
            </a:r>
            <a:endParaRPr lang="zh-CN" altLang="en-US" sz="96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328930"/>
            <a:ext cx="11598275" cy="6198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365" y="1016635"/>
            <a:ext cx="3811270" cy="48240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96945" y="2706370"/>
            <a:ext cx="519874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 钇氦公主</a:t>
            </a:r>
            <a:endParaRPr lang="zh-CN" altLang="en-US" sz="8800"/>
          </a:p>
        </p:txBody>
      </p:sp>
      <p:sp>
        <p:nvSpPr>
          <p:cNvPr id="3" name="文本框 2"/>
          <p:cNvSpPr txBox="1"/>
          <p:nvPr/>
        </p:nvSpPr>
        <p:spPr>
          <a:xfrm>
            <a:off x="1398905" y="1958975"/>
            <a:ext cx="2098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和蔼可亲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9316720" y="3106420"/>
            <a:ext cx="2021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诲人不倦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800735" y="3106420"/>
            <a:ext cx="2066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教导有方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8695690" y="1958975"/>
            <a:ext cx="2087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英俊潇洒</a:t>
            </a:r>
            <a:endParaRPr lang="zh-CN" altLang="en-US" sz="3600" b="1"/>
          </a:p>
        </p:txBody>
      </p:sp>
      <p:sp>
        <p:nvSpPr>
          <p:cNvPr id="8" name="文本框 7"/>
          <p:cNvSpPr txBox="1"/>
          <p:nvPr/>
        </p:nvSpPr>
        <p:spPr>
          <a:xfrm>
            <a:off x="8685530" y="4248785"/>
            <a:ext cx="2097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幽默诙谐</a:t>
            </a:r>
            <a:endParaRPr lang="zh-CN" altLang="en-US" sz="3600" b="1"/>
          </a:p>
        </p:txBody>
      </p:sp>
      <p:sp>
        <p:nvSpPr>
          <p:cNvPr id="9" name="文本框 8"/>
          <p:cNvSpPr txBox="1"/>
          <p:nvPr/>
        </p:nvSpPr>
        <p:spPr>
          <a:xfrm>
            <a:off x="1398905" y="4248785"/>
            <a:ext cx="2098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博学多才</a:t>
            </a:r>
            <a:endParaRPr lang="zh-CN" altLang="en-US" sz="3600" b="1"/>
          </a:p>
        </p:txBody>
      </p:sp>
      <p:sp>
        <p:nvSpPr>
          <p:cNvPr id="10" name="文本框 9"/>
          <p:cNvSpPr txBox="1"/>
          <p:nvPr/>
        </p:nvSpPr>
        <p:spPr>
          <a:xfrm>
            <a:off x="5509895" y="541655"/>
            <a:ext cx="1171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吞云吐雾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5" grpId="0"/>
      <p:bldP spid="4" grpId="0"/>
      <p:bldP spid="9" grpId="0"/>
      <p:bldP spid="8" grpId="0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谢谢观看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SUBTYPE" val="q"/>
</p:tagLst>
</file>

<file path=ppt/tags/tag10.xml><?xml version="1.0" encoding="utf-8"?>
<p:tagLst xmlns:p="http://schemas.openxmlformats.org/presentationml/2006/main">
  <p:tag name="KSO_WM_SLIDE_BACKGROUND_TYPE" val="general"/>
</p:tagLst>
</file>

<file path=ppt/tags/tag11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SLIDE_BACKGROUND_TYPE" val="general"/>
</p:tagLst>
</file>

<file path=ppt/tags/tag13.xml><?xml version="1.0" encoding="utf-8"?>
<p:tagLst xmlns:p="http://schemas.openxmlformats.org/presentationml/2006/main">
  <p:tag name="KSO_WM_SLIDE_BACKGROUND_TYPE" val="general"/>
</p:tagLst>
</file>

<file path=ppt/tags/tag14.xml><?xml version="1.0" encoding="utf-8"?>
<p:tagLst xmlns:p="http://schemas.openxmlformats.org/presentationml/2006/main">
  <p:tag name="KSO_WM_SLIDE_BACKGROUND_TYPE" val="general"/>
</p:tagLst>
</file>

<file path=ppt/tags/tag1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</p:tagLst>
</file>

<file path=ppt/tags/tag16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SLIDE_BACKGROUND_TYPE" val="frame"/>
</p:tagLst>
</file>

<file path=ppt/tags/tag18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SLIDE_BACKGROUND_TYPE" val="frame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624_1*a*1"/>
  <p:tag name="KSO_WM_TEMPLATE_CATEGORY" val="custom"/>
  <p:tag name="KSO_WM_TEMPLATE_INDEX" val="2021162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世界地球日主题班会"/>
  <p:tag name="KSO_WM_UNIT_BLOCK" val="0"/>
  <p:tag name="KSO_WM_UNIT_DEC_AREA_ID" val="c207a5d5f35f45a9913fe62234ef8db7"/>
  <p:tag name="KSO_WM_UNIT_DEFAULT_FONT" val="24;60;4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4433e0a3720d4385b93530dfe079605f"/>
  <p:tag name="KSO_WM_UNIT_TEXT_FILL_FORE_SCHEMECOLOR_INDEX_BRIGHTNESS" val="0.15"/>
  <p:tag name="KSO_WM_UNIT_TEXT_FILL_FORE_SCHEMECOLOR_INDEX" val="13"/>
  <p:tag name="KSO_WM_UNIT_TEXT_FILL_TYPE" val="1"/>
  <p:tag name="KSO_WM_TEMPLATE_ASSEMBLE_XID" val="5f702c330ff15d9a40eb8087"/>
  <p:tag name="KSO_WM_TEMPLATE_ASSEMBLE_GROUPID" val="5f702c330ff15d9a40eb8087"/>
</p:tagLst>
</file>

<file path=ppt/tags/tag20.xml><?xml version="1.0" encoding="utf-8"?>
<p:tagLst xmlns:p="http://schemas.openxmlformats.org/presentationml/2006/main">
  <p:tag name="KSO_WM_SLIDE_BACKGROUND_TYPE" val="frame"/>
</p:tagLst>
</file>

<file path=ppt/tags/tag21.xml><?xml version="1.0" encoding="utf-8"?>
<p:tagLst xmlns:p="http://schemas.openxmlformats.org/presentationml/2006/main">
  <p:tag name="KSO_WM_SLIDE_BACKGROUND_TYPE" val="frame"/>
</p:tagLst>
</file>

<file path=ppt/tags/tag22.xml><?xml version="1.0" encoding="utf-8"?>
<p:tagLst xmlns:p="http://schemas.openxmlformats.org/presentationml/2006/main">
  <p:tag name="KSO_WM_SLIDE_BACKGROUND_TYPE" val="frame"/>
</p:tagLst>
</file>

<file path=ppt/tags/tag2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</p:tagLst>
</file>

<file path=ppt/tags/tag24.xml><?xml version="1.0" encoding="utf-8"?>
<p:tagLst xmlns:p="http://schemas.openxmlformats.org/presentationml/2006/main">
  <p:tag name="KSO_WM_SLIDE_BACKGROUND_TYPE" val="leftRight"/>
</p:tagLst>
</file>

<file path=ppt/tags/tag25.xml><?xml version="1.0" encoding="utf-8"?>
<p:tagLst xmlns:p="http://schemas.openxmlformats.org/presentationml/2006/main">
  <p:tag name="KSO_WM_SLIDE_BACKGROUND_TYPE" val="leftRight"/>
</p:tagLst>
</file>

<file path=ppt/tags/tag26.xml><?xml version="1.0" encoding="utf-8"?>
<p:tagLst xmlns:p="http://schemas.openxmlformats.org/presentationml/2006/main">
  <p:tag name="KSO_WM_SLIDE_BACKGROUND_TYPE" val="leftRight"/>
</p:tagLst>
</file>

<file path=ppt/tags/tag27.xml><?xml version="1.0" encoding="utf-8"?>
<p:tagLst xmlns:p="http://schemas.openxmlformats.org/presentationml/2006/main"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624_1*b*1"/>
  <p:tag name="KSO_WM_TEMPLATE_CATEGORY" val="custom"/>
  <p:tag name="KSO_WM_TEMPLATE_INDEX" val="20211624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37c6c49b3ae747aebbe99410e4eee14e"/>
  <p:tag name="KSO_WM_UNIT_DEFAULT_FONT" val="18;24;2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4433e0a3720d4385b93530dfe079605f"/>
  <p:tag name="KSO_WM_UNIT_TEXT_FILL_FORE_SCHEMECOLOR_INDEX_BRIGHTNESS" val="0.35"/>
  <p:tag name="KSO_WM_UNIT_TEXT_FILL_FORE_SCHEMECOLOR_INDEX" val="13"/>
  <p:tag name="KSO_WM_UNIT_TEXT_FILL_TYPE" val="1"/>
  <p:tag name="KSO_WM_TEMPLATE_ASSEMBLE_XID" val="5f702c330ff15d9a40eb8087"/>
  <p:tag name="KSO_WM_TEMPLATE_ASSEMBLE_GROUPID" val="5f702c330ff15d9a40eb8087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SLIDE_BACKGROUND_TYPE" val="topBottom"/>
</p:tagLst>
</file>

<file path=ppt/tags/tag34.xml><?xml version="1.0" encoding="utf-8"?>
<p:tagLst xmlns:p="http://schemas.openxmlformats.org/presentationml/2006/main"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</p:tagLst>
</file>

<file path=ppt/tags/tag39.xml><?xml version="1.0" encoding="utf-8"?>
<p:tagLst xmlns:p="http://schemas.openxmlformats.org/presentationml/2006/main">
  <p:tag name="KSO_WM_SLIDE_BACKGROUND_TYPE" val="bottomTop"/>
</p:tagLst>
</file>

<file path=ppt/tags/tag4.xml><?xml version="1.0" encoding="utf-8"?>
<p:tagLst xmlns:p="http://schemas.openxmlformats.org/presentationml/2006/main">
  <p:tag name="KSO_WM_UNIT_IGNORE_FIXCOLOR" val="1"/>
</p:tagLst>
</file>

<file path=ppt/tags/tag40.xml><?xml version="1.0" encoding="utf-8"?>
<p:tagLst xmlns:p="http://schemas.openxmlformats.org/presentationml/2006/main">
  <p:tag name="KSO_WM_SLIDE_BACKGROUND_TYPE" val="bottomTop"/>
</p:tagLst>
</file>

<file path=ppt/tags/tag41.xml><?xml version="1.0" encoding="utf-8"?>
<p:tagLst xmlns:p="http://schemas.openxmlformats.org/presentationml/2006/main">
  <p:tag name="KSO_WM_SLIDE_BACKGROUND_TYPE" val="bottomTop"/>
</p:tagLst>
</file>

<file path=ppt/tags/tag42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</p:tagLst>
</file>

<file path=ppt/tags/tag48.xml><?xml version="1.0" encoding="utf-8"?>
<p:tagLst xmlns:p="http://schemas.openxmlformats.org/presentationml/2006/main">
  <p:tag name="KSO_WM_SLIDE_BACKGROUND_TYPE" val="navigation"/>
</p:tagLst>
</file>

<file path=ppt/tags/tag49.xml><?xml version="1.0" encoding="utf-8"?>
<p:tagLst xmlns:p="http://schemas.openxmlformats.org/presentationml/2006/main">
  <p:tag name="KSO_WM_SLIDE_BACKGROUND_TYPE" val="navigation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624_1*a*1"/>
  <p:tag name="KSO_WM_TEMPLATE_CATEGORY" val="custom"/>
  <p:tag name="KSO_WM_TEMPLATE_INDEX" val="2021162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&#10;编辑章节内容"/>
  <p:tag name="KSO_WM_UNIT_DEFAULT_FONT" val="24;54;4"/>
  <p:tag name="KSO_WM_UNIT_BLOCK" val="0"/>
  <p:tag name="KSO_WM_UNIT_DEC_AREA_ID" val="787ce5af89d243f4a3a24bef792388e7"/>
  <p:tag name="KSO_WM_CHIP_GROUPID" val="5f2a2be26a8109a98fd91e48"/>
  <p:tag name="KSO_WM_CHIP_XID" val="5f2a2be26a8109a98fd91e49"/>
  <p:tag name="KSO_WM_CHIP_FILLAREA_FILL_RULE" val="{&quot;fill_align&quot;:&quot;cm&quot;,&quot;fill_mode&quot;:&quot;adaptive&quot;,&quot;sacle_strategy&quot;:&quot;smart&quot;}"/>
  <p:tag name="KSO_WM_ASSEMBLE_CHIP_INDEX" val="39035d4a1f574db581f1e6cd50df2958"/>
  <p:tag name="KSO_WM_UNIT_TEXT_FILL_FORE_SCHEMECOLOR_INDEX_BRIGHTNESS" val="0.15"/>
  <p:tag name="KSO_WM_UNIT_TEXT_FILL_FORE_SCHEMECOLOR_INDEX" val="13"/>
  <p:tag name="KSO_WM_UNIT_TEXT_FILL_TYPE" val="1"/>
  <p:tag name="KSO_WM_TEMPLATE_ASSEMBLE_XID" val="5f702c330ff15d9a40eb8073"/>
  <p:tag name="KSO_WM_TEMPLATE_ASSEMBLE_GROUPID" val="5f702c330ff15d9a40eb8073"/>
</p:tagLst>
</file>

<file path=ppt/tags/tag50.xml><?xml version="1.0" encoding="utf-8"?>
<p:tagLst xmlns:p="http://schemas.openxmlformats.org/presentationml/2006/main"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</p:tagLst>
</file>

<file path=ppt/tags/tag59.xml><?xml version="1.0" encoding="utf-8"?>
<p:tagLst xmlns:p="http://schemas.openxmlformats.org/presentationml/2006/main">
  <p:tag name="KSO_WM_SLIDE_BACKGROUND_TYPE" val="belt"/>
</p:tagLst>
</file>

<file path=ppt/tags/tag6.xml><?xml version="1.0" encoding="utf-8"?>
<p:tagLst xmlns:p="http://schemas.openxmlformats.org/presentationml/2006/main">
  <p:tag name="KSO_WM_UNIT_TYPE" val="i"/>
  <p:tag name="KSO_WM_UNIT_SUBTYPE" val="q"/>
</p:tagLst>
</file>

<file path=ppt/tags/tag60.xml><?xml version="1.0" encoding="utf-8"?>
<p:tagLst xmlns:p="http://schemas.openxmlformats.org/presentationml/2006/main"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TEMPLATE_CATEGORY" val="custom"/>
  <p:tag name="KSO_WM_TEMPLATE_INDEX" val="20204277"/>
</p:tagLst>
</file>

<file path=ppt/tags/tag67.xml><?xml version="1.0" encoding="utf-8"?>
<p:tagLst xmlns:p="http://schemas.openxmlformats.org/presentationml/2006/main">
  <p:tag name="KSO_WM_TEMPLATE_CATEGORY" val="custom"/>
  <p:tag name="KSO_WM_TEMPLATE_INDEX" val="20204277"/>
</p:tagLst>
</file>

<file path=ppt/tags/tag6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277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77_7*i*1"/>
  <p:tag name="KSO_WM_TEMPLATE_CATEGORY" val="custom"/>
  <p:tag name="KSO_WM_TEMPLATE_INDEX" val="2020427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63fe8d8b7db45769c3d2b0db8d35b02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95432e4b10b2410993657663daf8d19c&quot;,&quot;X&quot;:{&quot;Pos&quot;:1},&quot;Y&quot;:{&quot;Pos&quot;:1}},&quot;whChangeMode&quot;:0}"/>
  <p:tag name="KSO_WM_CHIP_GROUPID" val="5f2a2be26a8109a98fd91e48"/>
  <p:tag name="KSO_WM_CHIP_XID" val="5f2a2be26a8109a98fd91e49"/>
  <p:tag name="KSO_WM_CHIP_FILLAREA_FILL_RULE" val="{&quot;fill_align&quot;:&quot;cm&quot;,&quot;fill_mode&quot;:&quot;adaptive&quot;,&quot;sacle_strategy&quot;:&quot;smart&quot;}"/>
  <p:tag name="KSO_WM_ASSEMBLE_CHIP_INDEX" val="39035d4a1f574db581f1e6cd50df2958"/>
  <p:tag name="KSO_WM_UNIT_LINE_FORE_SCHEMECOLOR_INDEX_BRIGHTNESS" val="-0.25"/>
  <p:tag name="KSO_WM_UNIT_LINE_FORE_SCHEMECOLOR_INDEX" val="14"/>
  <p:tag name="KSO_WM_UNIT_LINE_FILL_TYPE" val="2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624_1*b*1"/>
  <p:tag name="KSO_WM_TEMPLATE_CATEGORY" val="custom"/>
  <p:tag name="KSO_WM_TEMPLATE_INDEX" val="20211624"/>
  <p:tag name="KSO_WM_UNIT_LAYERLEVEL" val="1"/>
  <p:tag name="KSO_WM_TAG_VERSION" val="1.0"/>
  <p:tag name="KSO_WM_BEAUTIFY_FLAG" val="#wm#"/>
  <p:tag name="KSO_WM_UNIT_PRESET_TEXT" val="单击此处输入你的副标题，文字是您思想的提炼，为了最终演示发布的良好效果，请尽量言简意赅的阐述观点。"/>
  <p:tag name="KSO_WM_UNIT_DEFAULT_FONT" val="18;24;2"/>
  <p:tag name="KSO_WM_UNIT_BLOCK" val="0"/>
  <p:tag name="KSO_WM_UNIT_DEC_AREA_ID" val="f11f54269b9e4f6fabf399cd494a8423"/>
  <p:tag name="KSO_WM_CHIP_GROUPID" val="5ebe3be80ac41c4a0a525608"/>
  <p:tag name="KSO_WM_CHIP_XID" val="5ebe3be80ac41c4a0a525609"/>
  <p:tag name="KSO_WM_CHIP_FILLAREA_FILL_RULE" val="{&quot;fill_align&quot;:&quot;cm&quot;,&quot;fill_mode&quot;:&quot;adaptive&quot;,&quot;sacle_strategy&quot;:&quot;smart&quot;}"/>
  <p:tag name="KSO_WM_ASSEMBLE_CHIP_INDEX" val="856c550c64bf42b6a999106317456742"/>
  <p:tag name="KSO_WM_UNIT_TEXT_FILL_FORE_SCHEMECOLOR_INDEX_BRIGHTNESS" val="0.35"/>
  <p:tag name="KSO_WM_UNIT_TEXT_FILL_FORE_SCHEMECOLOR_INDEX" val="13"/>
  <p:tag name="KSO_WM_UNIT_TEXT_FILL_TYPE" val="1"/>
  <p:tag name="KSO_WM_TEMPLATE_ASSEMBLE_XID" val="5f702c330ff15d9a40eb809a"/>
  <p:tag name="KSO_WM_TEMPLATE_ASSEMBLE_GROUPID" val="5f702c330ff15d9a40eb809a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77_7*i*2"/>
  <p:tag name="KSO_WM_TEMPLATE_CATEGORY" val="custom"/>
  <p:tag name="KSO_WM_TEMPLATE_INDEX" val="2020427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2d851857eee488d922621ca582b0c75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1},&quot;ReferentInfo&quot;:{&quot;Id&quot;:&quot;797b6368445b4450afd3ad28813626ff&quot;,&quot;X&quot;:{&quot;Pos&quot;:1},&quot;Y&quot;:{&quot;Pos&quot;:1}},&quot;whChangeMode&quot;:0}"/>
  <p:tag name="KSO_WM_CHIP_GROUPID" val="5f2a2be26a8109a98fd91e48"/>
  <p:tag name="KSO_WM_CHIP_XID" val="5f2a2be26a8109a98fd91e49"/>
  <p:tag name="KSO_WM_CHIP_FILLAREA_FILL_RULE" val="{&quot;fill_align&quot;:&quot;cm&quot;,&quot;fill_mode&quot;:&quot;adaptive&quot;,&quot;sacle_strategy&quot;:&quot;smart&quot;}"/>
  <p:tag name="KSO_WM_ASSEMBLE_CHIP_INDEX" val="39035d4a1f574db581f1e6cd50df2958"/>
  <p:tag name="KSO_WM_UNIT_LINE_FORE_SCHEMECOLOR_INDEX_BRIGHTNESS" val="-0.25"/>
  <p:tag name="KSO_WM_UNIT_LINE_FORE_SCHEMECOLOR_INDEX" val="14"/>
  <p:tag name="KSO_WM_UNIT_LINE_FILL_TYPE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277_7*a*1"/>
  <p:tag name="KSO_WM_TEMPLATE_CATEGORY" val="custom"/>
  <p:tag name="KSO_WM_TEMPLATE_INDEX" val="202042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&#13;编辑章节内容"/>
  <p:tag name="KSO_WM_UNIT_DEFAULT_FONT" val="24;54;4"/>
  <p:tag name="KSO_WM_UNIT_BLOCK" val="0"/>
  <p:tag name="KSO_WM_UNIT_DEC_AREA_ID" val="787ce5af89d243f4a3a24bef792388e7"/>
  <p:tag name="KSO_WM_CHIP_GROUPID" val="5f2a2be26a8109a98fd91e48"/>
  <p:tag name="KSO_WM_CHIP_XID" val="5f2a2be26a8109a98fd91e49"/>
  <p:tag name="KSO_WM_CHIP_FILLAREA_FILL_RULE" val="{&quot;fill_align&quot;:&quot;cm&quot;,&quot;fill_mode&quot;:&quot;adaptive&quot;,&quot;sacle_strategy&quot;:&quot;smart&quot;}"/>
  <p:tag name="KSO_WM_ASSEMBLE_CHIP_INDEX" val="39035d4a1f574db581f1e6cd50df2958"/>
  <p:tag name="KSO_WM_UNIT_TEXT_FILL_FORE_SCHEMECOLOR_INDEX_BRIGHTNESS" val="0.15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4277"/>
  <p:tag name="KSO_WM_CHIP_INFOS" val="{&quot;layout_type&quot;:&quot;forframe&quot;,&quot;slide_type&quot;:[&quot;sectionTitle&quot;],&quot;aspect_ratio&quot;:&quot;16:9&quot;}"/>
  <p:tag name="KSO_WM_CHIP_XID" val="5ebe041a0ac41c4a0a525594"/>
  <p:tag name="KSO_WM_CHIP_FILLPROP" val="[[{&quot;fill_id&quot;:&quot;42cb2ac89ea24014adf9cd47faff8a1c&quot;,&quot;fill_align&quot;:&quot;cm&quot;,&quot;text_align&quot;:&quot;cm&quot;,&quot;text_direction&quot;:&quot;horizontal&quot;,&quot;chip_types&quot;:[&quot;text&quot;,&quot;header&quot;]}]]"/>
  <p:tag name="KSO_WM_SLIDE_ID" val="custom20204277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700*350"/>
  <p:tag name="KSO_WM_SLIDE_POSITION" val="129*94"/>
  <p:tag name="KSO_WM_TAG_VERSION" val="1.0"/>
  <p:tag name="KSO_WM_SLIDE_LAYOUT" val="a_e"/>
  <p:tag name="KSO_WM_SLIDE_LAYOUT_CNT" val="1_1"/>
  <p:tag name="KSO_WM_CHIP_GROUPID" val="5ebf6661ddc3daf3fef3f760"/>
  <p:tag name="KSO_WM_SLIDE_LAYOUT_INFO" val="{&quot;id&quot;:&quot;2020-09-27T14:08:10&quot;,&quot;margin&quot;:{&quot;bottom&quot;:3.7248258590698242,&quot;left&quot;:8.2178888320922852,&quot;right&quot;:7.4921665191650391,&quot;top&quot;:3.7248318195343018},&quot;type&quot;:0}"/>
  <p:tag name="KSO_WM_SLIDE_BK_DARK_LIGHT" val="2"/>
  <p:tag name="KSO_WM_SLIDE_BACKGROUND_TYPE" val="general"/>
  <p:tag name="KSO_WM_SLIDE_SUPPORT_FEATURE_TYPE" val="0"/>
  <p:tag name="KSO_WM_TEMPLATE_ASSEMBLE_XID" val="5f702c330ff15d9a40eb8073"/>
  <p:tag name="KSO_WM_TEMPLATE_ASSEMBLE_GROUPID" val="5f702c330ff15d9a40eb8073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277"/>
  <p:tag name="KSO_WM_CHIP_INFOS" val="{&quot;layout_type&quot;:&quot;forframe&quot;,&quot;slide_type&quot;:[&quot;sectionTitle&quot;],&quot;aspect_ratio&quot;:&quot;16:9&quot;}"/>
  <p:tag name="KSO_WM_CHIP_XID" val="5ebe041a0ac41c4a0a525594"/>
  <p:tag name="KSO_WM_CHIP_FILLPROP" val="[[{&quot;fill_id&quot;:&quot;42cb2ac89ea24014adf9cd47faff8a1c&quot;,&quot;fill_align&quot;:&quot;cm&quot;,&quot;text_align&quot;:&quot;cm&quot;,&quot;text_direction&quot;:&quot;horizontal&quot;,&quot;chip_types&quot;:[&quot;text&quot;,&quot;header&quot;]}]]"/>
  <p:tag name="KSO_WM_SLIDE_ID" val="custom20204277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700*350"/>
  <p:tag name="KSO_WM_SLIDE_POSITION" val="129*94"/>
  <p:tag name="KSO_WM_TAG_VERSION" val="1.0"/>
  <p:tag name="KSO_WM_SLIDE_LAYOUT" val="a_e"/>
  <p:tag name="KSO_WM_SLIDE_LAYOUT_CNT" val="1_1"/>
  <p:tag name="KSO_WM_CHIP_GROUPID" val="5ebf6661ddc3daf3fef3f760"/>
  <p:tag name="KSO_WM_SLIDE_LAYOUT_INFO" val="{&quot;id&quot;:&quot;2020-09-27T14:08:10&quot;,&quot;margin&quot;:{&quot;bottom&quot;:3.7248258590698242,&quot;left&quot;:8.2178888320922852,&quot;right&quot;:7.4921665191650391,&quot;top&quot;:3.7248318195343018},&quot;type&quot;:0}"/>
  <p:tag name="KSO_WM_SLIDE_BK_DARK_LIGHT" val="2"/>
  <p:tag name="KSO_WM_SLIDE_BACKGROUND_TYPE" val="general"/>
  <p:tag name="KSO_WM_SLIDE_SUPPORT_FEATURE_TYPE" val="0"/>
  <p:tag name="KSO_WM_TEMPLATE_ASSEMBLE_XID" val="5f702c330ff15d9a40eb8073"/>
  <p:tag name="KSO_WM_TEMPLATE_ASSEMBLE_GROUPID" val="5f702c330ff15d9a40eb8073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4277"/>
  <p:tag name="KSO_WM_CHIP_INFOS" val="{&quot;layout_type&quot;:&quot;forframe&quot;,&quot;slide_type&quot;:[&quot;sectionTitle&quot;],&quot;aspect_ratio&quot;:&quot;16:9&quot;}"/>
  <p:tag name="KSO_WM_CHIP_XID" val="5ebe041a0ac41c4a0a525594"/>
  <p:tag name="KSO_WM_CHIP_FILLPROP" val="[[{&quot;fill_id&quot;:&quot;42cb2ac89ea24014adf9cd47faff8a1c&quot;,&quot;fill_align&quot;:&quot;cm&quot;,&quot;text_align&quot;:&quot;cm&quot;,&quot;text_direction&quot;:&quot;horizontal&quot;,&quot;chip_types&quot;:[&quot;text&quot;,&quot;header&quot;]}]]"/>
  <p:tag name="KSO_WM_SLIDE_ID" val="custom20204277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700*350"/>
  <p:tag name="KSO_WM_SLIDE_POSITION" val="129*94"/>
  <p:tag name="KSO_WM_TAG_VERSION" val="1.0"/>
  <p:tag name="KSO_WM_SLIDE_LAYOUT" val="a_e"/>
  <p:tag name="KSO_WM_SLIDE_LAYOUT_CNT" val="1_1"/>
  <p:tag name="KSO_WM_CHIP_GROUPID" val="5ebf6661ddc3daf3fef3f760"/>
  <p:tag name="KSO_WM_SLIDE_LAYOUT_INFO" val="{&quot;id&quot;:&quot;2020-09-27T14:08:10&quot;,&quot;margin&quot;:{&quot;bottom&quot;:3.7248258590698242,&quot;left&quot;:8.2178888320922852,&quot;right&quot;:7.4921665191650391,&quot;top&quot;:3.7248318195343018},&quot;type&quot;:0}"/>
  <p:tag name="KSO_WM_SLIDE_BK_DARK_LIGHT" val="2"/>
  <p:tag name="KSO_WM_SLIDE_BACKGROUND_TYPE" val="general"/>
  <p:tag name="KSO_WM_SLIDE_SUPPORT_FEATURE_TYPE" val="0"/>
  <p:tag name="KSO_WM_TEMPLATE_ASSEMBLE_XID" val="5f702c330ff15d9a40eb8073"/>
  <p:tag name="KSO_WM_TEMPLATE_ASSEMBLE_GROUPID" val="5f702c330ff15d9a40eb8073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77_48*a*1"/>
  <p:tag name="KSO_WM_TEMPLATE_CATEGORY" val="custom"/>
  <p:tag name="KSO_WM_TEMPLATE_INDEX" val="20204277"/>
  <p:tag name="KSO_WM_UNIT_LAYERLEVEL" val="1"/>
  <p:tag name="KSO_WM_TAG_VERSION" val="1.0"/>
  <p:tag name="KSO_WM_BEAUTIFY_FLAG" val="#wm#"/>
  <p:tag name="KSO_WM_UNIT_PRESET_TEXT" val="谢谢观看"/>
  <p:tag name="KSO_WM_UNIT_DEFAULT_FONT" val="60;81;4"/>
  <p:tag name="KSO_WM_UNIT_BLOCK" val="0"/>
  <p:tag name="KSO_WM_UNIT_DEC_AREA_ID" val="d7f59b8db99f4335881b251dd7fd003d"/>
  <p:tag name="KSO_WM_CHIP_GROUPID" val="5ebe3be80ac41c4a0a525608"/>
  <p:tag name="KSO_WM_CHIP_XID" val="5ebe3be80ac41c4a0a525609"/>
  <p:tag name="KSO_WM_CHIP_FILLAREA_FILL_RULE" val="{&quot;fill_align&quot;:&quot;cm&quot;,&quot;fill_mode&quot;:&quot;adaptive&quot;,&quot;sacle_strategy&quot;:&quot;smart&quot;}"/>
  <p:tag name="KSO_WM_ASSEMBLE_CHIP_INDEX" val="856c550c64bf42b6a999106317456742"/>
  <p:tag name="KSO_WM_UNIT_TEXT_FILL_FORE_SCHEMECOLOR_INDEX_BRIGHTNESS" val="0.15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4277"/>
  <p:tag name="KSO_WM_CHIP_INFOS" val="{&quot;layout_type&quot;:&quot;forright&quot;,&quot;slide_type&quot;:[&quot;endPage&quot;],&quot;aspect_ratio&quot;:&quot;16:9&quot;}"/>
  <p:tag name="KSO_WM_CHIP_XID" val="5ec34a930ac41c4a0a525d3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4277_48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8"/>
  <p:tag name="KSO_WM_SLIDE_SIZE" val="380*460"/>
  <p:tag name="KSO_WM_SLIDE_POSITION" val="520*3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09-27T14:08:26&quot;,&quot;maxSize&quot;:{&quot;size1&quot;:53.857814986617477},&quot;minSize&quot;:{&quot;size1&quot;:39.357814986617477},&quot;normalSize&quot;:{&quot;size1&quot;:49.057814986617473},&quot;subLayout&quot;:[{&quot;id&quot;:&quot;2020-09-27T14:08:26&quot;,&quot;margin&quot;:{&quot;bottom&quot;:0.17951203882694244,&quot;left&quot;:18.34459114074707,&quot;right&quot;:2.1164145469665527,&quot;top&quot;:5.8199043273925781},&quot;type&quot;:0},{&quot;id&quot;:&quot;2020-09-27T14:08:26&quot;,&quot;margin&quot;:{&quot;bottom&quot;:5.8198914527893066,&quot;left&quot;:18.34459114074707,&quot;right&quot;:2.1164145469665527,&quot;top&quot;:0.19972382485866547},&quot;type&quot;:0}],&quot;type&quot;:0}"/>
  <p:tag name="KSO_WM_SLIDE_BK_DARK_LIGHT" val="2"/>
  <p:tag name="KSO_WM_SLIDE_BACKGROUND_TYPE" val="general"/>
  <p:tag name="KSO_WM_SLIDE_SUPPORT_FEATURE_TYPE" val="0"/>
  <p:tag name="KSO_WM_TEMPLATE_ASSEMBLE_XID" val="5f702c330ff15d9a40eb809a"/>
  <p:tag name="KSO_WM_TEMPLATE_ASSEMBLE_GROUPID" val="5f702c330ff15d9a40eb809a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624_1*a*1"/>
  <p:tag name="KSO_WM_TEMPLATE_CATEGORY" val="custom"/>
  <p:tag name="KSO_WM_TEMPLATE_INDEX" val="20211624"/>
  <p:tag name="KSO_WM_UNIT_LAYERLEVEL" val="1"/>
  <p:tag name="KSO_WM_TAG_VERSION" val="1.0"/>
  <p:tag name="KSO_WM_BEAUTIFY_FLAG" val="#wm#"/>
  <p:tag name="KSO_WM_UNIT_PRESET_TEXT" val="谢谢观看"/>
  <p:tag name="KSO_WM_UNIT_DEFAULT_FONT" val="60;81;4"/>
  <p:tag name="KSO_WM_UNIT_BLOCK" val="0"/>
  <p:tag name="KSO_WM_UNIT_DEC_AREA_ID" val="d7f59b8db99f4335881b251dd7fd003d"/>
  <p:tag name="KSO_WM_CHIP_GROUPID" val="5ebe3be80ac41c4a0a525608"/>
  <p:tag name="KSO_WM_CHIP_XID" val="5ebe3be80ac41c4a0a525609"/>
  <p:tag name="KSO_WM_CHIP_FILLAREA_FILL_RULE" val="{&quot;fill_align&quot;:&quot;cm&quot;,&quot;fill_mode&quot;:&quot;adaptive&quot;,&quot;sacle_strategy&quot;:&quot;smart&quot;}"/>
  <p:tag name="KSO_WM_ASSEMBLE_CHIP_INDEX" val="856c550c64bf42b6a999106317456742"/>
  <p:tag name="KSO_WM_UNIT_TEXT_FILL_FORE_SCHEMECOLOR_INDEX_BRIGHTNESS" val="0.15"/>
  <p:tag name="KSO_WM_UNIT_TEXT_FILL_FORE_SCHEMECOLOR_INDEX" val="13"/>
  <p:tag name="KSO_WM_UNIT_TEXT_FILL_TYPE" val="1"/>
  <p:tag name="KSO_WM_TEMPLATE_ASSEMBLE_XID" val="5f702c330ff15d9a40eb809a"/>
  <p:tag name="KSO_WM_TEMPLATE_ASSEMBLE_GROUPID" val="5f702c330ff15d9a40eb809a"/>
</p:tagLst>
</file>

<file path=ppt/tags/tag9.xml><?xml version="1.0" encoding="utf-8"?>
<p:tagLst xmlns:p="http://schemas.openxmlformats.org/presentationml/2006/main">
  <p:tag name="KSO_WM_SLIDE_BACKGROUND_TYPE" val="general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CF3EF"/>
      </a:dk2>
      <a:lt2>
        <a:srgbClr val="FFFFFF"/>
      </a:lt2>
      <a:accent1>
        <a:srgbClr val="87BA9D"/>
      </a:accent1>
      <a:accent2>
        <a:srgbClr val="71B6B1"/>
      </a:accent2>
      <a:accent3>
        <a:srgbClr val="6BAFC8"/>
      </a:accent3>
      <a:accent4>
        <a:srgbClr val="76A3D6"/>
      </a:accent4>
      <a:accent5>
        <a:srgbClr val="9294D1"/>
      </a:accent5>
      <a:accent6>
        <a:srgbClr val="B586B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1_Office 主题​​</vt:lpstr>
      <vt:lpstr> 钇氦公主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WPS_1607005899</cp:lastModifiedBy>
  <cp:revision>30</cp:revision>
  <dcterms:created xsi:type="dcterms:W3CDTF">2019-06-19T02:08:00Z</dcterms:created>
  <dcterms:modified xsi:type="dcterms:W3CDTF">2021-12-16T04:34:16Z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2052-11.1.0.9155</vt:lpwstr>
  </property>
</Properties>
</file>