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94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3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5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7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7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5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CAF2-2A68-4A1D-996B-C11553C0E84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bilibili.com/video/BV1Wr4y11715?from=search&amp;seid=6072989194002608964&amp;spm_id_from=333.337.0.0" TargetMode="External"/><Relationship Id="rId18" Type="http://schemas.openxmlformats.org/officeDocument/2006/relationships/hyperlink" Target="https://www.bilibili.com/video/BV1xK4y1V7CX?from=search&amp;seid=10009038080902174512&amp;spm_id_from=333.337.0.0" TargetMode="External"/><Relationship Id="rId26" Type="http://schemas.openxmlformats.org/officeDocument/2006/relationships/hyperlink" Target="https://music.163.com/#/song?id=28907016" TargetMode="External"/><Relationship Id="rId3" Type="http://schemas.openxmlformats.org/officeDocument/2006/relationships/image" Target="../media/image2.jpeg"/><Relationship Id="rId21" Type="http://schemas.openxmlformats.org/officeDocument/2006/relationships/hyperlink" Target="https://www.bilibili.com/video/BV1HX4y1P7Fy?from=search&amp;seid=18299953557968213773&amp;spm_id_from=333.337.0.0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17" Type="http://schemas.openxmlformats.org/officeDocument/2006/relationships/image" Target="../media/image12.jpeg"/><Relationship Id="rId25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hyperlink" Target="https://www.bilibili.com/video/BV1wU4y1H7Eh?from=search&amp;seid=16906725498129930340&amp;spm_id_from=333.337.0.0" TargetMode="Externa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8.jpeg"/><Relationship Id="rId24" Type="http://schemas.openxmlformats.org/officeDocument/2006/relationships/image" Target="../media/image15.jpeg"/><Relationship Id="rId5" Type="http://schemas.openxmlformats.org/officeDocument/2006/relationships/hyperlink" Target="https://www.bilibili.com/video/BV1Sb411T7qz?from=search&amp;seid=16411707161434833210&amp;spm_id_from=333.337.0.0" TargetMode="External"/><Relationship Id="rId15" Type="http://schemas.openxmlformats.org/officeDocument/2006/relationships/image" Target="../media/image11.jpeg"/><Relationship Id="rId23" Type="http://schemas.openxmlformats.org/officeDocument/2006/relationships/hyperlink" Target="https://www.bilibili.com/video/BV1eW411G719?from=search&amp;seid=2244158733370742424&amp;spm_id_from=333.337.0.0" TargetMode="External"/><Relationship Id="rId28" Type="http://schemas.openxmlformats.org/officeDocument/2006/relationships/hyperlink" Target="https://www.bilibili.com/video/BV1SW411u7dr?from=search&amp;seid=9374015342354056005&amp;spm_id_from=333.337.0.0" TargetMode="External"/><Relationship Id="rId10" Type="http://schemas.openxmlformats.org/officeDocument/2006/relationships/image" Target="../media/image7.jpeg"/><Relationship Id="rId19" Type="http://schemas.openxmlformats.org/officeDocument/2006/relationships/hyperlink" Target="https://www.bilibili.com/video/BV1kv411P7Ek?from=search&amp;seid=16489334214339925089&amp;spm_id_from=333.337.0.0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www.bilibili.com/video/BV13L411E7B8?from=search&amp;seid=1895530631768083357&amp;spm_id_from=333.337.0.0" TargetMode="External"/><Relationship Id="rId14" Type="http://schemas.openxmlformats.org/officeDocument/2006/relationships/image" Target="../media/image10.jpeg"/><Relationship Id="rId22" Type="http://schemas.openxmlformats.org/officeDocument/2006/relationships/image" Target="../media/image14.jpeg"/><Relationship Id="rId27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109" y="980728"/>
            <a:ext cx="7147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Eat through the Internet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109" y="993502"/>
            <a:ext cx="7147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Eat through the Internet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3140968"/>
            <a:ext cx="409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More than 70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6314" y="4437112"/>
            <a:ext cx="3894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Fly in, fly out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pic>
        <p:nvPicPr>
          <p:cNvPr id="1026" name="Picture 2" descr="https://gimg2.baidu.com/image_search/src=http%3A%2F%2Fb-ssl.duitang.com%2Fuploads%2Fitem%2F201608%2F13%2F20160813171635_3hCiV.jpeg&amp;refer=http%3A%2F%2Fb-ssl.duitang.com&amp;app=2002&amp;size=f9999,10000&amp;q=a80&amp;n=0&amp;g=0n&amp;fmt=jpeg?sec=1643381477&amp;t=0f42e780c248897237e29e57d4a445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12180"/>
            <a:ext cx="5143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616pic.com%2Fbg_w1180%2F00%2F13%2F41%2FHnoEa58Czj.jpg&amp;refer=http%3A%2F%2Fpic.616pic.com&amp;app=2002&amp;size=f9999,10000&amp;q=a80&amp;n=0&amp;g=0n&amp;fmt=jpeg?sec=1643381693&amp;t=1d07016cfdffde4360cc383d17b012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24" y="1327994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pic.16pic.com%2F00%2F51%2F36%2F16pic_5136545_b.jpg&amp;refer=http%3A%2F%2Fpic.16pic.com&amp;app=2002&amp;size=f9999,10000&amp;q=a80&amp;n=0&amp;g=0n&amp;fmt=jpeg?sec=1643381798&amp;t=8953bfa2c0c8fea86934234f2eaf0fc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44" y="1382267"/>
            <a:ext cx="3851920" cy="38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5b0988e595225.cdn.sohucs.com%2Fimages%2F20180502%2F79d49a286bb94c4b8c2e3bf3753feead.gif&amp;refer=http%3A%2F%2F5b0988e595225.cdn.sohucs.com&amp;app=2002&amp;size=f9999,10000&amp;q=a80&amp;n=0&amp;g=0n&amp;fmt=jpeg?sec=1643381914&amp;t=71c81f28802eb41f58700a2b23a39fda">
            <a:hlinkClick r:id="rId5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26" y="2088639"/>
            <a:ext cx="2511156" cy="251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hbimg.b0.upaiyun.com%2F57eef75dc47cd09b098fa8cffd57803e86067651208e3-T1ij0I_fw658&amp;refer=http%3A%2F%2Fhbimg.b0.upaiyun.com&amp;app=2002&amp;size=f9999,10000&amp;q=a80&amp;n=0&amp;g=0n&amp;fmt=jpeg?sec=1643382205&amp;t=8cefb4130906d2ef37fd228244cc5f5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52" y="1727624"/>
            <a:ext cx="5613912" cy="35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1013"/>
            <a:ext cx="3762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975939" y="2967335"/>
            <a:ext cx="5192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9"/>
              </a:rPr>
              <a:t>A GREAT COOKER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37" name="Picture 13" descr="https://gimg2.baidu.com/image_search/src=http%3A%2F%2Fvsd-picture.cdn.bcebos.com%2F798bcb60fa1bd30e404ee828724fe34c42fb53a6.jpg&amp;refer=http%3A%2F%2Fvsd-picture.cdn.bcebos.com&amp;app=2002&amp;size=f9999,10000&amp;q=a80&amp;n=0&amp;g=0n&amp;fmt=jpeg?sec=1643382550&amp;t=fccd211979a8dafba6480d0d860a36b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1" y="692696"/>
            <a:ext cx="916305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gimg2.baidu.com/image_search/src=http%3A%2F%2Fi0.hdslb.com%2Fbfs%2Farticle%2Fa2ff74866823f964bc74c51b862239235e628c82.jpg&amp;refer=http%3A%2F%2Fi0.hdslb.com&amp;app=2002&amp;size=f9999,10000&amp;q=a80&amp;n=0&amp;g=0n&amp;fmt=jpeg?sec=1643382621&amp;t=97ece9f4270de3f96f75931f6e9af03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" y="271647"/>
            <a:ext cx="9201981" cy="56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84" y="993246"/>
            <a:ext cx="52101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68198" y="2967335"/>
            <a:ext cx="8607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13"/>
              </a:rPr>
              <a:t>TO GET MORE INFORMATION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42" name="Picture 18" descr="https://gimg2.baidu.com/image_search/src=http%3A%2F%2Fimg.mp.itc.cn%2Fupload%2F20161017%2F9184efcbfd764896a8d631297aab5fcd_th.jpeg&amp;refer=http%3A%2F%2Fimg.mp.itc.cn&amp;app=2002&amp;size=f9999,10000&amp;q=a80&amp;n=0&amp;g=0n&amp;fmt=jpeg?sec=1643383038&amp;t=fb6668bc7e9fd77aee6c810ddb2e06b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545759"/>
            <a:ext cx="9145016" cy="57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mg2.baidu.com/image_search/src=http%3A%2F%2Fimage.cnhnb.com%2Fimage%2Fjpeg%2Fhead%2F2021%2F05%2F06%2Faf20fb0d0de5462da6f08b9653e6f82f.jpeg&amp;refer=http%3A%2F%2Fimage.cnhnb.com&amp;app=2002&amp;size=f9999,10000&amp;q=a80&amp;n=0&amp;g=0n&amp;fmt=jpeg?sec=1643383141&amp;t=12789fdda4e42504ee9d1a833d133a1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841" y="993502"/>
            <a:ext cx="13069710" cy="59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67082" y="181956"/>
            <a:ext cx="3956852" cy="87100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translate</a:t>
            </a:r>
          </a:p>
          <a:p>
            <a:pPr algn="ctr"/>
            <a:endParaRPr lang="en-US" altLang="zh-CN" sz="8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altLang="zh-CN" sz="8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altLang="zh-CN" sz="8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altLang="zh-CN" sz="8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altLang="zh-CN" sz="8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zh-CN" altLang="en-US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1222" y="2967335"/>
            <a:ext cx="64015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  <a:hlinkClick r:id="rId16"/>
              </a:rPr>
              <a:t>watermelon</a:t>
            </a:r>
            <a:endParaRPr lang="zh-CN" alt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pic>
        <p:nvPicPr>
          <p:cNvPr id="1046" name="Picture 22" descr="https://gimg2.baidu.com/image_search/src=http%3A%2F%2Fnimg.ws.126.net%2F%3Furl%3Dhttp%3A%2F%2Fcms-bucket.ws.126.net%2F2021%2F0905%2Fff330683j00qyyub90019c000hs00dic.jpg%26thumbnail%3D650x2147483647%26quality%3D80%26type%3Djpg&amp;refer=http%3A%2F%2Fnimg.ws.126.net&amp;app=2002&amp;size=f9999,10000&amp;q=a80&amp;n=0&amp;g=0n&amp;fmt=jpeg?sec=1643383703&amp;t=762f7f239342ddbe8874a563407e01e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50" y="1166329"/>
            <a:ext cx="609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057804" y="2967335"/>
            <a:ext cx="3028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hlinkClick r:id="rId18"/>
              </a:rPr>
              <a:t>1:50/2:57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48" name="Picture 24" descr="https://img0.baidu.com/it/u=1130468671,4172570410&amp;fm=26&amp;fmt=auto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96" y="116351"/>
            <a:ext cx="6191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gimg2.baidu.com/image_search/src=http%3A%2F%2Fnimg.ws.126.net%2F%3Furl%3Dhttp%253A%252F%252Fdingyue.ws.126.net%252F2021%252F1007%252F080cea91j00r0lk3l000kd000go008rp.jpg%26thumbnail%3D650x2147483647%26quality%3D80%26type%3Djpg&amp;refer=http%3A%2F%2Fnimg.ws.126.net&amp;app=2002&amp;size=f9999,10000&amp;q=a80&amp;n=0&amp;g=0n&amp;fmt=jpeg?sec=1643384180&amp;t=38b064fce1245ba942920c2c7ab075c1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92" y="1980716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gimg2.baidu.com/image_search/src=http%3A%2F%2Fcms-bucket.ws.126.net%2F2020%2F0715%2F9569358fj00qdi8c3000sc000hi00fvc.jpg%3FimageView%26thumbnail%3D550x0&amp;refer=http%3A%2F%2Fcms-bucket.ws.126.net&amp;app=2002&amp;size=f9999,10000&amp;q=a80&amp;n=0&amp;g=0n&amp;fmt=jpeg?sec=1643384316&amp;t=b863061abd6b307632cfa5fd3baf68e7">
            <a:hlinkClick r:id="rId23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09" y="764480"/>
            <a:ext cx="52387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3" y="210582"/>
            <a:ext cx="8513725" cy="58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 descr="https://gimg2.baidu.com/image_search/src=http%3A%2F%2Fnimg.ws.126.net%2F%3Furl%3Dhttp%3A%2F%2Fdingyue.ws.126.net%2F2021%2F0729%2F54520d1cj00qx08uf002sd200m800m8g00id00id.jpg%26thumbnail%3D650x2147483647%26quality%3D80%26type%3Djpg&amp;refer=http%3A%2F%2Fnimg.ws.126.net&amp;app=2002&amp;size=f9999,10000&amp;q=a80&amp;n=0&amp;g=0n&amp;fmt=jpeg?sec=1643384598&amp;t=53f937fe95b5d4c7f3f373d504b85903">
            <a:hlinkClick r:id="rId26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75" y="331055"/>
            <a:ext cx="6191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438634" y="3229224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生异形啊哥俩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95077" y="3325890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你这瓜多少钱一斤啊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36908" y="3412210"/>
            <a:ext cx="5743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你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**故意找猹是吧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26200" y="2813726"/>
            <a:ext cx="50545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我一开水果摊的</a:t>
            </a:r>
            <a:endParaRPr lang="en-US" altLang="zh-CN" sz="54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能卖你生瓜蛋子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84759" y="3325890"/>
            <a:ext cx="5048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你**劈我瓜是吧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72960" y="3229224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撒日朗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6344" y="2967335"/>
            <a:ext cx="245131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8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hlinkClick r:id="rId28"/>
              </a:rPr>
              <a:t>面</a:t>
            </a:r>
            <a:r>
              <a:rPr lang="zh-CN" altLang="en-US" sz="88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hlinkClick r:id="rId28"/>
              </a:rPr>
              <a:t>筋</a:t>
            </a:r>
            <a:endParaRPr lang="zh-CN" altLang="en-US" sz="8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85682" y="2967335"/>
            <a:ext cx="93153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8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Thanks for listening</a:t>
            </a:r>
            <a:endParaRPr lang="zh-CN" altLang="en-US" sz="8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81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0" dur="175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1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1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175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175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1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1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2" dur="175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175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1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1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175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175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1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1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175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1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1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6" dur="175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1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1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175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1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17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7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8" dur="175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91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25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525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25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5249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 build="allAtOnce"/>
      <p:bldP spid="10" grpId="0"/>
      <p:bldP spid="10" grpId="1"/>
      <p:bldP spid="11" grpId="0"/>
      <p:bldP spid="11" grpId="1"/>
      <p:bldP spid="12" grpId="0"/>
      <p:bldP spid="12" grpId="1"/>
      <p:bldP spid="2" grpId="0"/>
      <p:bldP spid="2" grpId="1"/>
      <p:bldP spid="2" grpId="2"/>
      <p:bldP spid="2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  <p:bldP spid="34" grpId="2"/>
      <p:bldP spid="34" grpId="3"/>
      <p:bldP spid="3" grpId="0"/>
      <p:bldP spid="3" grpId="1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78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11</cp:revision>
  <dcterms:created xsi:type="dcterms:W3CDTF">2021-12-29T14:38:48Z</dcterms:created>
  <dcterms:modified xsi:type="dcterms:W3CDTF">2021-12-30T04:27:21Z</dcterms:modified>
</cp:coreProperties>
</file>