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18"/>
  </p:notesMasterIdLst>
  <p:handoutMasterIdLst>
    <p:handoutMasterId r:id="rId19"/>
  </p:handoutMasterIdLst>
  <p:sldIdLst>
    <p:sldId id="311" r:id="rId4"/>
    <p:sldId id="369" r:id="rId5"/>
    <p:sldId id="368" r:id="rId6"/>
    <p:sldId id="370" r:id="rId7"/>
    <p:sldId id="383" r:id="rId8"/>
    <p:sldId id="371" r:id="rId9"/>
    <p:sldId id="385" r:id="rId10"/>
    <p:sldId id="372" r:id="rId11"/>
    <p:sldId id="374" r:id="rId12"/>
    <p:sldId id="386" r:id="rId13"/>
    <p:sldId id="363" r:id="rId14"/>
    <p:sldId id="366" r:id="rId15"/>
    <p:sldId id="352" r:id="rId16"/>
    <p:sldId id="358" r:id="rId17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RSRP: </a:t>
            </a:r>
            <a:r>
              <a:rPr lang="zh-CN" altLang="en-US" baseline="0" dirty="0" smtClean="0"/>
              <a:t>参考信号强度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Qhyst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迟滞值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Qoffset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偏置值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15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89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2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终端在待机状态监听</a:t>
            </a:r>
            <a:r>
              <a:rPr lang="en-US" altLang="zh-CN" baseline="0" dirty="0" smtClean="0"/>
              <a:t>SIB2</a:t>
            </a:r>
            <a:r>
              <a:rPr lang="zh-CN" altLang="en-US" baseline="0" dirty="0" smtClean="0"/>
              <a:t>广播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获得</a:t>
            </a:r>
            <a:r>
              <a:rPr lang="en-US" altLang="zh-CN" baseline="0" dirty="0" smtClean="0"/>
              <a:t>CCCH</a:t>
            </a:r>
            <a:r>
              <a:rPr lang="zh-CN" altLang="en-US" baseline="0" dirty="0" smtClean="0"/>
              <a:t>的配置信息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当终端需要从待机状态转入联机状态时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在随机接入过程中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利用</a:t>
            </a:r>
            <a:r>
              <a:rPr lang="en-US" altLang="zh-CN" baseline="0" dirty="0" smtClean="0"/>
              <a:t>CCCH</a:t>
            </a:r>
            <a:r>
              <a:rPr lang="zh-CN" altLang="en-US" baseline="0" dirty="0" smtClean="0"/>
              <a:t>信道建立起</a:t>
            </a:r>
            <a:r>
              <a:rPr lang="en-US" altLang="zh-CN" baseline="0" dirty="0" smtClean="0"/>
              <a:t>SRB0,</a:t>
            </a:r>
            <a:r>
              <a:rPr lang="zh-CN" altLang="en-US" baseline="0" dirty="0" smtClean="0"/>
              <a:t>用来收发</a:t>
            </a:r>
            <a:r>
              <a:rPr lang="en-US" altLang="zh-CN" baseline="0" dirty="0" smtClean="0"/>
              <a:t>RRC</a:t>
            </a:r>
            <a:r>
              <a:rPr lang="zh-CN" altLang="en-US" baseline="0" dirty="0" smtClean="0"/>
              <a:t>信令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SRB0</a:t>
            </a:r>
            <a:r>
              <a:rPr lang="zh-CN" altLang="en-US" baseline="0" dirty="0" smtClean="0"/>
              <a:t>上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终端会收到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发送的</a:t>
            </a:r>
            <a:r>
              <a:rPr lang="en-US" altLang="zh-CN" baseline="0" dirty="0" smtClean="0"/>
              <a:t>RRC Connection Setup</a:t>
            </a:r>
            <a:r>
              <a:rPr lang="zh-CN" altLang="en-US" baseline="0" dirty="0" smtClean="0"/>
              <a:t>消息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在消息中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为终端指定了</a:t>
            </a:r>
            <a:r>
              <a:rPr lang="en-US" altLang="zh-CN" baseline="0" dirty="0" smtClean="0"/>
              <a:t>SRB1</a:t>
            </a:r>
            <a:r>
              <a:rPr lang="zh-CN" altLang="en-US" baseline="0" dirty="0" smtClean="0"/>
              <a:t>的资源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终端根据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的指示建立起</a:t>
            </a:r>
            <a:r>
              <a:rPr lang="en-US" altLang="zh-CN" baseline="0" dirty="0" smtClean="0"/>
              <a:t>SRB1,</a:t>
            </a:r>
            <a:r>
              <a:rPr lang="zh-CN" altLang="en-US" baseline="0" dirty="0" smtClean="0"/>
              <a:t>用于收发</a:t>
            </a:r>
            <a:r>
              <a:rPr lang="en-US" altLang="zh-CN" baseline="0" dirty="0" smtClean="0"/>
              <a:t>RRC</a:t>
            </a:r>
            <a:r>
              <a:rPr lang="zh-CN" altLang="en-US" baseline="0" dirty="0" smtClean="0"/>
              <a:t>信令和部分</a:t>
            </a:r>
            <a:r>
              <a:rPr lang="en-US" altLang="zh-CN" baseline="0" dirty="0" smtClean="0"/>
              <a:t>NAS</a:t>
            </a:r>
            <a:r>
              <a:rPr lang="zh-CN" altLang="en-US" baseline="0" dirty="0" smtClean="0"/>
              <a:t>信令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终端的</a:t>
            </a:r>
            <a:r>
              <a:rPr lang="en-US" altLang="zh-CN" baseline="0" dirty="0" smtClean="0"/>
              <a:t>SRB1</a:t>
            </a:r>
            <a:r>
              <a:rPr lang="zh-CN" altLang="en-US" baseline="0" dirty="0" smtClean="0"/>
              <a:t>建立成功后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占用的</a:t>
            </a:r>
            <a:r>
              <a:rPr lang="en-US" altLang="zh-CN" baseline="0" dirty="0" smtClean="0"/>
              <a:t>SRB0</a:t>
            </a:r>
            <a:r>
              <a:rPr lang="zh-CN" altLang="en-US" baseline="0" dirty="0" smtClean="0"/>
              <a:t>就释放了</a:t>
            </a:r>
            <a:r>
              <a:rPr lang="en-US" altLang="zh-CN" baseline="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SRB1</a:t>
            </a:r>
            <a:r>
              <a:rPr lang="zh-CN" altLang="en-US" baseline="0" dirty="0" smtClean="0"/>
              <a:t>上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终端会收到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发送的</a:t>
            </a:r>
            <a:r>
              <a:rPr lang="en-US" altLang="zh-CN" baseline="0" dirty="0" smtClean="0"/>
              <a:t>RRC Connection Reconfiguration</a:t>
            </a:r>
            <a:r>
              <a:rPr lang="zh-CN" altLang="en-US" baseline="0" dirty="0" smtClean="0"/>
              <a:t>消息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在消息中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为终端指定了</a:t>
            </a:r>
            <a:r>
              <a:rPr lang="en-US" altLang="zh-CN" baseline="0" dirty="0" smtClean="0"/>
              <a:t>SRB2</a:t>
            </a:r>
            <a:r>
              <a:rPr lang="zh-CN" altLang="en-US" baseline="0" dirty="0" smtClean="0"/>
              <a:t>的资源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LTE introduction</a:t>
            </a:r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 smtClean="0"/>
              <a:t>第</a:t>
            </a:r>
            <a:r>
              <a:rPr lang="zh-CN" altLang="en-US" sz="1800" dirty="0" smtClean="0"/>
              <a:t>二</a:t>
            </a:r>
            <a:r>
              <a:rPr lang="zh-CN" altLang="en-US" sz="1800" dirty="0" smtClean="0"/>
              <a:t>部</a:t>
            </a:r>
            <a:r>
              <a:rPr lang="zh-CN" altLang="en-US" sz="1800" dirty="0" smtClean="0"/>
              <a:t>分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机制与流程</a:t>
            </a:r>
            <a:endParaRPr lang="en-US" altLang="zh-CN" sz="1800" dirty="0" smtClean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10</a:t>
            </a:r>
            <a:r>
              <a:rPr lang="en-GB" sz="1800" dirty="0" smtClean="0"/>
              <a:t>-</a:t>
            </a:r>
            <a:r>
              <a:rPr lang="en-US" sz="1800" dirty="0" smtClean="0"/>
              <a:t>Jun</a:t>
            </a:r>
            <a:r>
              <a:rPr lang="en-GB" sz="1800" dirty="0" smtClean="0"/>
              <a:t>-2017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信令流程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信令承载和承载的建立过程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终端角度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01" y="1196283"/>
            <a:ext cx="4039148" cy="23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0755" y="1094445"/>
            <a:ext cx="3538287" cy="191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5133" y="3165273"/>
            <a:ext cx="4056361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终</a:t>
            </a:r>
            <a:r>
              <a:rPr lang="zh-CN" altLang="en-US" sz="1600" dirty="0" smtClean="0"/>
              <a:t>端待机状</a:t>
            </a:r>
            <a:r>
              <a:rPr lang="zh-CN" altLang="en-US" sz="1600" dirty="0" smtClean="0"/>
              <a:t>态下的行</a:t>
            </a:r>
            <a:r>
              <a:rPr lang="zh-CN" altLang="en-US" sz="1600" dirty="0" smtClean="0"/>
              <a:t>为</a:t>
            </a:r>
            <a:endParaRPr lang="en-US" altLang="zh-CN" sz="1600" dirty="0"/>
          </a:p>
          <a:p>
            <a:r>
              <a:rPr lang="zh-CN" altLang="en-US" sz="1600" dirty="0" smtClean="0"/>
              <a:t>终</a:t>
            </a:r>
            <a:r>
              <a:rPr lang="zh-CN" altLang="en-US" sz="1600" dirty="0" smtClean="0"/>
              <a:t>端联机</a:t>
            </a:r>
            <a:r>
              <a:rPr lang="zh-CN" altLang="en-US" sz="1600" dirty="0" smtClean="0"/>
              <a:t>状</a:t>
            </a:r>
            <a:r>
              <a:rPr lang="zh-CN" altLang="en-US" sz="1600" dirty="0" smtClean="0"/>
              <a:t>态下的行</a:t>
            </a:r>
            <a:r>
              <a:rPr lang="zh-CN" altLang="en-US" sz="1600" dirty="0" smtClean="0"/>
              <a:t>为</a:t>
            </a:r>
            <a:endParaRPr lang="en-US" altLang="zh-CN" sz="1600" dirty="0"/>
          </a:p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的信令流程</a:t>
            </a:r>
            <a:endParaRPr lang="en-US" altLang="zh-CN" sz="1600" dirty="0"/>
          </a:p>
          <a:p>
            <a:pPr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</a:t>
            </a:r>
            <a:r>
              <a:rPr lang="zh-CN" altLang="en-US" dirty="0" smtClean="0"/>
              <a:t>端待机状态行为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dirty="0" smtClean="0"/>
              <a:t>待机状态下终端和基站的关系</a:t>
            </a:r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297" y="1509475"/>
            <a:ext cx="3954463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</a:t>
            </a:r>
            <a:r>
              <a:rPr lang="zh-CN" altLang="en-US" dirty="0" smtClean="0"/>
              <a:t>端待机状态行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小区同步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WCDMA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的差别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071" y="1178711"/>
            <a:ext cx="3513137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12511" y="1010653"/>
            <a:ext cx="1938803" cy="20625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   WCDMA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4340" y="1025549"/>
            <a:ext cx="1938803" cy="20625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              LTE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</a:t>
            </a:r>
            <a:r>
              <a:rPr lang="zh-CN" altLang="en-US" dirty="0" smtClean="0"/>
              <a:t>端待机状态行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小区重选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小区重选的步骤和过程</a:t>
            </a:r>
            <a:endParaRPr lang="zh-CN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258" y="1423650"/>
            <a:ext cx="3705726" cy="23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256" y="1500222"/>
            <a:ext cx="423703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</a:t>
            </a:r>
            <a:r>
              <a:rPr lang="zh-CN" altLang="en-US" dirty="0" smtClean="0"/>
              <a:t>端待机状态行为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小区广播机制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2925" y="1371600"/>
            <a:ext cx="55181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056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终端联</a:t>
            </a:r>
            <a:r>
              <a:rPr lang="zh-CN" altLang="en-US" dirty="0" smtClean="0"/>
              <a:t>机</a:t>
            </a:r>
            <a:r>
              <a:rPr lang="zh-CN" altLang="en-US" dirty="0" smtClean="0"/>
              <a:t>状态行为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dirty="0" smtClean="0"/>
              <a:t>联机</a:t>
            </a:r>
            <a:r>
              <a:rPr lang="zh-CN" altLang="en-US" b="1" dirty="0" smtClean="0"/>
              <a:t>状态</a:t>
            </a:r>
            <a:r>
              <a:rPr lang="zh-CN" altLang="en-US" b="1" dirty="0" smtClean="0"/>
              <a:t>下的主要处理过程</a:t>
            </a:r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555" y="1079226"/>
            <a:ext cx="3268663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</a:t>
            </a:r>
            <a:r>
              <a:rPr lang="zh-CN" altLang="en-US" dirty="0" smtClean="0"/>
              <a:t>端联机状态行为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终</a:t>
            </a:r>
            <a:r>
              <a:rPr lang="zh-CN" altLang="en-US" dirty="0" smtClean="0"/>
              <a:t>端的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72" y="1112599"/>
            <a:ext cx="5303837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332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信令流程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主要信令流程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223" y="1215070"/>
            <a:ext cx="4297363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601</Words>
  <Application>Microsoft Office PowerPoint</Application>
  <PresentationFormat>全屏显示(16:9)</PresentationFormat>
  <Paragraphs>171</Paragraphs>
  <Slides>14</Slides>
  <Notes>10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NET_PPT_Temp_Arial_Macro_Free_v53</vt:lpstr>
      <vt:lpstr>Nokia Master Blue Background</vt:lpstr>
      <vt:lpstr>Final Slide</vt:lpstr>
      <vt:lpstr>幻灯片 1</vt:lpstr>
      <vt:lpstr>大纲  </vt:lpstr>
      <vt:lpstr>终端待机状态行为     </vt:lpstr>
      <vt:lpstr>终端待机状态行为- 小区同步           </vt:lpstr>
      <vt:lpstr>终端待机状态行为- 小区重选           </vt:lpstr>
      <vt:lpstr>终端待机状态行为- 小区广播机制           </vt:lpstr>
      <vt:lpstr>终端联机状态行为     </vt:lpstr>
      <vt:lpstr>终端联机状态行为            </vt:lpstr>
      <vt:lpstr>LTE信令流程            </vt:lpstr>
      <vt:lpstr>LTE信令流程            </vt:lpstr>
      <vt:lpstr>缩略语  </vt:lpstr>
      <vt:lpstr>参考文献 </vt:lpstr>
      <vt:lpstr>幻灯片 13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2017-06-10T09:19:00Z</dcterms:modified>
</cp:coreProperties>
</file>