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0"/>
  </p:notesMasterIdLst>
  <p:handoutMasterIdLst>
    <p:handoutMasterId r:id="rId21"/>
  </p:handoutMasterIdLst>
  <p:sldIdLst>
    <p:sldId id="311" r:id="rId4"/>
    <p:sldId id="369" r:id="rId5"/>
    <p:sldId id="368" r:id="rId6"/>
    <p:sldId id="370" r:id="rId7"/>
    <p:sldId id="371" r:id="rId8"/>
    <p:sldId id="373" r:id="rId9"/>
    <p:sldId id="372" r:id="rId10"/>
    <p:sldId id="374" r:id="rId11"/>
    <p:sldId id="376" r:id="rId12"/>
    <p:sldId id="377" r:id="rId13"/>
    <p:sldId id="378" r:id="rId14"/>
    <p:sldId id="379" r:id="rId15"/>
    <p:sldId id="363" r:id="rId16"/>
    <p:sldId id="366" r:id="rId17"/>
    <p:sldId id="352" r:id="rId18"/>
    <p:sldId id="358" r:id="rId19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19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2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5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2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LTE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/>
              <a:t>外部公开</a:t>
            </a:r>
            <a:endParaRPr lang="en-US" altLang="zh-CN" sz="1800" dirty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21</a:t>
            </a:r>
            <a:r>
              <a:rPr lang="en-GB" sz="1800" dirty="0" smtClean="0"/>
              <a:t>-05-2017</a:t>
            </a:r>
            <a:endParaRPr lang="en-GB" sz="1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PGW: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16280"/>
            <a:ext cx="5723116" cy="28806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2" y="1676675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37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无线网的组成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21091"/>
            <a:ext cx="358933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479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无线网功能与分层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0" y="870286"/>
            <a:ext cx="498391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699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LTE</a:t>
            </a:r>
            <a:r>
              <a:rPr lang="zh-CN" altLang="en-US" sz="1600" dirty="0"/>
              <a:t>概述</a:t>
            </a:r>
            <a:endParaRPr lang="en-US" altLang="zh-CN" sz="1600" dirty="0"/>
          </a:p>
          <a:p>
            <a:r>
              <a:rPr lang="en-US" altLang="zh-CN" sz="1600" dirty="0"/>
              <a:t>SAE</a:t>
            </a:r>
            <a:r>
              <a:rPr lang="zh-CN" altLang="en-US" sz="1600" dirty="0"/>
              <a:t>核心网</a:t>
            </a:r>
            <a:endParaRPr lang="en-US" altLang="zh-CN" sz="1600" dirty="0"/>
          </a:p>
          <a:p>
            <a:r>
              <a:rPr lang="en-US" altLang="zh-CN" sz="1600" dirty="0"/>
              <a:t>LTE</a:t>
            </a:r>
            <a:r>
              <a:rPr lang="zh-CN" altLang="en-US" sz="1600" dirty="0"/>
              <a:t>无线网</a:t>
            </a:r>
            <a:endParaRPr lang="en-US" altLang="zh-CN" sz="1600" dirty="0"/>
          </a:p>
          <a:p>
            <a:r>
              <a:rPr lang="en-US" altLang="zh-CN" sz="1600" dirty="0"/>
              <a:t>OFDM</a:t>
            </a:r>
            <a:r>
              <a:rPr lang="zh-CN" altLang="en-US" sz="1600" dirty="0"/>
              <a:t>技术</a:t>
            </a:r>
            <a:endParaRPr lang="en-US" altLang="zh-CN" sz="1600" dirty="0"/>
          </a:p>
          <a:p>
            <a:r>
              <a:rPr lang="zh-CN" altLang="en-US" sz="1600" dirty="0"/>
              <a:t>多天线技术</a:t>
            </a:r>
            <a:endParaRPr lang="en-US" altLang="zh-CN" sz="1600" dirty="0"/>
          </a:p>
          <a:p>
            <a:r>
              <a:rPr lang="en-US" altLang="zh-CN" sz="1600" dirty="0"/>
              <a:t>LTE-A</a:t>
            </a:r>
            <a:r>
              <a:rPr lang="zh-CN" altLang="en-US" sz="1600" dirty="0"/>
              <a:t>概述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r>
              <a:rPr lang="en-US" altLang="zh-CN" sz="1000" dirty="0"/>
              <a:t>LTE</a:t>
            </a:r>
            <a:r>
              <a:rPr lang="zh-CN" altLang="en-US" sz="1000" dirty="0"/>
              <a:t> </a:t>
            </a:r>
            <a:r>
              <a:rPr lang="en-US" altLang="zh-CN" sz="1000" dirty="0"/>
              <a:t>=</a:t>
            </a:r>
            <a:r>
              <a:rPr lang="zh-CN" altLang="en-US" sz="1000" dirty="0"/>
              <a:t> </a:t>
            </a:r>
            <a:r>
              <a:rPr lang="en-US" altLang="zh-CN" sz="1000" dirty="0"/>
              <a:t>Long Term Evolution</a:t>
            </a:r>
          </a:p>
          <a:p>
            <a:pPr hangingPunct="0"/>
            <a:r>
              <a:rPr lang="zh-CN" altLang="en-US" sz="1000" dirty="0"/>
              <a:t>特点</a:t>
            </a:r>
            <a:r>
              <a:rPr lang="en-US" altLang="zh-CN" sz="1000" dirty="0"/>
              <a:t>:</a:t>
            </a:r>
            <a:r>
              <a:rPr lang="zh-CN" altLang="en-US" sz="1000" dirty="0"/>
              <a:t> 众望所归</a:t>
            </a: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7546" y="1538180"/>
            <a:ext cx="3502973" cy="16200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44" y="870286"/>
            <a:ext cx="3856535" cy="24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核心网：和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CS</a:t>
            </a:r>
            <a:r>
              <a:rPr lang="zh-CN" altLang="en-US" sz="1000" dirty="0"/>
              <a:t>域</a:t>
            </a: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无线网：和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RNC</a:t>
            </a:r>
            <a:r>
              <a:rPr lang="zh-CN" altLang="en-US" sz="1000" dirty="0"/>
              <a:t>， 扁平化的优点</a:t>
            </a:r>
            <a:r>
              <a:rPr lang="en-US" altLang="zh-CN" sz="1000" dirty="0"/>
              <a:t>:</a:t>
            </a:r>
            <a:r>
              <a:rPr lang="zh-CN" altLang="en-US" sz="1000" dirty="0"/>
              <a:t> 处理延时降低，但同时对核心网的性能提出挑战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架构的革命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97956"/>
            <a:ext cx="4834032" cy="29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7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功能的演进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39415"/>
            <a:ext cx="4652064" cy="29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566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技术特点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31647"/>
            <a:ext cx="4941240" cy="29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063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EPC</a:t>
            </a:r>
            <a:r>
              <a:rPr lang="zh-CN" altLang="en-US" dirty="0"/>
              <a:t>的架构与组成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16280"/>
            <a:ext cx="499153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25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MME: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6"/>
            <a:ext cx="4813224" cy="278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41" y="1346333"/>
            <a:ext cx="2143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SGW: </a:t>
            </a:r>
            <a:r>
              <a:rPr lang="zh-CN" altLang="en-US" dirty="0"/>
              <a:t>接口和管理内容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7"/>
            <a:ext cx="4996104" cy="269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83" y="1551009"/>
            <a:ext cx="2181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873377"/>
      </p:ext>
    </p:extLst>
  </p:cSld>
  <p:clrMapOvr>
    <a:masterClrMapping/>
  </p:clrMapOvr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433</Words>
  <Application>Microsoft Office PowerPoint</Application>
  <PresentationFormat>全屏显示(16:9)</PresentationFormat>
  <Paragraphs>220</Paragraphs>
  <Slides>16</Slides>
  <Notes>12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NET_PPT_Temp_Arial_Macro_Free_v53</vt:lpstr>
      <vt:lpstr>Nokia Master Blue Background</vt:lpstr>
      <vt:lpstr>Final Slide</vt:lpstr>
      <vt:lpstr>幻灯片 1</vt:lpstr>
      <vt:lpstr>大纲  </vt:lpstr>
      <vt:lpstr>LTE概述     </vt:lpstr>
      <vt:lpstr>LTE概述           </vt:lpstr>
      <vt:lpstr>LTE概述           </vt:lpstr>
      <vt:lpstr>LTE概述           </vt:lpstr>
      <vt:lpstr>SAE核心网            </vt:lpstr>
      <vt:lpstr>SAE核心网            </vt:lpstr>
      <vt:lpstr>SAE核心网            </vt:lpstr>
      <vt:lpstr>SAE核心网            </vt:lpstr>
      <vt:lpstr>LTE无线网            </vt:lpstr>
      <vt:lpstr>LTE无线网            </vt:lpstr>
      <vt:lpstr>缩略语  </vt:lpstr>
      <vt:lpstr>参考文献 </vt:lpstr>
      <vt:lpstr>幻灯片 15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2017-05-21T14:54:06Z</dcterms:modified>
</cp:coreProperties>
</file>