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24"/>
  </p:notesMasterIdLst>
  <p:handoutMasterIdLst>
    <p:handoutMasterId r:id="rId25"/>
  </p:handoutMasterIdLst>
  <p:sldIdLst>
    <p:sldId id="311" r:id="rId4"/>
    <p:sldId id="369" r:id="rId5"/>
    <p:sldId id="368" r:id="rId6"/>
    <p:sldId id="370" r:id="rId7"/>
    <p:sldId id="371" r:id="rId8"/>
    <p:sldId id="373" r:id="rId9"/>
    <p:sldId id="372" r:id="rId10"/>
    <p:sldId id="374" r:id="rId11"/>
    <p:sldId id="376" r:id="rId12"/>
    <p:sldId id="377" r:id="rId13"/>
    <p:sldId id="378" r:id="rId14"/>
    <p:sldId id="379" r:id="rId15"/>
    <p:sldId id="383" r:id="rId16"/>
    <p:sldId id="380" r:id="rId17"/>
    <p:sldId id="381" r:id="rId18"/>
    <p:sldId id="382" r:id="rId19"/>
    <p:sldId id="363" r:id="rId20"/>
    <p:sldId id="366" r:id="rId21"/>
    <p:sldId id="352" r:id="rId22"/>
    <p:sldId id="358" r:id="rId23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019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211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651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689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2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420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2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LTE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/>
              <a:t>外部公开</a:t>
            </a:r>
            <a:endParaRPr lang="en-US" altLang="zh-CN" sz="1800" dirty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01-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PGW: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16280"/>
            <a:ext cx="5723116" cy="28806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52" y="1676675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1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无线网的组成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21091"/>
            <a:ext cx="3589331" cy="34750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无线网功能与分层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0" y="870286"/>
            <a:ext cx="4983912" cy="3627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端到端的承载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409" y="809314"/>
            <a:ext cx="5434013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OFDM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正交频分复用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是一种多载波技术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有多个子载波同时工作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,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的正交指的就是这些子载波是正交的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的正交是什么意思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? OFDM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的正交是能量正交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.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(FDM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属于功率正交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ヒラギノ角ゴ Pro W3" charset="0"/>
                <a:cs typeface="ヒラギノ角ゴ Pro W3" charset="0"/>
              </a:rPr>
              <a:t>)</a:t>
            </a: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000" dirty="0" smtClean="0">
              <a:solidFill>
                <a:schemeClr val="bg2"/>
              </a:solidFill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00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rPr>
              <a:t>能量正交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429" y="1947911"/>
            <a:ext cx="16081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21" y="3383739"/>
            <a:ext cx="107473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多天线技术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z="1600" dirty="0" smtClean="0"/>
              <a:t>提高信号强度 </a:t>
            </a:r>
            <a:r>
              <a:rPr lang="en-US" altLang="zh-CN" sz="1600" dirty="0" smtClean="0"/>
              <a:t>=</a:t>
            </a:r>
            <a:r>
              <a:rPr lang="zh-CN" altLang="zh-CN" sz="1600" dirty="0" smtClean="0"/>
              <a:t>&gt; 波束赋形</a:t>
            </a:r>
          </a:p>
          <a:p>
            <a:r>
              <a:rPr lang="zh-CN" altLang="zh-CN" sz="1600" dirty="0" smtClean="0"/>
              <a:t>增强信号稳定性（对抗衰落）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分集</a:t>
            </a:r>
            <a:r>
              <a:rPr lang="en-US" altLang="zh-CN" sz="1600" dirty="0" smtClean="0"/>
              <a:t> (</a:t>
            </a:r>
            <a:r>
              <a:rPr lang="zh-CN" altLang="en-US" sz="1600" dirty="0" smtClean="0"/>
              <a:t>接收分集和发射分集</a:t>
            </a:r>
            <a:r>
              <a:rPr lang="en-US" altLang="zh-CN" sz="1600" dirty="0" smtClean="0"/>
              <a:t>)</a:t>
            </a:r>
            <a:endParaRPr lang="zh-CN" altLang="zh-CN" sz="1600" dirty="0" smtClean="0"/>
          </a:p>
          <a:p>
            <a:r>
              <a:rPr lang="zh-CN" altLang="zh-CN" sz="1600" dirty="0" smtClean="0"/>
              <a:t>提高频谱利用率 </a:t>
            </a:r>
            <a:r>
              <a:rPr lang="en-US" altLang="zh-CN" sz="1600" dirty="0" smtClean="0"/>
              <a:t>=&gt;</a:t>
            </a:r>
            <a:r>
              <a:rPr lang="zh-CN" altLang="zh-CN" sz="1600" dirty="0" smtClean="0"/>
              <a:t> 空间复用</a:t>
            </a:r>
            <a:r>
              <a:rPr lang="en-US" altLang="zh-CN" sz="1600" dirty="0" smtClean="0"/>
              <a:t>MIMO</a:t>
            </a:r>
            <a:endParaRPr lang="zh-CN" altLang="zh-CN" sz="1600" dirty="0" smtClean="0"/>
          </a:p>
          <a:p>
            <a:pPr marL="230188" marR="0" lvl="0" indent="-23018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261" y="1918178"/>
            <a:ext cx="4145738" cy="258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载波聚合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CoMP</a:t>
            </a:r>
            <a:r>
              <a:rPr lang="zh-CN" altLang="en-US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多点协作</a:t>
            </a:r>
            <a:endParaRPr lang="zh-CN" altLang="zh-CN" sz="1600" dirty="0" smtClean="0">
              <a:solidFill>
                <a:schemeClr val="tx1"/>
              </a:solidFill>
              <a:latin typeface="Arial" charset="0"/>
              <a:ea typeface="ヒラギノ角ゴ Pro W3"/>
              <a:cs typeface="ヒラギノ角ゴ Pro W3"/>
            </a:endParaRPr>
          </a:p>
          <a:p>
            <a:pPr lvl="0"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rPr>
              <a:t>…</a:t>
            </a:r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LTE-A</a:t>
            </a:r>
            <a:r>
              <a:rPr lang="zh-CN" altLang="en-US" dirty="0" smtClean="0"/>
              <a:t>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07" y="983153"/>
            <a:ext cx="4259263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5699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LTE</a:t>
            </a:r>
            <a:r>
              <a:rPr lang="zh-CN" altLang="en-US" sz="1600" dirty="0"/>
              <a:t>概述</a:t>
            </a:r>
            <a:endParaRPr lang="en-US" altLang="zh-CN" sz="1600" dirty="0"/>
          </a:p>
          <a:p>
            <a:r>
              <a:rPr lang="en-US" altLang="zh-CN" sz="1600" dirty="0"/>
              <a:t>SAE</a:t>
            </a:r>
            <a:r>
              <a:rPr lang="zh-CN" altLang="en-US" sz="1600" dirty="0"/>
              <a:t>核心网</a:t>
            </a:r>
            <a:endParaRPr lang="en-US" altLang="zh-CN" sz="1600" dirty="0"/>
          </a:p>
          <a:p>
            <a:r>
              <a:rPr lang="en-US" altLang="zh-CN" sz="1600" dirty="0"/>
              <a:t>LTE</a:t>
            </a:r>
            <a:r>
              <a:rPr lang="zh-CN" altLang="en-US" sz="1600" dirty="0"/>
              <a:t>无线</a:t>
            </a:r>
            <a:r>
              <a:rPr lang="zh-CN" altLang="en-US" sz="1600" dirty="0" smtClean="0"/>
              <a:t>网</a:t>
            </a:r>
            <a:endParaRPr lang="en-US" altLang="zh-CN" sz="1600" dirty="0" smtClean="0"/>
          </a:p>
          <a:p>
            <a:r>
              <a:rPr lang="zh-CN" altLang="en-US" sz="1600" dirty="0" smtClean="0"/>
              <a:t>端到端的承载</a:t>
            </a:r>
            <a:endParaRPr lang="en-US" altLang="zh-CN" sz="1600" dirty="0"/>
          </a:p>
          <a:p>
            <a:r>
              <a:rPr lang="en-US" altLang="zh-CN" sz="1600" dirty="0"/>
              <a:t>OFDM</a:t>
            </a:r>
            <a:r>
              <a:rPr lang="zh-CN" altLang="en-US" sz="1600" dirty="0"/>
              <a:t>技术</a:t>
            </a:r>
            <a:endParaRPr lang="en-US" altLang="zh-CN" sz="1600" dirty="0"/>
          </a:p>
          <a:p>
            <a:r>
              <a:rPr lang="zh-CN" altLang="en-US" sz="1600" dirty="0"/>
              <a:t>多天线技术</a:t>
            </a:r>
            <a:endParaRPr lang="en-US" altLang="zh-CN" sz="1600" dirty="0"/>
          </a:p>
          <a:p>
            <a:r>
              <a:rPr lang="en-US" altLang="zh-CN" sz="1600" dirty="0"/>
              <a:t>LTE-A</a:t>
            </a:r>
            <a:r>
              <a:rPr lang="zh-CN" altLang="en-US" sz="1600" dirty="0"/>
              <a:t>概述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r>
              <a:rPr lang="en-US" altLang="zh-CN" sz="1000" dirty="0"/>
              <a:t>LTE</a:t>
            </a:r>
            <a:r>
              <a:rPr lang="zh-CN" altLang="en-US" sz="1000" dirty="0"/>
              <a:t> </a:t>
            </a:r>
            <a:r>
              <a:rPr lang="en-US" altLang="zh-CN" sz="1000" dirty="0"/>
              <a:t>=</a:t>
            </a:r>
            <a:r>
              <a:rPr lang="zh-CN" altLang="en-US" sz="1000" dirty="0"/>
              <a:t> </a:t>
            </a:r>
            <a:r>
              <a:rPr lang="en-US" altLang="zh-CN" sz="1000" dirty="0"/>
              <a:t>Long Term Evolution</a:t>
            </a:r>
          </a:p>
          <a:p>
            <a:pPr hangingPunct="0"/>
            <a:r>
              <a:rPr lang="zh-CN" altLang="en-US" sz="1000" dirty="0"/>
              <a:t>特点</a:t>
            </a:r>
            <a:r>
              <a:rPr lang="en-US" altLang="zh-CN" sz="1000" dirty="0"/>
              <a:t>:</a:t>
            </a:r>
            <a:r>
              <a:rPr lang="zh-CN" altLang="en-US" sz="1000" dirty="0"/>
              <a:t> 众望所归</a:t>
            </a: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57546" y="1538180"/>
            <a:ext cx="3502973" cy="162003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3562" y="852523"/>
            <a:ext cx="477043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核心网：和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CS</a:t>
            </a:r>
            <a:r>
              <a:rPr lang="zh-CN" altLang="en-US" sz="1000" dirty="0"/>
              <a:t>域</a:t>
            </a:r>
            <a:endParaRPr lang="en-US" altLang="zh-CN" sz="1000" dirty="0"/>
          </a:p>
          <a:p>
            <a:pPr marL="0" indent="0" hangingPunct="0">
              <a:buNone/>
            </a:pPr>
            <a:r>
              <a:rPr lang="zh-CN" altLang="en-US" sz="1000" dirty="0"/>
              <a:t>无线网：和</a:t>
            </a:r>
            <a:r>
              <a:rPr lang="en-US" altLang="zh-CN" sz="1000" dirty="0"/>
              <a:t>WCDMA</a:t>
            </a:r>
            <a:r>
              <a:rPr lang="zh-CN" altLang="en-US" sz="1000" dirty="0"/>
              <a:t>系统比较：拿掉了</a:t>
            </a:r>
            <a:r>
              <a:rPr lang="en-US" altLang="zh-CN" sz="1000" dirty="0"/>
              <a:t>RNC</a:t>
            </a:r>
            <a:r>
              <a:rPr lang="zh-CN" altLang="en-US" sz="1000" dirty="0"/>
              <a:t>， 扁平化的优点</a:t>
            </a:r>
            <a:r>
              <a:rPr lang="en-US" altLang="zh-CN" sz="1000" dirty="0"/>
              <a:t>:</a:t>
            </a:r>
            <a:r>
              <a:rPr lang="zh-CN" altLang="en-US" sz="1000" dirty="0"/>
              <a:t> 处理延时降低，但同时对核心网的性能提出挑战</a:t>
            </a: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架构的革命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97956"/>
            <a:ext cx="4834032" cy="2904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功能的演进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1" y="839415"/>
            <a:ext cx="4652064" cy="29553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5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en-US" dirty="0"/>
              <a:t>概述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LTE: </a:t>
            </a:r>
            <a:r>
              <a:rPr lang="zh-CN" altLang="en-US" dirty="0"/>
              <a:t>技术特点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931647"/>
            <a:ext cx="4941240" cy="2933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06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EPC</a:t>
            </a:r>
            <a:r>
              <a:rPr lang="zh-CN" altLang="en-US" dirty="0"/>
              <a:t>的架构与组成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16280"/>
            <a:ext cx="4991533" cy="30635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2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MME: </a:t>
            </a:r>
            <a:r>
              <a:rPr lang="zh-CN" altLang="en-US" dirty="0"/>
              <a:t>接口和管理内容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6"/>
            <a:ext cx="4813224" cy="27817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41" y="1346333"/>
            <a:ext cx="2143125" cy="1743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SAE</a:t>
            </a:r>
            <a:r>
              <a:rPr lang="zh-CN" altLang="en-US" dirty="0"/>
              <a:t>核心网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SGW: </a:t>
            </a:r>
            <a:r>
              <a:rPr lang="zh-CN" altLang="en-US" dirty="0"/>
              <a:t>接口和管理内容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" y="1097957"/>
            <a:ext cx="4996104" cy="2696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383" y="1551009"/>
            <a:ext cx="2181225" cy="1790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3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634</Words>
  <Application>Microsoft Office PowerPoint</Application>
  <PresentationFormat>全屏显示(16:9)</PresentationFormat>
  <Paragraphs>302</Paragraphs>
  <Slides>20</Slides>
  <Notes>16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NET_PPT_Temp_Arial_Macro_Free_v53</vt:lpstr>
      <vt:lpstr>Nokia Master Blue Background</vt:lpstr>
      <vt:lpstr>Final Slide</vt:lpstr>
      <vt:lpstr>幻灯片 1</vt:lpstr>
      <vt:lpstr>大纲  </vt:lpstr>
      <vt:lpstr>LTE概述     </vt:lpstr>
      <vt:lpstr>LTE概述           </vt:lpstr>
      <vt:lpstr>LTE概述           </vt:lpstr>
      <vt:lpstr>LTE概述           </vt:lpstr>
      <vt:lpstr>SAE核心网            </vt:lpstr>
      <vt:lpstr>SAE核心网            </vt:lpstr>
      <vt:lpstr>SAE核心网            </vt:lpstr>
      <vt:lpstr>SAE核心网            </vt:lpstr>
      <vt:lpstr>LTE无线网            </vt:lpstr>
      <vt:lpstr>LTE无线网            </vt:lpstr>
      <vt:lpstr>端到端的承载            </vt:lpstr>
      <vt:lpstr>OFDM技术            </vt:lpstr>
      <vt:lpstr>多天线技术            </vt:lpstr>
      <vt:lpstr>LTE-A技术            </vt:lpstr>
      <vt:lpstr>缩略语  </vt:lpstr>
      <vt:lpstr>参考文献 </vt:lpstr>
      <vt:lpstr>幻灯片 19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2017-06-01T13:46:00Z</dcterms:modified>
</cp:coreProperties>
</file>