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</p:sldMasterIdLst>
  <p:notesMasterIdLst>
    <p:notesMasterId r:id="rId21"/>
  </p:notesMasterIdLst>
  <p:handoutMasterIdLst>
    <p:handoutMasterId r:id="rId22"/>
  </p:handoutMasterIdLst>
  <p:sldIdLst>
    <p:sldId id="311" r:id="rId4"/>
    <p:sldId id="369" r:id="rId5"/>
    <p:sldId id="368" r:id="rId6"/>
    <p:sldId id="370" r:id="rId7"/>
    <p:sldId id="371" r:id="rId8"/>
    <p:sldId id="373" r:id="rId9"/>
    <p:sldId id="372" r:id="rId10"/>
    <p:sldId id="374" r:id="rId11"/>
    <p:sldId id="376" r:id="rId12"/>
    <p:sldId id="377" r:id="rId13"/>
    <p:sldId id="378" r:id="rId14"/>
    <p:sldId id="379" r:id="rId15"/>
    <p:sldId id="380" r:id="rId16"/>
    <p:sldId id="363" r:id="rId17"/>
    <p:sldId id="366" r:id="rId18"/>
    <p:sldId id="352" r:id="rId19"/>
    <p:sldId id="358" r:id="rId20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8BBC0"/>
    <a:srgbClr val="FFFF00"/>
    <a:srgbClr val="124192"/>
    <a:srgbClr val="000000"/>
    <a:srgbClr val="6871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 autoAdjust="0"/>
    <p:restoredTop sz="83120" autoAdjust="0"/>
  </p:normalViewPr>
  <p:slideViewPr>
    <p:cSldViewPr snapToGrid="0">
      <p:cViewPr varScale="1">
        <p:scale>
          <a:sx n="111" d="100"/>
          <a:sy n="111" d="100"/>
        </p:scale>
        <p:origin x="-854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orient="horz" pos="3132"/>
        <p:guide pos="2160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0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019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21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21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LTE</a:t>
            </a:r>
            <a:r>
              <a:rPr lang="zh-CN" altLang="en-US" dirty="0"/>
              <a:t>系统只是一个通俗的说法</a:t>
            </a:r>
            <a:r>
              <a:rPr lang="en-US" altLang="zh-CN" dirty="0"/>
              <a:t>,</a:t>
            </a:r>
            <a:r>
              <a:rPr lang="zh-CN" altLang="en-US" dirty="0"/>
              <a:t>实际上规范的称法是</a:t>
            </a:r>
            <a:r>
              <a:rPr lang="en-US" altLang="zh-CN" dirty="0"/>
              <a:t>EPS,</a:t>
            </a:r>
            <a:r>
              <a:rPr lang="zh-CN" altLang="en-US" baseline="0" dirty="0"/>
              <a:t>它由</a:t>
            </a:r>
            <a:r>
              <a:rPr lang="en-US" altLang="zh-CN" baseline="0" dirty="0"/>
              <a:t>EPC</a:t>
            </a:r>
            <a:r>
              <a:rPr lang="zh-CN" altLang="en-US" baseline="0" dirty="0"/>
              <a:t>和</a:t>
            </a:r>
            <a:r>
              <a:rPr lang="en-US" altLang="zh-CN" baseline="0" dirty="0"/>
              <a:t>E-UTRAN</a:t>
            </a:r>
            <a:r>
              <a:rPr lang="zh-CN" altLang="en-US" baseline="0" dirty="0"/>
              <a:t>组成</a:t>
            </a:r>
            <a:r>
              <a:rPr lang="en-US" altLang="zh-CN" baseline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77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15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651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689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2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420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92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DynaReport/36-series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LTE 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zh-CN" altLang="en-US" sz="1800" dirty="0"/>
              <a:t>外部公开</a:t>
            </a:r>
            <a:endParaRPr lang="en-US" altLang="zh-CN" sz="1800" dirty="0"/>
          </a:p>
          <a:p>
            <a:pPr eaLnBrk="1" hangingPunct="1">
              <a:buNone/>
              <a:defRPr/>
            </a:pPr>
            <a:endParaRPr lang="en-US" sz="1800" dirty="0"/>
          </a:p>
          <a:p>
            <a:pPr eaLnBrk="1" hangingPunct="1">
              <a:buNone/>
              <a:defRPr/>
            </a:pPr>
            <a:r>
              <a:rPr lang="en-US" sz="1800" dirty="0"/>
              <a:t>Zhou Rock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21-05-2017</a:t>
            </a:r>
            <a:endParaRPr lang="en-GB" sz="1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PGW: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16280"/>
            <a:ext cx="5723116" cy="28806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52" y="1676675"/>
            <a:ext cx="2171700" cy="2047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137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无线网的组成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21091"/>
            <a:ext cx="3589331" cy="34750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479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无线网功能与分层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0" y="870286"/>
            <a:ext cx="4983912" cy="36274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699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OFDM</a:t>
            </a:r>
            <a:r>
              <a:rPr lang="zh-CN" altLang="en-US" dirty="0" smtClean="0"/>
              <a:t>技术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正交频分复用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是一种多载波技术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,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有多个子载波同时工作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, 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的正交指的就是这些子载波是正交的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的正交是什么意思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? 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的正交是能量正交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功率正交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(FDM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属于功率正交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)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00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rPr>
              <a:t>能</a:t>
            </a:r>
            <a:r>
              <a:rPr lang="zh-CN" altLang="en-US" sz="100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rPr>
              <a:t>量正交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429" y="1947911"/>
            <a:ext cx="16081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121" y="3383739"/>
            <a:ext cx="10747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5699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1000" dirty="0"/>
              <a:t>EPS	Evolved Packet System (</a:t>
            </a:r>
            <a:r>
              <a:rPr lang="en-US" altLang="zh-CN" sz="1000" dirty="0"/>
              <a:t>EPS = EPC + E-UTRAN)</a:t>
            </a:r>
            <a:endParaRPr lang="en-GB" altLang="zh-CN" sz="1000" dirty="0"/>
          </a:p>
          <a:p>
            <a:r>
              <a:rPr lang="en-GB" altLang="zh-CN" sz="1000" dirty="0"/>
              <a:t>EPC	Evolved Packet Core</a:t>
            </a:r>
          </a:p>
          <a:p>
            <a:r>
              <a:rPr lang="en-GB" altLang="zh-CN" sz="1000" dirty="0"/>
              <a:t>E-UTRAN	Evolved UTRAN (UTRAN=Universal Terrestrial Radio Access Network)</a:t>
            </a:r>
            <a:r>
              <a:rPr lang="en-US" altLang="zh-CN" sz="1000" dirty="0"/>
              <a:t>  </a:t>
            </a:r>
            <a:endParaRPr lang="en-US" sz="1000" dirty="0"/>
          </a:p>
          <a:p>
            <a:r>
              <a:rPr lang="x-none" altLang="zh-CN" sz="1000" dirty="0"/>
              <a:t>eNB	E-UTRAN NodeB</a:t>
            </a:r>
            <a:endParaRPr lang="zh-CN" altLang="zh-CN" sz="1000" dirty="0"/>
          </a:p>
          <a:p>
            <a:r>
              <a:rPr lang="en-GB" altLang="zh-CN" sz="1000" dirty="0"/>
              <a:t>P-GW	PDN Gateway (PDN=Packet Data Network)</a:t>
            </a:r>
          </a:p>
          <a:p>
            <a:r>
              <a:rPr lang="en-US" altLang="zh-CN" sz="1000" dirty="0"/>
              <a:t>PCRF          Policy and Charging Rules Function</a:t>
            </a:r>
            <a:endParaRPr lang="en-GB" altLang="zh-CN" sz="1000" dirty="0"/>
          </a:p>
          <a:p>
            <a:r>
              <a:rPr lang="x-none" altLang="zh-CN" sz="1000" dirty="0"/>
              <a:t>S-GW	Serving GateWay</a:t>
            </a:r>
            <a:endParaRPr lang="en-US" altLang="zh-CN" sz="1000" dirty="0"/>
          </a:p>
          <a:p>
            <a:r>
              <a:rPr lang="en-US" altLang="zh-CN" sz="1000" dirty="0"/>
              <a:t>SAE            System Architecture Evolution</a:t>
            </a:r>
          </a:p>
          <a:p>
            <a:r>
              <a:rPr lang="en-GB" altLang="zh-CN" sz="1000" dirty="0"/>
              <a:t>MME	Mobility Management Entity</a:t>
            </a:r>
            <a:endParaRPr lang="zh-CN" altLang="zh-CN" sz="10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>
                <a:hlinkClick r:id="rId2"/>
              </a:rPr>
              <a:t>http://www.3gpp.org/DynaReport/36-series.htm</a:t>
            </a:r>
            <a:endParaRPr lang="en-US" altLang="zh-CN" sz="1000" dirty="0"/>
          </a:p>
          <a:p>
            <a:r>
              <a:rPr lang="en-US" altLang="zh-CN" sz="1000" dirty="0"/>
              <a:t>TS 36.300 Evolved Universal Terrestrial Radio Access (E-UTRA) and Evolved Universal Terrestrial Radio Access Network (E-UTRAN); Overall description; Stage 2 </a:t>
            </a:r>
            <a:endParaRPr lang="en-US" sz="8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 and metadata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delete this slide if document is uncontrolled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6476300"/>
              </p:ext>
            </p:extLst>
          </p:nvPr>
        </p:nvGraphicFramePr>
        <p:xfrm>
          <a:off x="238896" y="1076832"/>
          <a:ext cx="8735721" cy="3231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93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9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78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76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597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033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460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8774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07945">
                <a:tc gridSpan="10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Document ID: DXXXXXXXXX</a:t>
                      </a:r>
                      <a:endParaRPr kumimoji="0" lang="en-US" sz="800" b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800" b="0" dirty="0"/>
                        <a:t>Document location: </a:t>
                      </a:r>
                      <a:r>
                        <a:rPr lang="en-US" sz="800" b="0" kern="1200" baseline="0" dirty="0"/>
                        <a:t>	</a:t>
                      </a:r>
                    </a:p>
                    <a:p>
                      <a:r>
                        <a:rPr lang="en-US" sz="800" b="0" kern="1200" baseline="0" dirty="0"/>
                        <a:t>Organization: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416">
                <a:tc>
                  <a:txBody>
                    <a:bodyPr/>
                    <a:lstStyle/>
                    <a:p>
                      <a:r>
                        <a:rPr lang="en-US" sz="800" dirty="0"/>
                        <a:t>Version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  <a:r>
                        <a:rPr lang="en-US" sz="800" baseline="0" dirty="0"/>
                        <a:t> of Changes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Author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by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Approval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LTE</a:t>
            </a:r>
            <a:r>
              <a:rPr lang="zh-CN" altLang="en-US" sz="1600" dirty="0"/>
              <a:t>概述</a:t>
            </a:r>
            <a:endParaRPr lang="en-US" altLang="zh-CN" sz="1600" dirty="0"/>
          </a:p>
          <a:p>
            <a:r>
              <a:rPr lang="en-US" altLang="zh-CN" sz="1600" dirty="0"/>
              <a:t>SAE</a:t>
            </a:r>
            <a:r>
              <a:rPr lang="zh-CN" altLang="en-US" sz="1600" dirty="0"/>
              <a:t>核心网</a:t>
            </a:r>
            <a:endParaRPr lang="en-US" altLang="zh-CN" sz="1600" dirty="0"/>
          </a:p>
          <a:p>
            <a:r>
              <a:rPr lang="en-US" altLang="zh-CN" sz="1600" dirty="0"/>
              <a:t>LTE</a:t>
            </a:r>
            <a:r>
              <a:rPr lang="zh-CN" altLang="en-US" sz="1600" dirty="0"/>
              <a:t>无线网</a:t>
            </a:r>
            <a:endParaRPr lang="en-US" altLang="zh-CN" sz="1600" dirty="0"/>
          </a:p>
          <a:p>
            <a:r>
              <a:rPr lang="en-US" altLang="zh-CN" sz="1600" dirty="0"/>
              <a:t>OFDM</a:t>
            </a:r>
            <a:r>
              <a:rPr lang="zh-CN" altLang="en-US" sz="1600" dirty="0"/>
              <a:t>技术</a:t>
            </a:r>
            <a:endParaRPr lang="en-US" altLang="zh-CN" sz="1600" dirty="0"/>
          </a:p>
          <a:p>
            <a:r>
              <a:rPr lang="zh-CN" altLang="en-US" sz="1600" dirty="0"/>
              <a:t>多天线技术</a:t>
            </a:r>
            <a:endParaRPr lang="en-US" altLang="zh-CN" sz="1600" dirty="0"/>
          </a:p>
          <a:p>
            <a:r>
              <a:rPr lang="en-US" altLang="zh-CN" sz="1600" dirty="0"/>
              <a:t>LTE-A</a:t>
            </a:r>
            <a:r>
              <a:rPr lang="zh-CN" altLang="en-US" sz="1600" dirty="0"/>
              <a:t>概述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r>
              <a:rPr lang="en-US" altLang="zh-CN" sz="1000" dirty="0"/>
              <a:t>LTE</a:t>
            </a:r>
            <a:r>
              <a:rPr lang="zh-CN" altLang="en-US" sz="1000" dirty="0"/>
              <a:t> </a:t>
            </a:r>
            <a:r>
              <a:rPr lang="en-US" altLang="zh-CN" sz="1000" dirty="0"/>
              <a:t>=</a:t>
            </a:r>
            <a:r>
              <a:rPr lang="zh-CN" altLang="en-US" sz="1000" dirty="0"/>
              <a:t> </a:t>
            </a:r>
            <a:r>
              <a:rPr lang="en-US" altLang="zh-CN" sz="1000" dirty="0"/>
              <a:t>Long Term Evolution</a:t>
            </a:r>
          </a:p>
          <a:p>
            <a:pPr hangingPunct="0"/>
            <a:r>
              <a:rPr lang="zh-CN" altLang="en-US" sz="1000" dirty="0"/>
              <a:t>特点</a:t>
            </a:r>
            <a:r>
              <a:rPr lang="en-US" altLang="zh-CN" sz="1000" dirty="0"/>
              <a:t>:</a:t>
            </a:r>
            <a:r>
              <a:rPr lang="zh-CN" altLang="en-US" sz="1000" dirty="0"/>
              <a:t> 众望所归</a:t>
            </a: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57546" y="1538180"/>
            <a:ext cx="3502973" cy="16200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44" y="870286"/>
            <a:ext cx="3856535" cy="2452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核心网：和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CS</a:t>
            </a:r>
            <a:r>
              <a:rPr lang="zh-CN" altLang="en-US" sz="1000" dirty="0"/>
              <a:t>域</a:t>
            </a: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无线网：和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RNC</a:t>
            </a:r>
            <a:r>
              <a:rPr lang="zh-CN" altLang="en-US" sz="1000" dirty="0"/>
              <a:t>， 扁平化的优点</a:t>
            </a:r>
            <a:r>
              <a:rPr lang="en-US" altLang="zh-CN" sz="1000" dirty="0"/>
              <a:t>:</a:t>
            </a:r>
            <a:r>
              <a:rPr lang="zh-CN" altLang="en-US" sz="1000" dirty="0"/>
              <a:t> 处理延时降低，但同时对核心网的性能提出挑战</a:t>
            </a: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架构的革命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97956"/>
            <a:ext cx="4834032" cy="2904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37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功能的演进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839415"/>
            <a:ext cx="4652064" cy="2955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566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技术特点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31647"/>
            <a:ext cx="4941240" cy="29334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063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EPC</a:t>
            </a:r>
            <a:r>
              <a:rPr lang="zh-CN" altLang="en-US" dirty="0"/>
              <a:t>的架构与组成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16280"/>
            <a:ext cx="4991533" cy="30635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25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MME: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6"/>
            <a:ext cx="4813224" cy="2781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141" y="1346333"/>
            <a:ext cx="2143125" cy="1743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123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SGW: </a:t>
            </a:r>
            <a:r>
              <a:rPr lang="zh-CN" altLang="en-US" dirty="0"/>
              <a:t>接口和管理内容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7"/>
            <a:ext cx="4996104" cy="2696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383" y="1551009"/>
            <a:ext cx="2181225" cy="1790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3873377"/>
      </p:ext>
    </p:extLst>
  </p:cSld>
  <p:clrMapOvr>
    <a:masterClrMapping/>
  </p:clrMapOvr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526</Words>
  <Application>Microsoft Office PowerPoint</Application>
  <PresentationFormat>全屏显示(16:9)</PresentationFormat>
  <Paragraphs>248</Paragraphs>
  <Slides>17</Slides>
  <Notes>13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NET_PPT_Temp_Arial_Macro_Free_v53</vt:lpstr>
      <vt:lpstr>Nokia Master Blue Background</vt:lpstr>
      <vt:lpstr>Final Slide</vt:lpstr>
      <vt:lpstr>幻灯片 1</vt:lpstr>
      <vt:lpstr>大纲  </vt:lpstr>
      <vt:lpstr>LTE概述     </vt:lpstr>
      <vt:lpstr>LTE概述           </vt:lpstr>
      <vt:lpstr>LTE概述           </vt:lpstr>
      <vt:lpstr>LTE概述           </vt:lpstr>
      <vt:lpstr>SAE核心网            </vt:lpstr>
      <vt:lpstr>SAE核心网            </vt:lpstr>
      <vt:lpstr>SAE核心网            </vt:lpstr>
      <vt:lpstr>SAE核心网            </vt:lpstr>
      <vt:lpstr>LTE无线网            </vt:lpstr>
      <vt:lpstr>LTE无线网            </vt:lpstr>
      <vt:lpstr>OFDM技术            </vt:lpstr>
      <vt:lpstr>缩略语  </vt:lpstr>
      <vt:lpstr>参考文献 </vt:lpstr>
      <vt:lpstr>幻灯片 16</vt:lpstr>
      <vt:lpstr>Revision history and metadata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2015-09-10T10:38:36Z</dcterms:created>
  <dcterms:modified xsi:type="dcterms:W3CDTF">2017-05-24T14:43:13Z</dcterms:modified>
</cp:coreProperties>
</file>