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12" r:id="rId3"/>
  </p:sldMasterIdLst>
  <p:notesMasterIdLst>
    <p:notesMasterId r:id="rId19"/>
  </p:notesMasterIdLst>
  <p:handoutMasterIdLst>
    <p:handoutMasterId r:id="rId20"/>
  </p:handoutMasterIdLst>
  <p:sldIdLst>
    <p:sldId id="311" r:id="rId4"/>
    <p:sldId id="369" r:id="rId5"/>
    <p:sldId id="368" r:id="rId6"/>
    <p:sldId id="370" r:id="rId7"/>
    <p:sldId id="371" r:id="rId8"/>
    <p:sldId id="383" r:id="rId9"/>
    <p:sldId id="385" r:id="rId10"/>
    <p:sldId id="372" r:id="rId11"/>
    <p:sldId id="374" r:id="rId12"/>
    <p:sldId id="387" r:id="rId13"/>
    <p:sldId id="386" r:id="rId14"/>
    <p:sldId id="363" r:id="rId15"/>
    <p:sldId id="366" r:id="rId16"/>
    <p:sldId id="352" r:id="rId17"/>
    <p:sldId id="358" r:id="rId18"/>
  </p:sldIdLst>
  <p:sldSz cx="9144000" cy="5143500" type="screen16x9"/>
  <p:notesSz cx="6810375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8BBC0"/>
    <a:srgbClr val="FFFF00"/>
    <a:srgbClr val="124192"/>
    <a:srgbClr val="000000"/>
    <a:srgbClr val="6871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2" autoAdjust="0"/>
    <p:restoredTop sz="83120" autoAdjust="0"/>
  </p:normalViewPr>
  <p:slideViewPr>
    <p:cSldViewPr snapToGrid="0">
      <p:cViewPr varScale="1">
        <p:scale>
          <a:sx n="111" d="100"/>
          <a:sy n="111" d="100"/>
        </p:scale>
        <p:origin x="-85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orient="horz" pos="3132"/>
        <p:guide pos="2160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005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终端在待机状态监听</a:t>
            </a:r>
            <a:r>
              <a:rPr lang="en-US" altLang="zh-CN" baseline="0" dirty="0" smtClean="0"/>
              <a:t>SIB2</a:t>
            </a:r>
            <a:r>
              <a:rPr lang="zh-CN" altLang="en-US" baseline="0" dirty="0" smtClean="0"/>
              <a:t>广播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获得</a:t>
            </a:r>
            <a:r>
              <a:rPr lang="en-US" altLang="zh-CN" baseline="0" dirty="0" smtClean="0"/>
              <a:t>CCCH</a:t>
            </a:r>
            <a:r>
              <a:rPr lang="zh-CN" altLang="en-US" baseline="0" dirty="0" smtClean="0"/>
              <a:t>的配置信息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当终端需要从待机状态转入联机状态时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在随机接入过程中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利用</a:t>
            </a:r>
            <a:r>
              <a:rPr lang="en-US" altLang="zh-CN" baseline="0" dirty="0" smtClean="0"/>
              <a:t>CCCH</a:t>
            </a:r>
            <a:r>
              <a:rPr lang="zh-CN" altLang="en-US" baseline="0" dirty="0" smtClean="0"/>
              <a:t>信道建立起</a:t>
            </a:r>
            <a:r>
              <a:rPr lang="en-US" altLang="zh-CN" baseline="0" dirty="0" smtClean="0"/>
              <a:t>SRB0,</a:t>
            </a:r>
            <a:r>
              <a:rPr lang="zh-CN" altLang="en-US" baseline="0" dirty="0" smtClean="0"/>
              <a:t>用来收发</a:t>
            </a:r>
            <a:r>
              <a:rPr lang="en-US" altLang="zh-CN" baseline="0" dirty="0" smtClean="0"/>
              <a:t>RRC</a:t>
            </a:r>
            <a:r>
              <a:rPr lang="zh-CN" altLang="en-US" baseline="0" dirty="0" smtClean="0"/>
              <a:t>信令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SRB0</a:t>
            </a:r>
            <a:r>
              <a:rPr lang="zh-CN" altLang="en-US" baseline="0" dirty="0" smtClean="0"/>
              <a:t>上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终端会收到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发送的</a:t>
            </a:r>
            <a:r>
              <a:rPr lang="en-US" altLang="zh-CN" baseline="0" dirty="0" smtClean="0"/>
              <a:t>RRC Connection Setup</a:t>
            </a:r>
            <a:r>
              <a:rPr lang="zh-CN" altLang="en-US" baseline="0" dirty="0" smtClean="0"/>
              <a:t>消息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在消息中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为终端指定了</a:t>
            </a:r>
            <a:r>
              <a:rPr lang="en-US" altLang="zh-CN" baseline="0" dirty="0" smtClean="0"/>
              <a:t>SRB1</a:t>
            </a:r>
            <a:r>
              <a:rPr lang="zh-CN" altLang="en-US" baseline="0" dirty="0" smtClean="0"/>
              <a:t>的资源</a:t>
            </a:r>
            <a:r>
              <a:rPr lang="en-US" altLang="zh-CN" baseline="0" dirty="0" smtClean="0"/>
              <a:t>.</a:t>
            </a:r>
          </a:p>
          <a:p>
            <a:r>
              <a:rPr lang="zh-CN" altLang="en-US" baseline="0" dirty="0" smtClean="0"/>
              <a:t>终端根据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的指示建立起</a:t>
            </a:r>
            <a:r>
              <a:rPr lang="en-US" altLang="zh-CN" baseline="0" dirty="0" smtClean="0"/>
              <a:t>SRB1,</a:t>
            </a:r>
            <a:r>
              <a:rPr lang="zh-CN" altLang="en-US" baseline="0" dirty="0" smtClean="0"/>
              <a:t>用于收发</a:t>
            </a:r>
            <a:r>
              <a:rPr lang="en-US" altLang="zh-CN" baseline="0" dirty="0" smtClean="0"/>
              <a:t>RRC</a:t>
            </a:r>
            <a:r>
              <a:rPr lang="zh-CN" altLang="en-US" baseline="0" dirty="0" smtClean="0"/>
              <a:t>信令和部分</a:t>
            </a:r>
            <a:r>
              <a:rPr lang="en-US" altLang="zh-CN" baseline="0" dirty="0" smtClean="0"/>
              <a:t>NAS</a:t>
            </a:r>
            <a:r>
              <a:rPr lang="zh-CN" altLang="en-US" baseline="0" dirty="0" smtClean="0"/>
              <a:t>信令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终端的</a:t>
            </a:r>
            <a:r>
              <a:rPr lang="en-US" altLang="zh-CN" baseline="0" dirty="0" smtClean="0"/>
              <a:t>SRB1</a:t>
            </a:r>
            <a:r>
              <a:rPr lang="zh-CN" altLang="en-US" baseline="0" dirty="0" smtClean="0"/>
              <a:t>建立成功后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占用的</a:t>
            </a:r>
            <a:r>
              <a:rPr lang="en-US" altLang="zh-CN" baseline="0" dirty="0" smtClean="0"/>
              <a:t>SRB0</a:t>
            </a:r>
            <a:r>
              <a:rPr lang="zh-CN" altLang="en-US" baseline="0" dirty="0" smtClean="0"/>
              <a:t>就释放了</a:t>
            </a:r>
            <a:r>
              <a:rPr lang="en-US" altLang="zh-CN" baseline="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SRB1</a:t>
            </a:r>
            <a:r>
              <a:rPr lang="zh-CN" altLang="en-US" baseline="0" dirty="0" smtClean="0"/>
              <a:t>上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终端会收到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发送的</a:t>
            </a:r>
            <a:r>
              <a:rPr lang="en-US" altLang="zh-CN" baseline="0" dirty="0" smtClean="0"/>
              <a:t>RRC Connection Reconfiguration</a:t>
            </a:r>
            <a:r>
              <a:rPr lang="zh-CN" altLang="en-US" baseline="0" dirty="0" smtClean="0"/>
              <a:t>消息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在消息中</a:t>
            </a:r>
            <a:r>
              <a:rPr lang="en-US" altLang="zh-CN" baseline="0" dirty="0" err="1" smtClean="0"/>
              <a:t>eNB</a:t>
            </a:r>
            <a:r>
              <a:rPr lang="zh-CN" altLang="en-US" baseline="0" dirty="0" smtClean="0"/>
              <a:t>为终端指定了</a:t>
            </a:r>
            <a:r>
              <a:rPr lang="en-US" altLang="zh-CN" baseline="0" dirty="0" smtClean="0"/>
              <a:t>SRB2</a:t>
            </a:r>
            <a:r>
              <a:rPr lang="zh-CN" altLang="en-US" baseline="0" dirty="0" smtClean="0"/>
              <a:t>的资源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2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LTE</a:t>
            </a:r>
            <a:r>
              <a:rPr lang="zh-CN" altLang="en-US" dirty="0"/>
              <a:t>系统只是一个通俗的说法</a:t>
            </a:r>
            <a:r>
              <a:rPr lang="en-US" altLang="zh-CN" dirty="0"/>
              <a:t>,</a:t>
            </a:r>
            <a:r>
              <a:rPr lang="zh-CN" altLang="en-US" dirty="0"/>
              <a:t>实际上规范的称法是</a:t>
            </a:r>
            <a:r>
              <a:rPr lang="en-US" altLang="zh-CN" dirty="0"/>
              <a:t>EPS,</a:t>
            </a:r>
            <a:r>
              <a:rPr lang="zh-CN" altLang="en-US" baseline="0" dirty="0"/>
              <a:t>它由</a:t>
            </a:r>
            <a:r>
              <a:rPr lang="en-US" altLang="zh-CN" baseline="0" dirty="0"/>
              <a:t>EPC</a:t>
            </a:r>
            <a:r>
              <a:rPr lang="zh-CN" altLang="en-US" baseline="0" dirty="0"/>
              <a:t>和</a:t>
            </a:r>
            <a:r>
              <a:rPr lang="en-US" altLang="zh-CN" baseline="0" dirty="0"/>
              <a:t>E-UTRAN</a:t>
            </a:r>
            <a:r>
              <a:rPr lang="zh-CN" altLang="en-US" baseline="0" dirty="0"/>
              <a:t>组成</a:t>
            </a:r>
            <a:r>
              <a:rPr lang="en-US" altLang="zh-CN" baseline="0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77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15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RSRP: </a:t>
            </a:r>
            <a:r>
              <a:rPr lang="zh-CN" altLang="en-US" baseline="0" dirty="0" smtClean="0"/>
              <a:t>参考信号强度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Qhyst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迟滞值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Qoffset</a:t>
            </a:r>
            <a:r>
              <a:rPr lang="en-US" altLang="zh-CN" baseline="0" dirty="0" smtClean="0"/>
              <a:t>:</a:t>
            </a:r>
            <a:r>
              <a:rPr lang="zh-CN" altLang="en-US" baseline="0" dirty="0" smtClean="0"/>
              <a:t>偏置值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77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89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1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2363" y="563044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+mj-lt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22276" y="2659314"/>
            <a:ext cx="8243887" cy="1697037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1800" dirty="0"/>
              <a:t>Supporting headline in sentence case here</a:t>
            </a:r>
          </a:p>
          <a:p>
            <a:pPr eaLnBrk="1" hangingPunct="1">
              <a:defRPr/>
            </a:pPr>
            <a:r>
              <a:rPr lang="en-US" sz="1800" dirty="0"/>
              <a:t>Author/Presenter</a:t>
            </a:r>
          </a:p>
          <a:p>
            <a:pPr eaLnBrk="1" hangingPunct="1">
              <a:defRPr/>
            </a:pPr>
            <a:r>
              <a:rPr lang="en-GB" sz="1800" dirty="0"/>
              <a:t>DD-MM-YYYY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5822" y="304709"/>
            <a:ext cx="1492189" cy="247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220" y="39903"/>
            <a:ext cx="1567485" cy="6604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2014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© Nokia Solutions</a:t>
            </a:r>
            <a:r>
              <a:rPr lang="en-US" sz="800" baseline="0" noProof="0" dirty="0">
                <a:solidFill>
                  <a:schemeClr val="bg1"/>
                </a:solidFill>
                <a:latin typeface="+mn-lt"/>
                <a:cs typeface="Arial" charset="0"/>
              </a:rPr>
              <a:t> and Networks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 charset="0"/>
              </a:rPr>
              <a:t> 2014</a:t>
            </a:r>
          </a:p>
        </p:txBody>
      </p:sp>
      <p:sp>
        <p:nvSpPr>
          <p:cNvPr id="2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32000" y="4789425"/>
            <a:ext cx="504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noProof="0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DynaReport/36-series.ht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LTE introduction</a:t>
            </a:r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sz="1800" dirty="0" smtClean="0"/>
              <a:t>第二部分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机制与流程</a:t>
            </a:r>
            <a:endParaRPr lang="en-US" altLang="zh-CN" sz="1800" dirty="0" smtClean="0"/>
          </a:p>
          <a:p>
            <a:pPr eaLnBrk="1" hangingPunct="1">
              <a:buNone/>
              <a:defRPr/>
            </a:pPr>
            <a:endParaRPr lang="en-US" sz="1800" dirty="0"/>
          </a:p>
          <a:p>
            <a:pPr eaLnBrk="1" hangingPunct="1">
              <a:buNone/>
              <a:defRPr/>
            </a:pPr>
            <a:r>
              <a:rPr lang="en-US" sz="1800" dirty="0"/>
              <a:t>Zhou Rock</a:t>
            </a:r>
          </a:p>
          <a:p>
            <a:pPr marL="0" indent="0" eaLnBrk="1" hangingPunct="1">
              <a:buNone/>
              <a:defRPr/>
            </a:pPr>
            <a:r>
              <a:rPr lang="en-GB" sz="1800" dirty="0" smtClean="0"/>
              <a:t>10-</a:t>
            </a:r>
            <a:r>
              <a:rPr lang="en-US" sz="1800" dirty="0" smtClean="0"/>
              <a:t>Jun</a:t>
            </a:r>
            <a:r>
              <a:rPr lang="en-GB" sz="1800" dirty="0" smtClean="0"/>
              <a:t>-2017</a:t>
            </a:r>
            <a:endParaRPr lang="en-GB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信令流程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</a:t>
            </a:r>
            <a:r>
              <a:rPr lang="zh-CN" altLang="en-US" dirty="0" smtClean="0"/>
              <a:t>承载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853" y="902739"/>
            <a:ext cx="4321175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信令流程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信令承载和承载的建立过程</a:t>
            </a:r>
            <a:r>
              <a:rPr lang="en-US" altLang="zh-CN" dirty="0" smtClean="0"/>
              <a:t>(</a:t>
            </a:r>
            <a:r>
              <a:rPr lang="zh-CN" altLang="en-US" dirty="0" smtClean="0"/>
              <a:t>终端角度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01" y="1196283"/>
            <a:ext cx="4039148" cy="238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50755" y="1094445"/>
            <a:ext cx="3538287" cy="191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95133" y="3165273"/>
            <a:ext cx="4056361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1000" dirty="0"/>
              <a:t>EPS	Evolved Packet System (</a:t>
            </a:r>
            <a:r>
              <a:rPr lang="en-US" altLang="zh-CN" sz="1000" dirty="0"/>
              <a:t>EPS = EPC + E-UTRAN)</a:t>
            </a:r>
            <a:endParaRPr lang="en-GB" altLang="zh-CN" sz="1000" dirty="0"/>
          </a:p>
          <a:p>
            <a:r>
              <a:rPr lang="en-GB" altLang="zh-CN" sz="1000" dirty="0"/>
              <a:t>EPC	Evolved Packet Core</a:t>
            </a:r>
          </a:p>
          <a:p>
            <a:r>
              <a:rPr lang="en-GB" altLang="zh-CN" sz="1000" dirty="0"/>
              <a:t>E-UTRAN	Evolved UTRAN (UTRAN=Universal Terrestrial Radio Access Network)</a:t>
            </a:r>
            <a:r>
              <a:rPr lang="en-US" altLang="zh-CN" sz="1000" dirty="0"/>
              <a:t>  </a:t>
            </a:r>
            <a:endParaRPr lang="en-US" sz="1000" dirty="0"/>
          </a:p>
          <a:p>
            <a:r>
              <a:rPr lang="x-none" altLang="zh-CN" sz="1000" dirty="0"/>
              <a:t>eNB	E-UTRAN NodeB</a:t>
            </a:r>
            <a:endParaRPr lang="zh-CN" altLang="zh-CN" sz="1000" dirty="0"/>
          </a:p>
          <a:p>
            <a:r>
              <a:rPr lang="en-GB" altLang="zh-CN" sz="1000" dirty="0"/>
              <a:t>P-GW	PDN Gateway (PDN=Packet Data Network)</a:t>
            </a:r>
          </a:p>
          <a:p>
            <a:r>
              <a:rPr lang="en-US" altLang="zh-CN" sz="1000" dirty="0"/>
              <a:t>PCRF          Policy and Charging Rules Function</a:t>
            </a:r>
            <a:endParaRPr lang="en-GB" altLang="zh-CN" sz="1000" dirty="0"/>
          </a:p>
          <a:p>
            <a:r>
              <a:rPr lang="x-none" altLang="zh-CN" sz="1000" dirty="0"/>
              <a:t>S-GW	Serving GateWay</a:t>
            </a:r>
            <a:endParaRPr lang="en-US" altLang="zh-CN" sz="1000" dirty="0"/>
          </a:p>
          <a:p>
            <a:r>
              <a:rPr lang="en-US" altLang="zh-CN" sz="1000" dirty="0"/>
              <a:t>SAE            System Architecture Evolution</a:t>
            </a:r>
          </a:p>
          <a:p>
            <a:r>
              <a:rPr lang="en-GB" altLang="zh-CN" sz="1000" dirty="0"/>
              <a:t>MME	Mobility Management Entity</a:t>
            </a:r>
            <a:endParaRPr lang="zh-CN" altLang="zh-CN" sz="10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缩略语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hlinkClick r:id="rId2"/>
              </a:rPr>
              <a:t>http://www.3gpp.org/DynaReport/36-series.htm</a:t>
            </a:r>
            <a:endParaRPr lang="en-US" altLang="zh-CN" sz="1000" dirty="0"/>
          </a:p>
          <a:p>
            <a:r>
              <a:rPr lang="en-US" altLang="zh-CN" sz="1000" dirty="0"/>
              <a:t>TS 36.300 Evolved Universal Terrestrial Radio Access (E-UTRA) and Evolved Universal Terrestrial Radio Access Network (E-UTRAN); Overall description; Stage 2 </a:t>
            </a:r>
            <a:endParaRPr lang="en-US" sz="8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 and metadata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Please delete this slide if document is uncontrolled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476300"/>
              </p:ext>
            </p:extLst>
          </p:nvPr>
        </p:nvGraphicFramePr>
        <p:xfrm>
          <a:off x="238896" y="1076832"/>
          <a:ext cx="8735721" cy="3231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93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76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3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97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330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4603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774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07945">
                <a:tc gridSpan="10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/>
                        <a:t>Document ID: DXXXXXXXXX</a:t>
                      </a:r>
                      <a:endParaRPr kumimoji="0" lang="en-US" sz="800" b="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r>
                        <a:rPr lang="en-US" sz="800" b="0" dirty="0"/>
                        <a:t>Document location: </a:t>
                      </a:r>
                      <a:r>
                        <a:rPr lang="en-US" sz="800" b="0" kern="1200" baseline="0" dirty="0"/>
                        <a:t>	</a:t>
                      </a:r>
                    </a:p>
                    <a:p>
                      <a:r>
                        <a:rPr lang="en-US" sz="800" b="0" kern="1200" baseline="0" dirty="0"/>
                        <a:t>Organization:</a:t>
                      </a:r>
                      <a:endParaRPr lang="en-US" sz="1000" b="0" kern="1200" baseline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 marL="103587" marR="103587" marT="53129" marB="53129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b="1" kern="1200" baseline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8416">
                <a:tc>
                  <a:txBody>
                    <a:bodyPr/>
                    <a:lstStyle/>
                    <a:p>
                      <a:r>
                        <a:rPr lang="en-US" sz="800" dirty="0"/>
                        <a:t>Version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  <a:r>
                        <a:rPr lang="en-US" sz="800" baseline="0" dirty="0"/>
                        <a:t> of Changes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Author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Owner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by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Reviewed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Approver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Approval</a:t>
                      </a:r>
                      <a:r>
                        <a:rPr lang="en-US" sz="800" baseline="0" dirty="0"/>
                        <a:t> Date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r>
                        <a:rPr kumimoji="0" lang="en-GB" altLang="zh-CN" sz="6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Arial" pitchFamily="34" charset="0"/>
                        </a:rPr>
                        <a:t>DD-MM-YYYY</a:t>
                      </a: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lvl="0"/>
                      <a:endParaRPr lang="en-US" sz="600" u="none" noProof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1436" marR="91436" marT="34295" marB="3429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10595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103587" marR="103587" marT="53129" marB="53129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 smtClean="0"/>
              <a:t>终端待机状态下的行为</a:t>
            </a:r>
            <a:endParaRPr lang="en-US" altLang="zh-CN" sz="1600" dirty="0"/>
          </a:p>
          <a:p>
            <a:r>
              <a:rPr lang="zh-CN" altLang="en-US" sz="1600" dirty="0" smtClean="0"/>
              <a:t>终端联机状态下的行为</a:t>
            </a:r>
            <a:endParaRPr lang="en-US" altLang="zh-CN" sz="1600" dirty="0"/>
          </a:p>
          <a:p>
            <a:r>
              <a:rPr lang="en-US" altLang="zh-CN" sz="1600" dirty="0" smtClean="0"/>
              <a:t>LTE</a:t>
            </a:r>
            <a:r>
              <a:rPr lang="zh-CN" altLang="en-US" sz="1600" dirty="0" smtClean="0"/>
              <a:t>的信令流程</a:t>
            </a:r>
            <a:endParaRPr lang="en-US" altLang="zh-CN" sz="1600" dirty="0"/>
          </a:p>
          <a:p>
            <a:pPr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r>
              <a:rPr lang="en-GB" altLang="zh-CN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终端待机状态行为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 smtClean="0"/>
              <a:t>待机状态下终端和基站的关系</a:t>
            </a:r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297" y="1509475"/>
            <a:ext cx="3954463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终端待机状态行为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小区同步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WCDMA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的差别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071" y="1178711"/>
            <a:ext cx="3513137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412511" y="1010653"/>
            <a:ext cx="1938803" cy="20625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   WCDMA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4340" y="1025549"/>
            <a:ext cx="1938803" cy="2062556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accent4"/>
                </a:solidFill>
              </a:rPr>
              <a:t>              LTE</a:t>
            </a:r>
            <a:endParaRPr lang="zh-CN" alt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终端待机状态行为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小区广播机制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2925" y="1371600"/>
            <a:ext cx="55181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566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终端待机状态行为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小区重选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小区重选的步骤和过程</a:t>
            </a:r>
            <a:endParaRPr lang="zh-CN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258" y="1423650"/>
            <a:ext cx="3705726" cy="23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256" y="1500222"/>
            <a:ext cx="423703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93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终端联机状态行为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1" dirty="0" smtClean="0"/>
              <a:t>联机状态下的主要处理过程</a:t>
            </a:r>
            <a:r>
              <a:rPr lang="zh-CN" altLang="en-US" dirty="0" smtClean="0"/>
              <a:t>                                                                                  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555" y="1079226"/>
            <a:ext cx="3268663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终端联机状态行为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终端的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72" y="1112599"/>
            <a:ext cx="5303837" cy="191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32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7144" y="1097956"/>
            <a:ext cx="8229600" cy="3609693"/>
          </a:xfrm>
        </p:spPr>
        <p:txBody>
          <a:bodyPr/>
          <a:lstStyle/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marL="0" indent="0" hangingPunct="0">
              <a:buNone/>
            </a:pPr>
            <a:endParaRPr lang="en-US" altLang="zh-CN" sz="1000" dirty="0"/>
          </a:p>
          <a:p>
            <a:pPr hangingPunct="0"/>
            <a:endParaRPr lang="en-GB" altLang="zh-CN" sz="10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信令流程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主要信令流程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223" y="1215070"/>
            <a:ext cx="4297363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12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_PPT_Temp_Arial_Macro_Free_v53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0DA430F-9525-450C-A1C3-970D65CC2B3B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4A425527-96A3-4A84-9E4D-BF967562125A}"/>
    </a:ext>
  </a:extLst>
</a:theme>
</file>

<file path=ppt/theme/theme3.xml><?xml version="1.0" encoding="utf-8"?>
<a:theme xmlns:a="http://schemas.openxmlformats.org/drawingml/2006/main" name="Final Slide">
  <a:themeElements>
    <a:clrScheme name="Custom 18">
      <a:dk1>
        <a:srgbClr val="124191"/>
      </a:dk1>
      <a:lt1>
        <a:srgbClr val="FFFFFF"/>
      </a:lt1>
      <a:dk2>
        <a:srgbClr val="FFFFFF"/>
      </a:dk2>
      <a:lt2>
        <a:srgbClr val="687170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ET_PPT_Temp_Arial_Macro_Free_v51" id="{8D803308-784A-4915-9600-984AB2AA7C57}" vid="{390ADDEA-1B99-4A1B-B179-A2DD6FC1886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NET_PPT_Temp_Arial_Macro_Free_v53</Template>
  <TotalTime>0</TotalTime>
  <Words>619</Words>
  <Application>Microsoft Office PowerPoint</Application>
  <PresentationFormat>全屏显示(16:9)</PresentationFormat>
  <Paragraphs>189</Paragraphs>
  <Slides>15</Slides>
  <Notes>11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NET_PPT_Temp_Arial_Macro_Free_v53</vt:lpstr>
      <vt:lpstr>Nokia Master Blue Background</vt:lpstr>
      <vt:lpstr>Final Slide</vt:lpstr>
      <vt:lpstr>幻灯片 1</vt:lpstr>
      <vt:lpstr>大纲  </vt:lpstr>
      <vt:lpstr>终端待机状态行为     </vt:lpstr>
      <vt:lpstr>终端待机状态行为- 小区同步           </vt:lpstr>
      <vt:lpstr>终端待机状态行为- 小区广播机制           </vt:lpstr>
      <vt:lpstr>终端待机状态行为- 小区重选           </vt:lpstr>
      <vt:lpstr>终端联机状态行为     </vt:lpstr>
      <vt:lpstr>终端联机状态行为            </vt:lpstr>
      <vt:lpstr>LTE信令流程            </vt:lpstr>
      <vt:lpstr>LTE信令流程            </vt:lpstr>
      <vt:lpstr>LTE信令流程            </vt:lpstr>
      <vt:lpstr>缩略语  </vt:lpstr>
      <vt:lpstr>参考文献 </vt:lpstr>
      <vt:lpstr>幻灯片 14</vt:lpstr>
      <vt:lpstr>Revision history and metadata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2015-09-10T10:38:36Z</dcterms:created>
  <dcterms:modified xsi:type="dcterms:W3CDTF">2017-06-10T16:15:41Z</dcterms:modified>
</cp:coreProperties>
</file>