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27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9E400-786C-8C7B-AE0D-1B9D9D66C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24B6D-3763-0A55-5DCC-47629F9C7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33446-00DA-072E-0F0E-59F21E3D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B60D-B86E-482A-BA26-147B212F5D3A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8587D-7241-FE5A-A50E-014DF22A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6679F-3BC0-3E76-ED1D-B66F1A0A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F54-A5BB-48E2-9E37-70D4C1AB7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5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308E4-BC01-81A9-75D0-7822E0E1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F477BC-FCE4-D98C-DAD2-67B873FE4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8BAD4-1BA6-1125-4FB0-9EA17E90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B60D-B86E-482A-BA26-147B212F5D3A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48BB2-1FA1-C809-92A2-7A6523B7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E1C95-E8D4-FBCD-1E88-7F2CA89A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F54-A5BB-48E2-9E37-70D4C1AB7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6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CF1000-FEFC-F28A-8375-552B3A383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2F99ED-2209-B47B-3ABB-CEE17484B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C9A4D-60DF-125F-137B-3C3D797E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B60D-B86E-482A-BA26-147B212F5D3A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7F24E-BDC9-FFF2-2190-0DCF8AA3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80F63-CD1C-6917-A314-D0917D63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F54-A5BB-48E2-9E37-70D4C1AB7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1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3CA79-CF34-5B70-563A-A59D4974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7CE07-19F6-7CCD-6094-C8D2D3C0B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B8E86-D5F5-25C8-90F9-457332FD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B60D-B86E-482A-BA26-147B212F5D3A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82525-412E-1C64-1555-03A63E02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715ED-E7B7-D3D1-E843-907539D2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F54-A5BB-48E2-9E37-70D4C1AB7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35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66487-C4B7-F534-31E0-9752B1A3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3F103-5350-1D8A-3140-BA35377EE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F78CB-07B1-97CD-6B6E-2876D7C7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B60D-B86E-482A-BA26-147B212F5D3A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135E6-14CE-5AAF-CB4B-E3068935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A1E0B-78F7-C060-519E-62DA5415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F54-A5BB-48E2-9E37-70D4C1AB7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8E8E5-A766-31BE-B69C-8E9C19C4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ECA6E-6C5B-A5D7-3C75-77CA44A2B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9C2DAA-43BA-D1D0-2BCC-F2ABA247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89293-12A6-F4C9-0B89-2CA1519B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B60D-B86E-482A-BA26-147B212F5D3A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539610-36C4-5F4C-27EE-C973A86F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75D6A8-C761-1415-6790-FAC2EA9D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F54-A5BB-48E2-9E37-70D4C1AB7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40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5651A-D599-8F7C-63F1-A3FC0329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1DAF25-BCBC-0B62-F1EB-62682D47A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409BB8-2D81-E29C-4DE7-F62BDB814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0F4388-DADF-F8A4-8DE9-CE9E56C0D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5DA9D3-B68E-C164-A566-BE88D73C2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1B9B56-2C36-673E-97E2-2F24BAD4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B60D-B86E-482A-BA26-147B212F5D3A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A33859-DF28-75F9-6BF9-5E9034D0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72BF3C-3BF2-C65E-D8D0-7992B70B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F54-A5BB-48E2-9E37-70D4C1AB7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7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B69C0-FEBA-A101-E653-1DA0A8B6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EFC4AF-F984-97A5-139B-5063CC10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B60D-B86E-482A-BA26-147B212F5D3A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14C6F5-E35F-3D95-27BF-CB412FDB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A3D454-D24E-2A72-E061-77A98205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F54-A5BB-48E2-9E37-70D4C1AB7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8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980290-35D3-DD0B-520F-321CA9FA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B60D-B86E-482A-BA26-147B212F5D3A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8B8A74-D96A-67CA-E794-94E24F11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702A20-4910-EE87-95FD-D0067D59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F54-A5BB-48E2-9E37-70D4C1AB7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4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A2190-1196-2802-A3A5-8EC23BDF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8CC2D-7CB0-B90F-F704-2B9C6211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3999A3-DAF9-1FDA-22D8-B8210BD2D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C7B99-F487-4458-B02D-8AC7C2CF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B60D-B86E-482A-BA26-147B212F5D3A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A4272-8F03-9FE9-6416-8C656318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2E775-4BF0-DFB5-D804-FDC7CC3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F54-A5BB-48E2-9E37-70D4C1AB7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C0C1C-94A2-0CD2-6D04-69854DEE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C14D43-3BAD-2323-5F3F-E9836E3C3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A82B48-2119-6159-2FE7-D4C1B80E2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87411F-F32F-1862-957E-932856C1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B60D-B86E-482A-BA26-147B212F5D3A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046EE9-0C7D-D412-E6EF-358D1902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67273-45C4-247F-A41F-961E97B4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EF54-A5BB-48E2-9E37-70D4C1AB7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74A520-94B0-EF67-A21C-63FD9524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345C36-89D6-0E5D-55DF-97A823E29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FDC54-5A9B-47C8-DF66-B83F40948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4B60D-B86E-482A-BA26-147B212F5D3A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4C6D8-CD68-8062-B992-08FDB7F0B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6026B-DF72-855A-F420-17F1BDA9A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9EF54-A5BB-48E2-9E37-70D4C1AB7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3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0B948-6DC4-9596-44B5-B71F595A1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ED133A-8C94-C4BA-1042-1FF264D8F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23EB2E-F945-DAE1-805F-E84E8C80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55"/>
            <a:ext cx="12192000" cy="65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6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03035-528E-8008-8F83-E4408C9C1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4F9BF-FD98-3D7E-B039-0C913EF9F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C37C2F-FB36-8FDF-4A85-DF3500299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8992AC-412A-F9E2-01F2-605F67BA0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55"/>
            <a:ext cx="12192000" cy="65652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66DC69-CCA4-34F8-AC83-FEDAA815A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55"/>
            <a:ext cx="12192000" cy="65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E951E-7C6F-78EE-B8C9-FB7D6F00C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3B4C7-8A55-34F6-A40B-DB62F6343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C28BCE-B7CF-76ED-FAAB-D6920B036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5601A-DDF2-AC02-C66F-D1C471E76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55"/>
            <a:ext cx="12192000" cy="65652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B257DB-EF29-2BED-81D2-1737D6683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55"/>
            <a:ext cx="12192000" cy="65652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95C632-48A9-372F-4564-2890613CA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55"/>
            <a:ext cx="12192000" cy="65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7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BA480-4720-FA7B-F725-D520D3C60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D8BD3-91FF-5C8E-7D9A-BA8172A56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C0CA2F-7C6B-9EE4-4026-7D1710FF3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56508D-E49B-C897-ADF6-2D1062075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55"/>
            <a:ext cx="12192000" cy="65652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7D923B-0873-7A77-FC41-A9D0E473F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7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E2A7C4-8288-22C7-015C-603CFA37F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" y="152400"/>
            <a:ext cx="12187237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D22E920-C8E4-31BB-790E-FC8519223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304800"/>
            <a:ext cx="12187237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679AE9-6BDA-AAD4-44BB-AE80D3241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1" y="457200"/>
            <a:ext cx="12187237" cy="685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274CF1-3ABF-1326-3D29-4BC8D1734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1" y="609600"/>
            <a:ext cx="12187237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47DD612-048E-0F82-686C-2EE842866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1" y="762000"/>
            <a:ext cx="12187237" cy="6858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2AD0DAD-1161-EBE1-D37F-CE1EB126F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1" y="914400"/>
            <a:ext cx="12187237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E308E19-3055-F985-ED95-240E43C08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81" y="1066800"/>
            <a:ext cx="1218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7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64E54-242E-E72D-D625-A611D3F60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1B712-5810-0E3E-361D-B4F389A87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D5ECD-6362-3ED8-C520-A37A07515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151265-D367-5790-40B0-B3CBEB1E8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55"/>
            <a:ext cx="12192000" cy="65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0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9FCEE-DBFA-9605-6459-9B2C45DB4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C4914-28D0-AE40-F496-3008CCBE3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CAA680-3B81-6866-A611-FD75470F4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6CDF47-43B1-0768-9D9C-6E8F960DF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55"/>
            <a:ext cx="12192000" cy="656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0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几凡 月</dc:creator>
  <cp:lastModifiedBy>几凡 月</cp:lastModifiedBy>
  <cp:revision>3</cp:revision>
  <dcterms:created xsi:type="dcterms:W3CDTF">2024-12-24T09:19:33Z</dcterms:created>
  <dcterms:modified xsi:type="dcterms:W3CDTF">2024-12-24T09:20:11Z</dcterms:modified>
</cp:coreProperties>
</file>