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16"/>
  </p:handoutMasterIdLst>
  <p:sldIdLst>
    <p:sldId id="8387" r:id="rId3"/>
    <p:sldId id="8388" r:id="rId5"/>
    <p:sldId id="8389" r:id="rId6"/>
    <p:sldId id="8437" r:id="rId7"/>
    <p:sldId id="8412" r:id="rId8"/>
    <p:sldId id="8408" r:id="rId9"/>
    <p:sldId id="8445" r:id="rId10"/>
    <p:sldId id="8413" r:id="rId11"/>
    <p:sldId id="8405" r:id="rId12"/>
    <p:sldId id="8414" r:id="rId13"/>
    <p:sldId id="8404" r:id="rId14"/>
    <p:sldId id="8415" r:id="rId15"/>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B67DD"/>
    <a:srgbClr val="FD231C"/>
    <a:srgbClr val="B15756"/>
    <a:srgbClr val="BEA55D"/>
    <a:srgbClr val="8BAA5C"/>
    <a:srgbClr val="D35856"/>
    <a:srgbClr val="5A7F66"/>
    <a:srgbClr val="0D67A5"/>
    <a:srgbClr val="0268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17" autoAdjust="0"/>
    <p:restoredTop sz="96340" autoAdjust="0"/>
  </p:normalViewPr>
  <p:slideViewPr>
    <p:cSldViewPr>
      <p:cViewPr varScale="1">
        <p:scale>
          <a:sx n="104" d="100"/>
          <a:sy n="104" d="100"/>
        </p:scale>
        <p:origin x="516" y="120"/>
      </p:cViewPr>
      <p:guideLst>
        <p:guide orient="horz" pos="4241"/>
        <p:guide pos="4050"/>
        <p:guide pos="7588"/>
        <p:guide pos="376"/>
      </p:guideLst>
    </p:cSldViewPr>
  </p:slideViewPr>
  <p:outlineViewPr>
    <p:cViewPr>
      <p:scale>
        <a:sx n="100" d="100"/>
        <a:sy n="100" d="100"/>
      </p:scale>
      <p:origin x="0" y="-930"/>
    </p:cViewPr>
  </p:outlineViewPr>
  <p:notesTextViewPr>
    <p:cViewPr>
      <p:scale>
        <a:sx n="66" d="100"/>
        <a:sy n="66" d="100"/>
      </p:scale>
      <p:origin x="0" y="0"/>
    </p:cViewPr>
  </p:notesTextViewPr>
  <p:sorterViewPr>
    <p:cViewPr>
      <p:scale>
        <a:sx n="66" d="100"/>
        <a:sy n="66" d="100"/>
      </p:scale>
      <p:origin x="0" y="0"/>
    </p:cViewPr>
  </p:sorterViewPr>
  <p:notesViewPr>
    <p:cSldViewPr>
      <p:cViewPr varScale="1">
        <p:scale>
          <a:sx n="83" d="100"/>
          <a:sy n="83"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418F03C3-53C1-4F10-8DAF-D1F318E96C6E}"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EA0574B-3C5A-43DC-878A-F10B9D8B972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4E2002-358B-43FA-8CE2-8D656018384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354" y="6704023"/>
            <a:ext cx="2892783" cy="384175"/>
          </a:xfrm>
          <a:prstGeom prst="rect">
            <a:avLst/>
          </a:prstGeom>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3" name="页脚占位符 2"/>
          <p:cNvSpPr>
            <a:spLocks noGrp="1"/>
          </p:cNvSpPr>
          <p:nvPr>
            <p:ph type="ftr" sz="quarter" idx="11"/>
          </p:nvPr>
        </p:nvSpPr>
        <p:spPr>
          <a:xfrm>
            <a:off x="4259789" y="6704023"/>
            <a:ext cx="4339173" cy="384175"/>
          </a:xfrm>
          <a:prstGeom prst="rect">
            <a:avLst/>
          </a:prstGeom>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4" name="灯片编号占位符 3"/>
          <p:cNvSpPr>
            <a:spLocks noGrp="1"/>
          </p:cNvSpPr>
          <p:nvPr>
            <p:ph type="sldNum" sz="quarter" idx="12"/>
          </p:nvPr>
        </p:nvSpPr>
        <p:spPr>
          <a:xfrm>
            <a:off x="9081627" y="6704023"/>
            <a:ext cx="2892783" cy="384175"/>
          </a:xfrm>
          <a:prstGeom prst="rect">
            <a:avLst/>
          </a:prstGeom>
        </p:spPr>
        <p:txBody>
          <a:bodyPr/>
          <a:lstStyle>
            <a:lvl1pPr>
              <a:defRPr>
                <a:latin typeface="Arial" panose="020B0604020202020204" pitchFamily="34" charset="0"/>
                <a:ea typeface="微软雅黑" panose="020B0503020204020204" pitchFamily="34" charset="-122"/>
              </a:defRPr>
            </a:lvl1pPr>
          </a:lstStyle>
          <a:p>
            <a:fld id="{8C92ADDF-ABC6-4EEC-846D-A1AE2D410679}"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8.jpe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8.jpeg"/><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8.jpe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9" Type="http://schemas.openxmlformats.org/officeDocument/2006/relationships/hyperlink" Target="shopping.html" TargetMode="External"/><Relationship Id="rId8" Type="http://schemas.openxmlformats.org/officeDocument/2006/relationships/image" Target="../media/image13.png"/><Relationship Id="rId7" Type="http://schemas.openxmlformats.org/officeDocument/2006/relationships/hyperlink" Target="details.html" TargetMode="External"/><Relationship Id="rId6" Type="http://schemas.openxmlformats.org/officeDocument/2006/relationships/image" Target="../media/image12.png"/><Relationship Id="rId5" Type="http://schemas.openxmlformats.org/officeDocument/2006/relationships/hyperlink" Target="login.html" TargetMode="Externa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5.png"/><Relationship Id="rId11" Type="http://schemas.openxmlformats.org/officeDocument/2006/relationships/notesSlide" Target="../notesSlides/notesSlide5.xml"/><Relationship Id="rId10" Type="http://schemas.openxmlformats.org/officeDocument/2006/relationships/slideLayout" Target="../slideLayouts/slideLayout4.xml"/><Relationship Id="rId1" Type="http://schemas.openxmlformats.org/officeDocument/2006/relationships/hyperlink" Target="index.html" TargetMode="Externa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reeform 2"/>
          <p:cNvSpPr/>
          <p:nvPr/>
        </p:nvSpPr>
        <p:spPr bwMode="auto">
          <a:xfrm>
            <a:off x="-24686" y="-74009"/>
            <a:ext cx="6789818" cy="7338964"/>
          </a:xfrm>
          <a:custGeom>
            <a:avLst/>
            <a:gdLst>
              <a:gd name="T0" fmla="*/ 8532 w 19881"/>
              <a:gd name="T1" fmla="*/ 21600 h 21600"/>
              <a:gd name="T2" fmla="*/ 0 w 19881"/>
              <a:gd name="T3" fmla="*/ 21600 h 21600"/>
              <a:gd name="T4" fmla="*/ 0 w 19881"/>
              <a:gd name="T5" fmla="*/ 0 h 21600"/>
              <a:gd name="T6" fmla="*/ 17551 w 19881"/>
              <a:gd name="T7" fmla="*/ 0 h 21600"/>
              <a:gd name="T8" fmla="*/ 12828 w 19881"/>
              <a:gd name="T9" fmla="*/ 11913 h 21600"/>
              <a:gd name="T10" fmla="*/ 8532 w 19881"/>
              <a:gd name="T11" fmla="*/ 21600 h 21600"/>
              <a:gd name="T12" fmla="*/ 8532 w 19881"/>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19881" h="21600">
                <a:moveTo>
                  <a:pt x="8532" y="21600"/>
                </a:moveTo>
                <a:lnTo>
                  <a:pt x="0" y="21600"/>
                </a:lnTo>
                <a:lnTo>
                  <a:pt x="0" y="0"/>
                </a:lnTo>
                <a:lnTo>
                  <a:pt x="17551" y="0"/>
                </a:lnTo>
                <a:cubicBezTo>
                  <a:pt x="21600" y="3139"/>
                  <a:pt x="20585" y="8662"/>
                  <a:pt x="12828" y="11913"/>
                </a:cubicBezTo>
                <a:cubicBezTo>
                  <a:pt x="7154" y="14291"/>
                  <a:pt x="6151" y="18919"/>
                  <a:pt x="8532" y="21600"/>
                </a:cubicBezTo>
                <a:close/>
                <a:moveTo>
                  <a:pt x="8532" y="21600"/>
                </a:moveTo>
              </a:path>
            </a:pathLst>
          </a:custGeom>
          <a:solidFill>
            <a:schemeClr val="accent2">
              <a:alpha val="95999"/>
            </a:schemeClr>
          </a:solidFill>
          <a:ln>
            <a:noFill/>
          </a:ln>
        </p:spPr>
        <p:txBody>
          <a:bodyPr lIns="0" tIns="0" rIns="0" bIns="0"/>
          <a:lstStyle/>
          <a:p>
            <a:endParaRPr lang="en-US">
              <a:latin typeface="Arial" panose="020B0604020202020204"/>
              <a:ea typeface="微软雅黑" panose="020B0503020204020204" pitchFamily="34" charset="-122"/>
              <a:sym typeface="Arial" panose="020B0604020202020204"/>
            </a:endParaRPr>
          </a:p>
        </p:txBody>
      </p:sp>
      <p:sp>
        <p:nvSpPr>
          <p:cNvPr id="34820" name="Freeform 4"/>
          <p:cNvSpPr/>
          <p:nvPr/>
        </p:nvSpPr>
        <p:spPr bwMode="auto">
          <a:xfrm>
            <a:off x="2469734" y="4420233"/>
            <a:ext cx="3641438" cy="2852879"/>
          </a:xfrm>
          <a:custGeom>
            <a:avLst/>
            <a:gdLst>
              <a:gd name="T0" fmla="+- 0 3420 1307"/>
              <a:gd name="T1" fmla="*/ T0 w 18717"/>
              <a:gd name="T2" fmla="+- 0 21524 1336"/>
              <a:gd name="T3" fmla="*/ 21524 h 20264"/>
              <a:gd name="T4" fmla="+- 0 6733 1307"/>
              <a:gd name="T5" fmla="*/ T4 w 18717"/>
              <a:gd name="T6" fmla="+- 0 1453 1336"/>
              <a:gd name="T7" fmla="*/ 1453 h 20264"/>
              <a:gd name="T8" fmla="+- 0 19577 1307"/>
              <a:gd name="T9" fmla="*/ T8 w 18717"/>
              <a:gd name="T10" fmla="+- 0 21600 1336"/>
              <a:gd name="T11" fmla="*/ 21600 h 20264"/>
              <a:gd name="T12" fmla="+- 0 3420 1307"/>
              <a:gd name="T13" fmla="*/ T12 w 18717"/>
              <a:gd name="T14" fmla="+- 0 21524 1336"/>
              <a:gd name="T15" fmla="*/ 21524 h 20264"/>
              <a:gd name="T16" fmla="+- 0 3420 1307"/>
              <a:gd name="T17" fmla="*/ T16 w 18717"/>
              <a:gd name="T18" fmla="+- 0 21524 1336"/>
              <a:gd name="T19" fmla="*/ 21524 h 20264"/>
            </a:gdLst>
            <a:ahLst/>
            <a:cxnLst>
              <a:cxn ang="0">
                <a:pos x="T1" y="T3"/>
              </a:cxn>
              <a:cxn ang="0">
                <a:pos x="T5" y="T7"/>
              </a:cxn>
              <a:cxn ang="0">
                <a:pos x="T9" y="T11"/>
              </a:cxn>
              <a:cxn ang="0">
                <a:pos x="T13" y="T15"/>
              </a:cxn>
              <a:cxn ang="0">
                <a:pos x="T17" y="T19"/>
              </a:cxn>
            </a:cxnLst>
            <a:rect l="0" t="0" r="r" b="b"/>
            <a:pathLst>
              <a:path w="18717" h="20264">
                <a:moveTo>
                  <a:pt x="2113" y="20188"/>
                </a:moveTo>
                <a:cubicBezTo>
                  <a:pt x="-974" y="16079"/>
                  <a:pt x="-1307" y="6028"/>
                  <a:pt x="5426" y="117"/>
                </a:cubicBezTo>
                <a:cubicBezTo>
                  <a:pt x="15365" y="-1336"/>
                  <a:pt x="20293" y="11066"/>
                  <a:pt x="18270" y="20264"/>
                </a:cubicBezTo>
                <a:lnTo>
                  <a:pt x="2113" y="20188"/>
                </a:lnTo>
                <a:close/>
                <a:moveTo>
                  <a:pt x="2113" y="20188"/>
                </a:moveTo>
              </a:path>
            </a:pathLst>
          </a:custGeom>
          <a:solidFill>
            <a:schemeClr val="accent1">
              <a:alpha val="89999"/>
            </a:schemeClr>
          </a:solidFill>
          <a:ln>
            <a:noFill/>
          </a:ln>
        </p:spPr>
        <p:txBody>
          <a:bodyPr lIns="0" tIns="0" rIns="0" bIns="0"/>
          <a:lstStyle/>
          <a:p>
            <a:endParaRPr lang="en-US">
              <a:latin typeface="Arial" panose="020B0604020202020204"/>
              <a:ea typeface="微软雅黑" panose="020B0503020204020204" pitchFamily="34" charset="-122"/>
              <a:sym typeface="Arial" panose="020B0604020202020204"/>
            </a:endParaRPr>
          </a:p>
        </p:txBody>
      </p:sp>
      <p:sp>
        <p:nvSpPr>
          <p:cNvPr id="34823" name="Rectangle 7"/>
          <p:cNvSpPr/>
          <p:nvPr/>
        </p:nvSpPr>
        <p:spPr bwMode="auto">
          <a:xfrm>
            <a:off x="4063849" y="796325"/>
            <a:ext cx="1878180" cy="1372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r>
              <a:rPr lang="zh-CN" altLang="en-US" sz="6000" dirty="0">
                <a:solidFill>
                  <a:srgbClr val="FFFFFF"/>
                </a:solidFill>
                <a:latin typeface="Arial" panose="020B0604020202020204"/>
                <a:ea typeface="微软雅黑" panose="020B0503020204020204" pitchFamily="34" charset="-122"/>
                <a:cs typeface="Bebas Neue" charset="0"/>
                <a:sym typeface="Arial" panose="020B0604020202020204"/>
              </a:rPr>
              <a:t>京东</a:t>
            </a:r>
            <a:endParaRPr lang="en-US" sz="6000" dirty="0">
              <a:solidFill>
                <a:srgbClr val="FFFFFF"/>
              </a:solidFill>
              <a:latin typeface="Arial" panose="020B0604020202020204"/>
              <a:ea typeface="微软雅黑" panose="020B0503020204020204" pitchFamily="34" charset="-122"/>
              <a:cs typeface="Bebas Neue" charset="0"/>
              <a:sym typeface="Arial" panose="020B0604020202020204"/>
            </a:endParaRPr>
          </a:p>
        </p:txBody>
      </p:sp>
      <p:grpSp>
        <p:nvGrpSpPr>
          <p:cNvPr id="34829" name="Group 13"/>
          <p:cNvGrpSpPr/>
          <p:nvPr/>
        </p:nvGrpSpPr>
        <p:grpSpPr bwMode="auto">
          <a:xfrm>
            <a:off x="3409077" y="5183401"/>
            <a:ext cx="1593862" cy="1372865"/>
            <a:chOff x="0" y="0"/>
            <a:chExt cx="1904" cy="1640"/>
          </a:xfrm>
        </p:grpSpPr>
        <p:pic>
          <p:nvPicPr>
            <p:cNvPr id="34830" name="Picture 14"/>
            <p:cNvPicPr>
              <a:picLocks noChangeAspect="1" noChangeArrowheads="1"/>
            </p:cNvPicPr>
            <p:nvPr/>
          </p:nvPicPr>
          <p:blipFill>
            <a:blip r:embed="rId1" cstate="print">
              <a:alphaModFix amt="30000"/>
              <a:extLst>
                <a:ext uri="{28A0092B-C50C-407E-A947-70E740481C1C}">
                  <a14:useLocalDpi xmlns:a14="http://schemas.microsoft.com/office/drawing/2010/main" val="0"/>
                </a:ext>
              </a:extLst>
            </a:blip>
            <a:srcRect/>
            <a:stretch>
              <a:fillRect/>
            </a:stretch>
          </p:blipFill>
          <p:spPr bwMode="auto">
            <a:xfrm>
              <a:off x="0" y="16"/>
              <a:ext cx="704" cy="644"/>
            </a:xfrm>
            <a:prstGeom prst="rect">
              <a:avLst/>
            </a:prstGeom>
            <a:noFill/>
            <a:ln>
              <a:noFill/>
            </a:ln>
            <a:extLst>
              <a:ext uri="{909E8E84-426E-40DD-AFC4-6F175D3DCCD1}">
                <a14:hiddenFill xmlns:a14="http://schemas.microsoft.com/office/drawing/2010/main">
                  <a:solidFill>
                    <a:srgbClr val="FFFFFF">
                      <a:alpha val="29999"/>
                    </a:srgbClr>
                  </a:solidFill>
                </a14:hiddenFill>
              </a:ext>
              <a:ext uri="{91240B29-F687-4F45-9708-019B960494DF}">
                <a14:hiddenLine xmlns:a14="http://schemas.microsoft.com/office/drawing/2010/main" w="12700">
                  <a:solidFill>
                    <a:schemeClr val="tx1">
                      <a:alpha val="29999"/>
                    </a:schemeClr>
                  </a:solidFill>
                  <a:miter lim="800000"/>
                  <a:headEnd/>
                  <a:tailEnd/>
                </a14:hiddenLine>
              </a:ext>
            </a:extLst>
          </p:spPr>
        </p:pic>
        <p:pic>
          <p:nvPicPr>
            <p:cNvPr id="34831" name="Picture 15"/>
            <p:cNvPicPr>
              <a:picLocks noChangeAspect="1" noChangeArrowheads="1"/>
            </p:cNvPicPr>
            <p:nvPr/>
          </p:nvPicPr>
          <p:blipFill>
            <a:blip r:embed="rId2" cstate="print">
              <a:alphaModFix amt="30000"/>
              <a:extLst>
                <a:ext uri="{28A0092B-C50C-407E-A947-70E740481C1C}">
                  <a14:useLocalDpi xmlns:a14="http://schemas.microsoft.com/office/drawing/2010/main" val="0"/>
                </a:ext>
              </a:extLst>
            </a:blip>
            <a:srcRect/>
            <a:stretch>
              <a:fillRect/>
            </a:stretch>
          </p:blipFill>
          <p:spPr bwMode="auto">
            <a:xfrm>
              <a:off x="1200" y="0"/>
              <a:ext cx="704" cy="677"/>
            </a:xfrm>
            <a:prstGeom prst="rect">
              <a:avLst/>
            </a:prstGeom>
            <a:noFill/>
            <a:ln>
              <a:noFill/>
            </a:ln>
            <a:extLst>
              <a:ext uri="{909E8E84-426E-40DD-AFC4-6F175D3DCCD1}">
                <a14:hiddenFill xmlns:a14="http://schemas.microsoft.com/office/drawing/2010/main">
                  <a:solidFill>
                    <a:srgbClr val="FFFFFF">
                      <a:alpha val="29999"/>
                    </a:srgbClr>
                  </a:solidFill>
                </a14:hiddenFill>
              </a:ext>
              <a:ext uri="{91240B29-F687-4F45-9708-019B960494DF}">
                <a14:hiddenLine xmlns:a14="http://schemas.microsoft.com/office/drawing/2010/main" w="12700">
                  <a:solidFill>
                    <a:schemeClr val="tx1">
                      <a:alpha val="29999"/>
                    </a:schemeClr>
                  </a:solidFill>
                  <a:miter lim="800000"/>
                  <a:headEnd/>
                  <a:tailEnd/>
                </a14:hiddenLine>
              </a:ext>
            </a:extLst>
          </p:spPr>
        </p:pic>
        <p:pic>
          <p:nvPicPr>
            <p:cNvPr id="34832" name="Picture 16"/>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a:off x="0" y="936"/>
              <a:ext cx="704" cy="704"/>
            </a:xfrm>
            <a:prstGeom prst="rect">
              <a:avLst/>
            </a:prstGeom>
            <a:noFill/>
            <a:ln>
              <a:noFill/>
            </a:ln>
            <a:extLst>
              <a:ext uri="{909E8E84-426E-40DD-AFC4-6F175D3DCCD1}">
                <a14:hiddenFill xmlns:a14="http://schemas.microsoft.com/office/drawing/2010/main">
                  <a:solidFill>
                    <a:srgbClr val="FFFFFF">
                      <a:alpha val="29999"/>
                    </a:srgbClr>
                  </a:solidFill>
                </a14:hiddenFill>
              </a:ext>
              <a:ext uri="{91240B29-F687-4F45-9708-019B960494DF}">
                <a14:hiddenLine xmlns:a14="http://schemas.microsoft.com/office/drawing/2010/main" w="12700">
                  <a:solidFill>
                    <a:schemeClr val="tx1">
                      <a:alpha val="29999"/>
                    </a:schemeClr>
                  </a:solidFill>
                  <a:miter lim="800000"/>
                  <a:headEnd/>
                  <a:tailEnd/>
                </a14:hiddenLine>
              </a:ext>
            </a:extLst>
          </p:spPr>
        </p:pic>
        <p:pic>
          <p:nvPicPr>
            <p:cNvPr id="34833" name="Picture 17"/>
            <p:cNvPicPr>
              <a:picLocks noChangeAspect="1" noChangeArrowheads="1"/>
            </p:cNvPicPr>
            <p:nvPr/>
          </p:nvPicPr>
          <p:blipFill>
            <a:blip r:embed="rId4" cstate="print">
              <a:alphaModFix amt="30000"/>
              <a:extLst>
                <a:ext uri="{28A0092B-C50C-407E-A947-70E740481C1C}">
                  <a14:useLocalDpi xmlns:a14="http://schemas.microsoft.com/office/drawing/2010/main" val="0"/>
                </a:ext>
              </a:extLst>
            </a:blip>
            <a:srcRect/>
            <a:stretch>
              <a:fillRect/>
            </a:stretch>
          </p:blipFill>
          <p:spPr bwMode="auto">
            <a:xfrm>
              <a:off x="1200" y="959"/>
              <a:ext cx="704" cy="669"/>
            </a:xfrm>
            <a:prstGeom prst="rect">
              <a:avLst/>
            </a:prstGeom>
            <a:noFill/>
            <a:ln>
              <a:noFill/>
            </a:ln>
            <a:extLst>
              <a:ext uri="{909E8E84-426E-40DD-AFC4-6F175D3DCCD1}">
                <a14:hiddenFill xmlns:a14="http://schemas.microsoft.com/office/drawing/2010/main">
                  <a:solidFill>
                    <a:srgbClr val="FFFFFF">
                      <a:alpha val="29999"/>
                    </a:srgbClr>
                  </a:solidFill>
                </a14:hiddenFill>
              </a:ext>
              <a:ext uri="{91240B29-F687-4F45-9708-019B960494DF}">
                <a14:hiddenLine xmlns:a14="http://schemas.microsoft.com/office/drawing/2010/main" w="12700">
                  <a:solidFill>
                    <a:schemeClr val="tx1">
                      <a:alpha val="29999"/>
                    </a:schemeClr>
                  </a:solidFill>
                  <a:miter lim="800000"/>
                  <a:headEnd/>
                  <a:tailEnd/>
                </a14:hiddenLine>
              </a:ext>
            </a:extLst>
          </p:spPr>
        </p:pic>
      </p:grpSp>
      <p:sp>
        <p:nvSpPr>
          <p:cNvPr id="32" name="TextBox 14"/>
          <p:cNvSpPr txBox="1"/>
          <p:nvPr/>
        </p:nvSpPr>
        <p:spPr>
          <a:xfrm>
            <a:off x="8273896" y="5415600"/>
            <a:ext cx="2376264" cy="1014730"/>
          </a:xfrm>
          <a:prstGeom prst="rect">
            <a:avLst/>
          </a:prstGeom>
          <a:noFill/>
        </p:spPr>
        <p:txBody>
          <a:bodyPr wrap="square" rtlCol="0">
            <a:spAutoFit/>
          </a:bodyPr>
          <a:lstStyle/>
          <a:p>
            <a:pPr eaLnBrk="1" latinLnBrk="0" hangingPunct="1">
              <a:lnSpc>
                <a:spcPct val="150000"/>
              </a:lnSpc>
            </a:pPr>
            <a:r>
              <a:rPr lang="zh-CN" altLang="en-US" sz="2000" dirty="0">
                <a:latin typeface="Arial" panose="020B0604020202020204"/>
                <a:ea typeface="微软雅黑" panose="020B0503020204020204" pitchFamily="34" charset="-122"/>
                <a:sym typeface="Arial" panose="020B0604020202020204"/>
              </a:rPr>
              <a:t>教导师：冀海</a:t>
            </a:r>
            <a:r>
              <a:rPr lang="zh-CN" altLang="en-US" sz="2000" dirty="0">
                <a:latin typeface="Arial" panose="020B0604020202020204"/>
                <a:ea typeface="微软雅黑" panose="020B0503020204020204" pitchFamily="34" charset="-122"/>
                <a:sym typeface="Arial" panose="020B0604020202020204"/>
              </a:rPr>
              <a:t>云 </a:t>
            </a:r>
            <a:endParaRPr lang="zh-CN" altLang="en-US" sz="2000" dirty="0">
              <a:latin typeface="Arial" panose="020B0604020202020204"/>
              <a:ea typeface="微软雅黑" panose="020B0503020204020204" pitchFamily="34" charset="-122"/>
              <a:sym typeface="Arial" panose="020B0604020202020204"/>
            </a:endParaRPr>
          </a:p>
          <a:p>
            <a:pPr eaLnBrk="1" latinLnBrk="0" hangingPunct="1">
              <a:lnSpc>
                <a:spcPct val="150000"/>
              </a:lnSpc>
            </a:pPr>
            <a:r>
              <a:rPr lang="zh-CN" altLang="en-US" sz="2000" dirty="0">
                <a:latin typeface="Arial" panose="020B0604020202020204"/>
                <a:ea typeface="微软雅黑" panose="020B0503020204020204" pitchFamily="34" charset="-122"/>
                <a:sym typeface="Arial" panose="020B0604020202020204"/>
              </a:rPr>
              <a:t>演讲人：周振</a:t>
            </a:r>
            <a:r>
              <a:rPr lang="zh-CN" altLang="en-US" sz="2000" dirty="0">
                <a:latin typeface="Arial" panose="020B0604020202020204"/>
                <a:ea typeface="微软雅黑" panose="020B0503020204020204" pitchFamily="34" charset="-122"/>
                <a:sym typeface="Arial" panose="020B0604020202020204"/>
              </a:rPr>
              <a:t>逍</a:t>
            </a:r>
            <a:endParaRPr lang="zh-CN" altLang="en-US" sz="2000" dirty="0">
              <a:latin typeface="Arial" panose="020B0604020202020204"/>
              <a:ea typeface="微软雅黑" panose="020B0503020204020204" pitchFamily="34" charset="-122"/>
              <a:sym typeface="Arial" panose="020B0604020202020204"/>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7029" y="1064706"/>
            <a:ext cx="864096" cy="864096"/>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3471" y="2386757"/>
            <a:ext cx="3531132" cy="896505"/>
          </a:xfrm>
          <a:prstGeom prst="rect">
            <a:avLst/>
          </a:prstGeom>
        </p:spPr>
      </p:pic>
      <p:sp>
        <p:nvSpPr>
          <p:cNvPr id="7" name="文本框 6"/>
          <p:cNvSpPr txBox="1"/>
          <p:nvPr/>
        </p:nvSpPr>
        <p:spPr>
          <a:xfrm>
            <a:off x="3812365" y="1913814"/>
            <a:ext cx="2272038" cy="369332"/>
          </a:xfrm>
          <a:prstGeom prst="rect">
            <a:avLst/>
          </a:prstGeom>
          <a:noFill/>
        </p:spPr>
        <p:txBody>
          <a:bodyPr wrap="square" rtlCol="0">
            <a:spAutoFit/>
          </a:bodyPr>
          <a:lstStyle/>
          <a:p>
            <a:r>
              <a:rPr lang="en-US" altLang="zh-CN" dirty="0">
                <a:solidFill>
                  <a:schemeClr val="bg1"/>
                </a:solidFill>
              </a:rPr>
              <a:t>http://www.Jd.com</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400" advTm="0">
        <p14:ripple/>
      </p:transition>
    </mc:Choice>
    <mc:Fallback>
      <p:transition spd="slow" advTm="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0" y="0"/>
            <a:ext cx="12858749" cy="723265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pic>
      <p:sp>
        <p:nvSpPr>
          <p:cNvPr id="73" name="TextBox 5"/>
          <p:cNvSpPr txBox="1"/>
          <p:nvPr/>
        </p:nvSpPr>
        <p:spPr>
          <a:xfrm>
            <a:off x="3130743" y="2751256"/>
            <a:ext cx="6597264" cy="873125"/>
          </a:xfrm>
          <a:prstGeom prst="rect">
            <a:avLst/>
          </a:prstGeom>
          <a:noFill/>
        </p:spPr>
        <p:txBody>
          <a:bodyPr wrap="square" lIns="96410" tIns="48205" rIns="96410" bIns="48205" rtlCol="0">
            <a:spAutoFit/>
          </a:bodyPr>
          <a:lstStyle/>
          <a:p>
            <a:pPr algn="ctr"/>
            <a:r>
              <a:rPr lang="zh-CN" altLang="en-US" sz="5060" dirty="0">
                <a:solidFill>
                  <a:schemeClr val="accent5"/>
                </a:solidFill>
                <a:latin typeface="Arial" panose="020B0604020202020204"/>
                <a:ea typeface="微软雅黑" panose="020B0503020204020204" pitchFamily="34" charset="-122"/>
                <a:sym typeface="Arial" panose="020B0604020202020204"/>
              </a:rPr>
              <a:t>项目总结</a:t>
            </a:r>
            <a:endParaRPr lang="zh-CN" altLang="en-US" sz="5060" dirty="0">
              <a:solidFill>
                <a:schemeClr val="accent5"/>
              </a:solidFill>
              <a:latin typeface="Arial" panose="020B0604020202020204"/>
              <a:ea typeface="微软雅黑" panose="020B0503020204020204" pitchFamily="3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500"/>
                                        <p:tgtEl>
                                          <p:spTgt spid="7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73"/>
                                        </p:tgtEl>
                                        <p:attrNameLst>
                                          <p:attrName>style.visibility</p:attrName>
                                        </p:attrNameLst>
                                      </p:cBhvr>
                                      <p:to>
                                        <p:strVal val="visible"/>
                                      </p:to>
                                    </p:set>
                                    <p:anim calcmode="lin" valueType="num">
                                      <p:cBhvr>
                                        <p:cTn id="11"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73"/>
                                        </p:tgtEl>
                                        <p:attrNameLst>
                                          <p:attrName>ppt_y</p:attrName>
                                        </p:attrNameLst>
                                      </p:cBhvr>
                                      <p:tavLst>
                                        <p:tav tm="0">
                                          <p:val>
                                            <p:strVal val="#ppt_y"/>
                                          </p:val>
                                        </p:tav>
                                        <p:tav tm="100000">
                                          <p:val>
                                            <p:strVal val="#ppt_y"/>
                                          </p:val>
                                        </p:tav>
                                      </p:tavLst>
                                    </p:anim>
                                    <p:anim calcmode="lin" valueType="num">
                                      <p:cBhvr>
                                        <p:cTn id="13"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noChangeAspect="1"/>
          </p:cNvGrpSpPr>
          <p:nvPr/>
        </p:nvGrpSpPr>
        <p:grpSpPr bwMode="auto">
          <a:xfrm>
            <a:off x="4539176" y="2104106"/>
            <a:ext cx="3780398" cy="3811133"/>
            <a:chOff x="1219" y="-53"/>
            <a:chExt cx="3321" cy="3348"/>
          </a:xfrm>
        </p:grpSpPr>
        <p:sp>
          <p:nvSpPr>
            <p:cNvPr id="3" name="Freeform 14"/>
            <p:cNvSpPr/>
            <p:nvPr/>
          </p:nvSpPr>
          <p:spPr bwMode="auto">
            <a:xfrm>
              <a:off x="1219" y="265"/>
              <a:ext cx="1681" cy="1899"/>
            </a:xfrm>
            <a:custGeom>
              <a:avLst/>
              <a:gdLst>
                <a:gd name="T0" fmla="*/ 2311 w 2311"/>
                <a:gd name="T1" fmla="*/ 440 h 2611"/>
                <a:gd name="T2" fmla="*/ 1335 w 2311"/>
                <a:gd name="T3" fmla="*/ 1278 h 2611"/>
                <a:gd name="T4" fmla="*/ 865 w 2311"/>
                <a:gd name="T5" fmla="*/ 1829 h 2611"/>
                <a:gd name="T6" fmla="*/ 488 w 2311"/>
                <a:gd name="T7" fmla="*/ 2599 h 2611"/>
                <a:gd name="T8" fmla="*/ 470 w 2311"/>
                <a:gd name="T9" fmla="*/ 2611 h 2611"/>
                <a:gd name="T10" fmla="*/ 87 w 2311"/>
                <a:gd name="T11" fmla="*/ 1937 h 2611"/>
                <a:gd name="T12" fmla="*/ 933 w 2311"/>
                <a:gd name="T13" fmla="*/ 616 h 2611"/>
                <a:gd name="T14" fmla="*/ 1535 w 2311"/>
                <a:gd name="T15" fmla="*/ 47 h 2611"/>
                <a:gd name="T16" fmla="*/ 2311 w 2311"/>
                <a:gd name="T17" fmla="*/ 440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1" h="2611">
                  <a:moveTo>
                    <a:pt x="2311" y="440"/>
                  </a:moveTo>
                  <a:cubicBezTo>
                    <a:pt x="2062" y="586"/>
                    <a:pt x="1700" y="891"/>
                    <a:pt x="1335" y="1278"/>
                  </a:cubicBezTo>
                  <a:cubicBezTo>
                    <a:pt x="1156" y="1469"/>
                    <a:pt x="996" y="1657"/>
                    <a:pt x="865" y="1829"/>
                  </a:cubicBezTo>
                  <a:cubicBezTo>
                    <a:pt x="582" y="2201"/>
                    <a:pt x="429" y="2501"/>
                    <a:pt x="488" y="2599"/>
                  </a:cubicBezTo>
                  <a:cubicBezTo>
                    <a:pt x="470" y="2611"/>
                    <a:pt x="470" y="2611"/>
                    <a:pt x="470" y="2611"/>
                  </a:cubicBezTo>
                  <a:cubicBezTo>
                    <a:pt x="244" y="2334"/>
                    <a:pt x="87" y="1937"/>
                    <a:pt x="87" y="1937"/>
                  </a:cubicBezTo>
                  <a:cubicBezTo>
                    <a:pt x="0" y="1793"/>
                    <a:pt x="368" y="1216"/>
                    <a:pt x="933" y="616"/>
                  </a:cubicBezTo>
                  <a:cubicBezTo>
                    <a:pt x="1142" y="395"/>
                    <a:pt x="1349" y="201"/>
                    <a:pt x="1535" y="47"/>
                  </a:cubicBezTo>
                  <a:cubicBezTo>
                    <a:pt x="1642" y="0"/>
                    <a:pt x="1943" y="157"/>
                    <a:pt x="2311" y="440"/>
                  </a:cubicBezTo>
                  <a:close/>
                </a:path>
              </a:pathLst>
            </a:custGeom>
            <a:solidFill>
              <a:schemeClr val="accent1"/>
            </a:solidFill>
            <a:ln w="9525">
              <a:solidFill>
                <a:schemeClr val="bg1"/>
              </a:solidFill>
              <a:round/>
            </a:ln>
          </p:spPr>
          <p:txBody>
            <a:bodyPr vert="horz" wrap="square" lIns="96435" tIns="48218" rIns="96435" bIns="48218" numCol="1" anchor="t" anchorCtr="0" compatLnSpc="1"/>
            <a:lstStyle/>
            <a:p>
              <a:pPr>
                <a:lnSpc>
                  <a:spcPct val="120000"/>
                </a:lnSpc>
              </a:pPr>
              <a:endParaRPr lang="en-US">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4" name="Freeform 15"/>
            <p:cNvSpPr/>
            <p:nvPr/>
          </p:nvSpPr>
          <p:spPr bwMode="auto">
            <a:xfrm>
              <a:off x="1518" y="1595"/>
              <a:ext cx="1905" cy="1700"/>
            </a:xfrm>
            <a:custGeom>
              <a:avLst/>
              <a:gdLst>
                <a:gd name="T0" fmla="*/ 2618 w 2618"/>
                <a:gd name="T1" fmla="*/ 1852 h 2337"/>
                <a:gd name="T2" fmla="*/ 2615 w 2618"/>
                <a:gd name="T3" fmla="*/ 1855 h 2337"/>
                <a:gd name="T4" fmla="*/ 1965 w 2618"/>
                <a:gd name="T5" fmla="*/ 2250 h 2337"/>
                <a:gd name="T6" fmla="*/ 644 w 2618"/>
                <a:gd name="T7" fmla="*/ 1403 h 2337"/>
                <a:gd name="T8" fmla="*/ 59 w 2618"/>
                <a:gd name="T9" fmla="*/ 782 h 2337"/>
                <a:gd name="T10" fmla="*/ 59 w 2618"/>
                <a:gd name="T11" fmla="*/ 782 h 2337"/>
                <a:gd name="T12" fmla="*/ 454 w 2618"/>
                <a:gd name="T13" fmla="*/ 0 h 2337"/>
                <a:gd name="T14" fmla="*/ 1306 w 2618"/>
                <a:gd name="T15" fmla="*/ 1001 h 2337"/>
                <a:gd name="T16" fmla="*/ 1842 w 2618"/>
                <a:gd name="T17" fmla="*/ 1460 h 2337"/>
                <a:gd name="T18" fmla="*/ 2618 w 2618"/>
                <a:gd name="T19" fmla="*/ 1852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8" h="2337">
                  <a:moveTo>
                    <a:pt x="2618" y="1852"/>
                  </a:moveTo>
                  <a:cubicBezTo>
                    <a:pt x="2617" y="1853"/>
                    <a:pt x="2616" y="1854"/>
                    <a:pt x="2615" y="1855"/>
                  </a:cubicBezTo>
                  <a:cubicBezTo>
                    <a:pt x="2360" y="2065"/>
                    <a:pt x="1965" y="2250"/>
                    <a:pt x="1965" y="2250"/>
                  </a:cubicBezTo>
                  <a:cubicBezTo>
                    <a:pt x="1821" y="2337"/>
                    <a:pt x="1244" y="1968"/>
                    <a:pt x="644" y="1403"/>
                  </a:cubicBezTo>
                  <a:cubicBezTo>
                    <a:pt x="415" y="1187"/>
                    <a:pt x="215" y="973"/>
                    <a:pt x="59" y="782"/>
                  </a:cubicBezTo>
                  <a:cubicBezTo>
                    <a:pt x="59" y="782"/>
                    <a:pt x="59" y="782"/>
                    <a:pt x="59" y="782"/>
                  </a:cubicBezTo>
                  <a:cubicBezTo>
                    <a:pt x="0" y="684"/>
                    <a:pt x="171" y="372"/>
                    <a:pt x="454" y="0"/>
                  </a:cubicBezTo>
                  <a:cubicBezTo>
                    <a:pt x="593" y="251"/>
                    <a:pt x="906" y="624"/>
                    <a:pt x="1306" y="1001"/>
                  </a:cubicBezTo>
                  <a:cubicBezTo>
                    <a:pt x="1491" y="1176"/>
                    <a:pt x="1674" y="1331"/>
                    <a:pt x="1842" y="1460"/>
                  </a:cubicBezTo>
                  <a:cubicBezTo>
                    <a:pt x="2211" y="1743"/>
                    <a:pt x="2511" y="1900"/>
                    <a:pt x="2618" y="1852"/>
                  </a:cubicBezTo>
                  <a:close/>
                </a:path>
              </a:pathLst>
            </a:custGeom>
            <a:solidFill>
              <a:schemeClr val="accent3"/>
            </a:solidFill>
            <a:ln w="9525">
              <a:solidFill>
                <a:schemeClr val="bg1"/>
              </a:solidFill>
              <a:round/>
            </a:ln>
          </p:spPr>
          <p:txBody>
            <a:bodyPr vert="horz" wrap="square" lIns="96435" tIns="48218" rIns="96435" bIns="48218" numCol="1" anchor="t" anchorCtr="0" compatLnSpc="1"/>
            <a:lstStyle/>
            <a:p>
              <a:pPr>
                <a:lnSpc>
                  <a:spcPct val="120000"/>
                </a:lnSpc>
              </a:pPr>
              <a:endParaRPr lang="en-US">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5" name="Freeform 16"/>
            <p:cNvSpPr/>
            <p:nvPr/>
          </p:nvSpPr>
          <p:spPr bwMode="auto">
            <a:xfrm>
              <a:off x="3420" y="2939"/>
              <a:ext cx="9" cy="5"/>
            </a:xfrm>
            <a:custGeom>
              <a:avLst/>
              <a:gdLst>
                <a:gd name="T0" fmla="*/ 12 w 12"/>
                <a:gd name="T1" fmla="*/ 0 h 7"/>
                <a:gd name="T2" fmla="*/ 0 w 12"/>
                <a:gd name="T3" fmla="*/ 7 h 7"/>
                <a:gd name="T4" fmla="*/ 3 w 12"/>
                <a:gd name="T5" fmla="*/ 4 h 7"/>
                <a:gd name="T6" fmla="*/ 4 w 12"/>
                <a:gd name="T7" fmla="*/ 4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0" y="7"/>
                    <a:pt x="0" y="7"/>
                    <a:pt x="0" y="7"/>
                  </a:cubicBezTo>
                  <a:cubicBezTo>
                    <a:pt x="1" y="6"/>
                    <a:pt x="2" y="5"/>
                    <a:pt x="3" y="4"/>
                  </a:cubicBezTo>
                  <a:cubicBezTo>
                    <a:pt x="4" y="4"/>
                    <a:pt x="4" y="4"/>
                    <a:pt x="4" y="4"/>
                  </a:cubicBezTo>
                  <a:cubicBezTo>
                    <a:pt x="6" y="3"/>
                    <a:pt x="9" y="2"/>
                    <a:pt x="12" y="0"/>
                  </a:cubicBezTo>
                  <a:close/>
                </a:path>
              </a:pathLst>
            </a:custGeom>
            <a:solidFill>
              <a:srgbClr val="ED5463"/>
            </a:solidFill>
            <a:ln w="9525">
              <a:solidFill>
                <a:schemeClr val="bg1"/>
              </a:solidFill>
              <a:round/>
            </a:ln>
          </p:spPr>
          <p:txBody>
            <a:bodyPr vert="horz" wrap="square" lIns="96435" tIns="48218" rIns="96435" bIns="48218" numCol="1" anchor="t" anchorCtr="0" compatLnSpc="1"/>
            <a:lstStyle/>
            <a:p>
              <a:pPr>
                <a:lnSpc>
                  <a:spcPct val="120000"/>
                </a:lnSpc>
              </a:pPr>
              <a:endParaRPr lang="en-US">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6" name="Freeform 17"/>
            <p:cNvSpPr/>
            <p:nvPr/>
          </p:nvSpPr>
          <p:spPr bwMode="auto">
            <a:xfrm>
              <a:off x="2858" y="1078"/>
              <a:ext cx="1682" cy="1899"/>
            </a:xfrm>
            <a:custGeom>
              <a:avLst/>
              <a:gdLst>
                <a:gd name="T0" fmla="*/ 2225 w 2312"/>
                <a:gd name="T1" fmla="*/ 674 h 2611"/>
                <a:gd name="T2" fmla="*/ 1378 w 2312"/>
                <a:gd name="T3" fmla="*/ 1994 h 2611"/>
                <a:gd name="T4" fmla="*/ 777 w 2312"/>
                <a:gd name="T5" fmla="*/ 2563 h 2611"/>
                <a:gd name="T6" fmla="*/ 776 w 2312"/>
                <a:gd name="T7" fmla="*/ 2563 h 2611"/>
                <a:gd name="T8" fmla="*/ 0 w 2312"/>
                <a:gd name="T9" fmla="*/ 2171 h 2611"/>
                <a:gd name="T10" fmla="*/ 976 w 2312"/>
                <a:gd name="T11" fmla="*/ 1332 h 2611"/>
                <a:gd name="T12" fmla="*/ 1447 w 2312"/>
                <a:gd name="T13" fmla="*/ 781 h 2611"/>
                <a:gd name="T14" fmla="*/ 1823 w 2312"/>
                <a:gd name="T15" fmla="*/ 12 h 2611"/>
                <a:gd name="T16" fmla="*/ 1841 w 2312"/>
                <a:gd name="T17" fmla="*/ 0 h 2611"/>
                <a:gd name="T18" fmla="*/ 2225 w 2312"/>
                <a:gd name="T19" fmla="*/ 67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2" h="2611">
                  <a:moveTo>
                    <a:pt x="2225" y="674"/>
                  </a:moveTo>
                  <a:cubicBezTo>
                    <a:pt x="2312" y="817"/>
                    <a:pt x="1943" y="1395"/>
                    <a:pt x="1378" y="1994"/>
                  </a:cubicBezTo>
                  <a:cubicBezTo>
                    <a:pt x="1170" y="2216"/>
                    <a:pt x="962" y="2410"/>
                    <a:pt x="777" y="2563"/>
                  </a:cubicBezTo>
                  <a:cubicBezTo>
                    <a:pt x="776" y="2563"/>
                    <a:pt x="776" y="2563"/>
                    <a:pt x="776" y="2563"/>
                  </a:cubicBezTo>
                  <a:cubicBezTo>
                    <a:pt x="669" y="2611"/>
                    <a:pt x="369" y="2454"/>
                    <a:pt x="0" y="2171"/>
                  </a:cubicBezTo>
                  <a:cubicBezTo>
                    <a:pt x="250" y="2025"/>
                    <a:pt x="611" y="1720"/>
                    <a:pt x="976" y="1332"/>
                  </a:cubicBezTo>
                  <a:cubicBezTo>
                    <a:pt x="1156" y="1142"/>
                    <a:pt x="1315" y="954"/>
                    <a:pt x="1447" y="781"/>
                  </a:cubicBezTo>
                  <a:cubicBezTo>
                    <a:pt x="1729" y="410"/>
                    <a:pt x="1882" y="110"/>
                    <a:pt x="1823" y="12"/>
                  </a:cubicBezTo>
                  <a:cubicBezTo>
                    <a:pt x="1841" y="0"/>
                    <a:pt x="1841" y="0"/>
                    <a:pt x="1841" y="0"/>
                  </a:cubicBezTo>
                  <a:cubicBezTo>
                    <a:pt x="2067" y="277"/>
                    <a:pt x="2225" y="674"/>
                    <a:pt x="2225" y="674"/>
                  </a:cubicBezTo>
                  <a:close/>
                </a:path>
              </a:pathLst>
            </a:custGeom>
            <a:solidFill>
              <a:schemeClr val="accent4"/>
            </a:solidFill>
            <a:ln w="9525">
              <a:solidFill>
                <a:schemeClr val="bg1"/>
              </a:solidFill>
              <a:round/>
            </a:ln>
          </p:spPr>
          <p:txBody>
            <a:bodyPr vert="horz" wrap="square" lIns="96435" tIns="48218" rIns="96435" bIns="48218" numCol="1" anchor="t" anchorCtr="0" compatLnSpc="1"/>
            <a:lstStyle/>
            <a:p>
              <a:pPr>
                <a:lnSpc>
                  <a:spcPct val="120000"/>
                </a:lnSpc>
              </a:pPr>
              <a:endParaRPr lang="en-US">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7" name="Freeform 18"/>
            <p:cNvSpPr/>
            <p:nvPr/>
          </p:nvSpPr>
          <p:spPr bwMode="auto">
            <a:xfrm>
              <a:off x="2336" y="-53"/>
              <a:ext cx="1904" cy="1699"/>
            </a:xfrm>
            <a:custGeom>
              <a:avLst/>
              <a:gdLst>
                <a:gd name="T0" fmla="*/ 2559 w 2618"/>
                <a:gd name="T1" fmla="*/ 1555 h 2336"/>
                <a:gd name="T2" fmla="*/ 2559 w 2618"/>
                <a:gd name="T3" fmla="*/ 1555 h 2336"/>
                <a:gd name="T4" fmla="*/ 2165 w 2618"/>
                <a:gd name="T5" fmla="*/ 2336 h 2336"/>
                <a:gd name="T6" fmla="*/ 1312 w 2618"/>
                <a:gd name="T7" fmla="*/ 1335 h 2336"/>
                <a:gd name="T8" fmla="*/ 776 w 2618"/>
                <a:gd name="T9" fmla="*/ 877 h 2336"/>
                <a:gd name="T10" fmla="*/ 0 w 2618"/>
                <a:gd name="T11" fmla="*/ 484 h 2336"/>
                <a:gd name="T12" fmla="*/ 3 w 2618"/>
                <a:gd name="T13" fmla="*/ 482 h 2336"/>
                <a:gd name="T14" fmla="*/ 654 w 2618"/>
                <a:gd name="T15" fmla="*/ 87 h 2336"/>
                <a:gd name="T16" fmla="*/ 1974 w 2618"/>
                <a:gd name="T17" fmla="*/ 933 h 2336"/>
                <a:gd name="T18" fmla="*/ 2559 w 2618"/>
                <a:gd name="T19" fmla="*/ 1555 h 2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8" h="2336">
                  <a:moveTo>
                    <a:pt x="2559" y="1555"/>
                  </a:moveTo>
                  <a:cubicBezTo>
                    <a:pt x="2559" y="1555"/>
                    <a:pt x="2559" y="1555"/>
                    <a:pt x="2559" y="1555"/>
                  </a:cubicBezTo>
                  <a:cubicBezTo>
                    <a:pt x="2618" y="1652"/>
                    <a:pt x="2447" y="1965"/>
                    <a:pt x="2165" y="2336"/>
                  </a:cubicBezTo>
                  <a:cubicBezTo>
                    <a:pt x="2025" y="2086"/>
                    <a:pt x="1713" y="1713"/>
                    <a:pt x="1312" y="1335"/>
                  </a:cubicBezTo>
                  <a:cubicBezTo>
                    <a:pt x="1127" y="1161"/>
                    <a:pt x="945" y="1006"/>
                    <a:pt x="776" y="877"/>
                  </a:cubicBezTo>
                  <a:cubicBezTo>
                    <a:pt x="408" y="594"/>
                    <a:pt x="107" y="437"/>
                    <a:pt x="0" y="484"/>
                  </a:cubicBezTo>
                  <a:cubicBezTo>
                    <a:pt x="1" y="483"/>
                    <a:pt x="2" y="483"/>
                    <a:pt x="3" y="482"/>
                  </a:cubicBezTo>
                  <a:cubicBezTo>
                    <a:pt x="258" y="272"/>
                    <a:pt x="654" y="87"/>
                    <a:pt x="654" y="87"/>
                  </a:cubicBezTo>
                  <a:cubicBezTo>
                    <a:pt x="797" y="0"/>
                    <a:pt x="1375" y="368"/>
                    <a:pt x="1974" y="933"/>
                  </a:cubicBezTo>
                  <a:cubicBezTo>
                    <a:pt x="2203" y="1149"/>
                    <a:pt x="2403" y="1364"/>
                    <a:pt x="2559" y="1555"/>
                  </a:cubicBezTo>
                  <a:close/>
                </a:path>
              </a:pathLst>
            </a:custGeom>
            <a:solidFill>
              <a:schemeClr val="accent2"/>
            </a:solidFill>
            <a:ln w="9525">
              <a:solidFill>
                <a:schemeClr val="bg1"/>
              </a:solidFill>
              <a:round/>
            </a:ln>
          </p:spPr>
          <p:txBody>
            <a:bodyPr vert="horz" wrap="square" lIns="96435" tIns="48218" rIns="96435" bIns="48218" numCol="1" anchor="t" anchorCtr="0" compatLnSpc="1"/>
            <a:lstStyle/>
            <a:p>
              <a:pPr>
                <a:lnSpc>
                  <a:spcPct val="120000"/>
                </a:lnSpc>
              </a:pPr>
              <a:endParaRPr lang="en-US">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8" name="Freeform 19"/>
            <p:cNvSpPr/>
            <p:nvPr/>
          </p:nvSpPr>
          <p:spPr bwMode="auto">
            <a:xfrm>
              <a:off x="2330" y="297"/>
              <a:ext cx="8" cy="6"/>
            </a:xfrm>
            <a:custGeom>
              <a:avLst/>
              <a:gdLst>
                <a:gd name="T0" fmla="*/ 11 w 11"/>
                <a:gd name="T1" fmla="*/ 0 h 7"/>
                <a:gd name="T2" fmla="*/ 8 w 11"/>
                <a:gd name="T3" fmla="*/ 2 h 7"/>
                <a:gd name="T4" fmla="*/ 0 w 11"/>
                <a:gd name="T5" fmla="*/ 7 h 7"/>
                <a:gd name="T6" fmla="*/ 11 w 11"/>
                <a:gd name="T7" fmla="*/ 0 h 7"/>
              </a:gdLst>
              <a:ahLst/>
              <a:cxnLst>
                <a:cxn ang="0">
                  <a:pos x="T0" y="T1"/>
                </a:cxn>
                <a:cxn ang="0">
                  <a:pos x="T2" y="T3"/>
                </a:cxn>
                <a:cxn ang="0">
                  <a:pos x="T4" y="T5"/>
                </a:cxn>
                <a:cxn ang="0">
                  <a:pos x="T6" y="T7"/>
                </a:cxn>
              </a:cxnLst>
              <a:rect l="0" t="0" r="r" b="b"/>
              <a:pathLst>
                <a:path w="11" h="7">
                  <a:moveTo>
                    <a:pt x="11" y="0"/>
                  </a:moveTo>
                  <a:cubicBezTo>
                    <a:pt x="10" y="1"/>
                    <a:pt x="9" y="1"/>
                    <a:pt x="8" y="2"/>
                  </a:cubicBezTo>
                  <a:cubicBezTo>
                    <a:pt x="5" y="4"/>
                    <a:pt x="2" y="5"/>
                    <a:pt x="0" y="7"/>
                  </a:cubicBezTo>
                  <a:lnTo>
                    <a:pt x="11" y="0"/>
                  </a:lnTo>
                  <a:close/>
                </a:path>
              </a:pathLst>
            </a:custGeom>
            <a:solidFill>
              <a:srgbClr val="A1D469"/>
            </a:solidFill>
            <a:ln w="9525">
              <a:solidFill>
                <a:schemeClr val="bg1"/>
              </a:solidFill>
              <a:round/>
            </a:ln>
          </p:spPr>
          <p:txBody>
            <a:bodyPr vert="horz" wrap="square" lIns="96435" tIns="48218" rIns="96435" bIns="48218" numCol="1" anchor="t" anchorCtr="0" compatLnSpc="1"/>
            <a:lstStyle/>
            <a:p>
              <a:pPr>
                <a:lnSpc>
                  <a:spcPct val="120000"/>
                </a:lnSpc>
              </a:pPr>
              <a:endParaRPr lang="en-US">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grpSp>
      <p:sp>
        <p:nvSpPr>
          <p:cNvPr id="18" name="Oval 17"/>
          <p:cNvSpPr>
            <a:spLocks noChangeArrowheads="1"/>
          </p:cNvSpPr>
          <p:nvPr/>
        </p:nvSpPr>
        <p:spPr bwMode="auto">
          <a:xfrm>
            <a:off x="1004718" y="2907880"/>
            <a:ext cx="141751" cy="142041"/>
          </a:xfrm>
          <a:prstGeom prst="ellipse">
            <a:avLst/>
          </a:prstGeom>
          <a:solidFill>
            <a:schemeClr val="accent1"/>
          </a:solidFill>
          <a:ln>
            <a:solidFill>
              <a:schemeClr val="bg1"/>
            </a:solidFill>
          </a:ln>
        </p:spPr>
        <p:txBody>
          <a:bodyPr vert="horz" wrap="square" lIns="96435" tIns="48218" rIns="96435" bIns="48218" numCol="1" anchor="t" anchorCtr="0" compatLnSpc="1"/>
          <a:lstStyle/>
          <a:p>
            <a:pPr>
              <a:lnSpc>
                <a:spcPct val="150000"/>
              </a:lnSpc>
            </a:pPr>
            <a:endParaRPr lang="id-ID" sz="200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0" name="Rectangle 19"/>
          <p:cNvSpPr/>
          <p:nvPr/>
        </p:nvSpPr>
        <p:spPr>
          <a:xfrm>
            <a:off x="1491615" y="2578100"/>
            <a:ext cx="3240405" cy="1198880"/>
          </a:xfrm>
          <a:prstGeom prst="rect">
            <a:avLst/>
          </a:prstGeom>
        </p:spPr>
        <p:txBody>
          <a:bodyPr wrap="square">
            <a:spAutoFit/>
          </a:bodyPr>
          <a:lstStyle/>
          <a:p>
            <a:pPr lvl="0" fontAlgn="base">
              <a:lnSpc>
                <a:spcPct val="150000"/>
              </a:lnSpc>
              <a:spcBef>
                <a:spcPct val="0"/>
              </a:spcBef>
              <a:spcAft>
                <a:spcPct val="0"/>
              </a:spcAft>
            </a:pPr>
            <a:r>
              <a:rPr lang="zh-CN" altLang="en-US" sz="16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写代码的时候速度慢，代码的属性和方法不能够灵活运用。勤加练习，让写代码更加熟练，运用</a:t>
            </a:r>
            <a:r>
              <a:rPr lang="zh-CN" altLang="en-US" sz="16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得当！</a:t>
            </a:r>
            <a:endParaRPr lang="zh-CN" altLang="en-US" sz="16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2" name="Oval 21"/>
          <p:cNvSpPr>
            <a:spLocks noChangeArrowheads="1"/>
          </p:cNvSpPr>
          <p:nvPr/>
        </p:nvSpPr>
        <p:spPr bwMode="auto">
          <a:xfrm>
            <a:off x="1004718" y="4746701"/>
            <a:ext cx="141751" cy="142041"/>
          </a:xfrm>
          <a:prstGeom prst="ellipse">
            <a:avLst/>
          </a:prstGeom>
          <a:solidFill>
            <a:schemeClr val="accent3"/>
          </a:solidFill>
          <a:ln>
            <a:solidFill>
              <a:schemeClr val="bg1"/>
            </a:solidFill>
          </a:ln>
        </p:spPr>
        <p:txBody>
          <a:bodyPr vert="horz" wrap="square" lIns="96435" tIns="48218" rIns="96435" bIns="48218" numCol="1" anchor="t" anchorCtr="0" compatLnSpc="1"/>
          <a:lstStyle/>
          <a:p>
            <a:pPr>
              <a:lnSpc>
                <a:spcPct val="150000"/>
              </a:lnSpc>
            </a:pPr>
            <a:endParaRPr lang="id-ID" sz="200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4" name="Rectangle 23"/>
          <p:cNvSpPr/>
          <p:nvPr/>
        </p:nvSpPr>
        <p:spPr>
          <a:xfrm>
            <a:off x="1240155" y="4275455"/>
            <a:ext cx="3491865" cy="1198880"/>
          </a:xfrm>
          <a:prstGeom prst="rect">
            <a:avLst/>
          </a:prstGeom>
        </p:spPr>
        <p:txBody>
          <a:bodyPr wrap="square">
            <a:spAutoFit/>
          </a:bodyPr>
          <a:lstStyle/>
          <a:p>
            <a:pPr lvl="0" fontAlgn="base">
              <a:lnSpc>
                <a:spcPct val="150000"/>
              </a:lnSpc>
              <a:spcBef>
                <a:spcPct val="0"/>
              </a:spcBef>
              <a:spcAft>
                <a:spcPct val="0"/>
              </a:spcAft>
            </a:pPr>
            <a:r>
              <a:rPr lang="zh-CN" sz="160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在制作网页时遇到比较简单的通过自己的思考来解决遇到复杂的问题请求老师和同学的帮助下共同解决问题。</a:t>
            </a:r>
            <a:endParaRPr lang="zh-CN" sz="16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6" name="Oval 25"/>
          <p:cNvSpPr>
            <a:spLocks noChangeArrowheads="1"/>
          </p:cNvSpPr>
          <p:nvPr/>
        </p:nvSpPr>
        <p:spPr bwMode="auto">
          <a:xfrm>
            <a:off x="8654386" y="2893275"/>
            <a:ext cx="141751" cy="142041"/>
          </a:xfrm>
          <a:prstGeom prst="ellipse">
            <a:avLst/>
          </a:prstGeom>
          <a:solidFill>
            <a:schemeClr val="accent2"/>
          </a:solidFill>
          <a:ln>
            <a:solidFill>
              <a:schemeClr val="bg1"/>
            </a:solidFill>
          </a:ln>
        </p:spPr>
        <p:txBody>
          <a:bodyPr vert="horz" wrap="square" lIns="96435" tIns="48218" rIns="96435" bIns="48218" numCol="1" anchor="t" anchorCtr="0" compatLnSpc="1"/>
          <a:lstStyle/>
          <a:p>
            <a:pPr>
              <a:lnSpc>
                <a:spcPct val="150000"/>
              </a:lnSpc>
            </a:pPr>
            <a:endParaRPr lang="id-ID" sz="200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28" name="Rectangle 27"/>
          <p:cNvSpPr/>
          <p:nvPr/>
        </p:nvSpPr>
        <p:spPr>
          <a:xfrm>
            <a:off x="8970645" y="2379345"/>
            <a:ext cx="3359150" cy="1568450"/>
          </a:xfrm>
          <a:prstGeom prst="rect">
            <a:avLst/>
          </a:prstGeom>
        </p:spPr>
        <p:txBody>
          <a:bodyPr wrap="square">
            <a:spAutoFit/>
          </a:bodyPr>
          <a:lstStyle/>
          <a:p>
            <a:pPr lvl="0" fontAlgn="base">
              <a:lnSpc>
                <a:spcPct val="150000"/>
              </a:lnSpc>
              <a:spcBef>
                <a:spcPct val="0"/>
              </a:spcBef>
              <a:spcAft>
                <a:spcPct val="0"/>
              </a:spcAft>
            </a:pPr>
            <a:r>
              <a:rPr lang="zh-CN" altLang="en-US" sz="16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通过这次项目我复习了一下</a:t>
            </a:r>
            <a:r>
              <a:rPr lang="en-US" altLang="zh-CN" sz="16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HTML</a:t>
            </a:r>
            <a:r>
              <a:rPr lang="zh-CN" altLang="en-US" sz="16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和</a:t>
            </a:r>
            <a:r>
              <a:rPr lang="en-US" altLang="zh-CN" sz="16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CSS</a:t>
            </a:r>
            <a:r>
              <a:rPr lang="zh-CN" altLang="en-US" sz="16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，并且也学会了制作新的效果和许多新的知识。页面中增加了一些可视化，</a:t>
            </a:r>
            <a:r>
              <a:rPr lang="en-US" altLang="zh-CN" sz="16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ES6</a:t>
            </a:r>
            <a:r>
              <a:rPr lang="zh-CN" altLang="en-US" sz="16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的简单</a:t>
            </a:r>
            <a:r>
              <a:rPr lang="zh-CN" altLang="en-US" sz="16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知识！</a:t>
            </a:r>
            <a:endParaRPr lang="zh-CN" altLang="en-US" sz="16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30" name="Oval 29"/>
          <p:cNvSpPr>
            <a:spLocks noChangeArrowheads="1"/>
          </p:cNvSpPr>
          <p:nvPr/>
        </p:nvSpPr>
        <p:spPr bwMode="auto">
          <a:xfrm>
            <a:off x="8698836" y="4763211"/>
            <a:ext cx="141751" cy="142041"/>
          </a:xfrm>
          <a:prstGeom prst="ellipse">
            <a:avLst/>
          </a:prstGeom>
          <a:solidFill>
            <a:schemeClr val="accent4"/>
          </a:solidFill>
          <a:ln>
            <a:solidFill>
              <a:schemeClr val="bg1"/>
            </a:solidFill>
          </a:ln>
        </p:spPr>
        <p:txBody>
          <a:bodyPr vert="horz" wrap="square" lIns="96435" tIns="48218" rIns="96435" bIns="48218" numCol="1" anchor="t" anchorCtr="0" compatLnSpc="1"/>
          <a:lstStyle/>
          <a:p>
            <a:pPr>
              <a:lnSpc>
                <a:spcPct val="150000"/>
              </a:lnSpc>
            </a:pPr>
            <a:endParaRPr lang="id-ID" sz="200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32" name="Rectangle 31"/>
          <p:cNvSpPr/>
          <p:nvPr/>
        </p:nvSpPr>
        <p:spPr>
          <a:xfrm>
            <a:off x="8970645" y="4384040"/>
            <a:ext cx="3359150" cy="1198880"/>
          </a:xfrm>
          <a:prstGeom prst="rect">
            <a:avLst/>
          </a:prstGeom>
        </p:spPr>
        <p:txBody>
          <a:bodyPr wrap="square">
            <a:spAutoFit/>
          </a:bodyPr>
          <a:lstStyle/>
          <a:p>
            <a:pPr lvl="0" fontAlgn="base">
              <a:lnSpc>
                <a:spcPct val="150000"/>
              </a:lnSpc>
              <a:spcBef>
                <a:spcPct val="0"/>
              </a:spcBef>
              <a:spcAft>
                <a:spcPct val="0"/>
              </a:spcAft>
            </a:pPr>
            <a:r>
              <a:rPr lang="zh-CN" sz="160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在写代码的过程中一定要有耐心有毅力如果出现一个字母的错误则会导致程序出现</a:t>
            </a:r>
            <a:r>
              <a:rPr lang="en-US" altLang="zh-CN" sz="1600">
                <a:solidFill>
                  <a:schemeClr val="tx1">
                    <a:lumMod val="75000"/>
                    <a:lumOff val="25000"/>
                  </a:schemeClr>
                </a:solidFill>
                <a:latin typeface="Arial" panose="020B0604020202020204"/>
                <a:ea typeface="微软雅黑" panose="020B0503020204020204" pitchFamily="34" charset="-122"/>
                <a:cs typeface="+mn-ea"/>
                <a:sym typeface="Arial" panose="020B0604020202020204"/>
              </a:rPr>
              <a:t>BUG</a:t>
            </a:r>
            <a:endParaRPr lang="zh-CN" altLang="en-US" sz="1600" dirty="0">
              <a:solidFill>
                <a:schemeClr val="tx1">
                  <a:lumMod val="75000"/>
                  <a:lumOff val="25000"/>
                </a:schemeClr>
              </a:solidFill>
              <a:latin typeface="Arial" panose="020B0604020202020204"/>
              <a:ea typeface="微软雅黑" panose="020B0503020204020204" pitchFamily="34" charset="-122"/>
              <a:cs typeface="+mn-ea"/>
              <a:sym typeface="Arial" panose="020B0604020202020204"/>
            </a:endParaRPr>
          </a:p>
        </p:txBody>
      </p:sp>
      <p:sp>
        <p:nvSpPr>
          <p:cNvPr id="34" name="文本框 33"/>
          <p:cNvSpPr txBox="1"/>
          <p:nvPr/>
        </p:nvSpPr>
        <p:spPr>
          <a:xfrm>
            <a:off x="5724027" y="364975"/>
            <a:ext cx="1410970" cy="833755"/>
          </a:xfrm>
          <a:prstGeom prst="rect">
            <a:avLst/>
          </a:prstGeom>
          <a:noFill/>
        </p:spPr>
        <p:txBody>
          <a:bodyPr wrap="none" lIns="96434" tIns="48217" rIns="96434" bIns="48217" rtlCol="0">
            <a:spAutoFit/>
          </a:bodyPr>
          <a:lstStyle/>
          <a:p>
            <a:pPr defTabSz="963930"/>
            <a:r>
              <a:rPr lang="zh-CN" altLang="en-US" sz="4800" dirty="0">
                <a:solidFill>
                  <a:schemeClr val="accent2"/>
                </a:solidFill>
                <a:latin typeface="Arial" panose="020B0604020202020204"/>
                <a:ea typeface="微软雅黑" panose="020B0503020204020204" pitchFamily="34" charset="-122"/>
                <a:cs typeface="+mn-ea"/>
                <a:sym typeface="Arial" panose="020B0604020202020204"/>
              </a:rPr>
              <a:t>总结</a:t>
            </a:r>
            <a:endParaRPr lang="zh-CN" altLang="en-US" sz="4800" dirty="0">
              <a:solidFill>
                <a:schemeClr val="accent2"/>
              </a:solidFill>
              <a:latin typeface="Arial" panose="020B0604020202020204"/>
              <a:ea typeface="微软雅黑" panose="020B0503020204020204" pitchFamily="34" charset="-122"/>
              <a:cs typeface="+mn-ea"/>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bldLvl="0" animBg="1"/>
      <p:bldP spid="26" grpId="0" bldLvl="0" animBg="1"/>
      <p:bldP spid="3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reeform 2"/>
          <p:cNvSpPr/>
          <p:nvPr/>
        </p:nvSpPr>
        <p:spPr bwMode="auto">
          <a:xfrm>
            <a:off x="-24686" y="-74009"/>
            <a:ext cx="6789818" cy="7338964"/>
          </a:xfrm>
          <a:custGeom>
            <a:avLst/>
            <a:gdLst>
              <a:gd name="T0" fmla="*/ 8532 w 19881"/>
              <a:gd name="T1" fmla="*/ 21600 h 21600"/>
              <a:gd name="T2" fmla="*/ 0 w 19881"/>
              <a:gd name="T3" fmla="*/ 21600 h 21600"/>
              <a:gd name="T4" fmla="*/ 0 w 19881"/>
              <a:gd name="T5" fmla="*/ 0 h 21600"/>
              <a:gd name="T6" fmla="*/ 17551 w 19881"/>
              <a:gd name="T7" fmla="*/ 0 h 21600"/>
              <a:gd name="T8" fmla="*/ 12828 w 19881"/>
              <a:gd name="T9" fmla="*/ 11913 h 21600"/>
              <a:gd name="T10" fmla="*/ 8532 w 19881"/>
              <a:gd name="T11" fmla="*/ 21600 h 21600"/>
              <a:gd name="T12" fmla="*/ 8532 w 19881"/>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19881" h="21600">
                <a:moveTo>
                  <a:pt x="8532" y="21600"/>
                </a:moveTo>
                <a:lnTo>
                  <a:pt x="0" y="21600"/>
                </a:lnTo>
                <a:lnTo>
                  <a:pt x="0" y="0"/>
                </a:lnTo>
                <a:lnTo>
                  <a:pt x="17551" y="0"/>
                </a:lnTo>
                <a:cubicBezTo>
                  <a:pt x="21600" y="3139"/>
                  <a:pt x="20585" y="8662"/>
                  <a:pt x="12828" y="11913"/>
                </a:cubicBezTo>
                <a:cubicBezTo>
                  <a:pt x="7154" y="14291"/>
                  <a:pt x="6151" y="18919"/>
                  <a:pt x="8532" y="21600"/>
                </a:cubicBezTo>
                <a:close/>
                <a:moveTo>
                  <a:pt x="8532" y="21600"/>
                </a:moveTo>
              </a:path>
            </a:pathLst>
          </a:custGeom>
          <a:solidFill>
            <a:schemeClr val="accent2">
              <a:alpha val="95999"/>
            </a:schemeClr>
          </a:solidFill>
          <a:ln>
            <a:noFill/>
          </a:ln>
        </p:spPr>
        <p:txBody>
          <a:bodyPr lIns="0" tIns="0" rIns="0" bIns="0"/>
          <a:lstStyle/>
          <a:p>
            <a:endParaRPr lang="en-US">
              <a:latin typeface="Arial" panose="020B0604020202020204"/>
              <a:ea typeface="微软雅黑" panose="020B0503020204020204" pitchFamily="34" charset="-122"/>
              <a:sym typeface="Arial" panose="020B0604020202020204"/>
            </a:endParaRPr>
          </a:p>
        </p:txBody>
      </p:sp>
      <p:sp>
        <p:nvSpPr>
          <p:cNvPr id="34820" name="Freeform 4"/>
          <p:cNvSpPr/>
          <p:nvPr/>
        </p:nvSpPr>
        <p:spPr bwMode="auto">
          <a:xfrm>
            <a:off x="2469734" y="4420233"/>
            <a:ext cx="3641438" cy="2852879"/>
          </a:xfrm>
          <a:custGeom>
            <a:avLst/>
            <a:gdLst>
              <a:gd name="T0" fmla="+- 0 3420 1307"/>
              <a:gd name="T1" fmla="*/ T0 w 18717"/>
              <a:gd name="T2" fmla="+- 0 21524 1336"/>
              <a:gd name="T3" fmla="*/ 21524 h 20264"/>
              <a:gd name="T4" fmla="+- 0 6733 1307"/>
              <a:gd name="T5" fmla="*/ T4 w 18717"/>
              <a:gd name="T6" fmla="+- 0 1453 1336"/>
              <a:gd name="T7" fmla="*/ 1453 h 20264"/>
              <a:gd name="T8" fmla="+- 0 19577 1307"/>
              <a:gd name="T9" fmla="*/ T8 w 18717"/>
              <a:gd name="T10" fmla="+- 0 21600 1336"/>
              <a:gd name="T11" fmla="*/ 21600 h 20264"/>
              <a:gd name="T12" fmla="+- 0 3420 1307"/>
              <a:gd name="T13" fmla="*/ T12 w 18717"/>
              <a:gd name="T14" fmla="+- 0 21524 1336"/>
              <a:gd name="T15" fmla="*/ 21524 h 20264"/>
              <a:gd name="T16" fmla="+- 0 3420 1307"/>
              <a:gd name="T17" fmla="*/ T16 w 18717"/>
              <a:gd name="T18" fmla="+- 0 21524 1336"/>
              <a:gd name="T19" fmla="*/ 21524 h 20264"/>
            </a:gdLst>
            <a:ahLst/>
            <a:cxnLst>
              <a:cxn ang="0">
                <a:pos x="T1" y="T3"/>
              </a:cxn>
              <a:cxn ang="0">
                <a:pos x="T5" y="T7"/>
              </a:cxn>
              <a:cxn ang="0">
                <a:pos x="T9" y="T11"/>
              </a:cxn>
              <a:cxn ang="0">
                <a:pos x="T13" y="T15"/>
              </a:cxn>
              <a:cxn ang="0">
                <a:pos x="T17" y="T19"/>
              </a:cxn>
            </a:cxnLst>
            <a:rect l="0" t="0" r="r" b="b"/>
            <a:pathLst>
              <a:path w="18717" h="20264">
                <a:moveTo>
                  <a:pt x="2113" y="20188"/>
                </a:moveTo>
                <a:cubicBezTo>
                  <a:pt x="-974" y="16079"/>
                  <a:pt x="-1307" y="6028"/>
                  <a:pt x="5426" y="117"/>
                </a:cubicBezTo>
                <a:cubicBezTo>
                  <a:pt x="15365" y="-1336"/>
                  <a:pt x="20293" y="11066"/>
                  <a:pt x="18270" y="20264"/>
                </a:cubicBezTo>
                <a:lnTo>
                  <a:pt x="2113" y="20188"/>
                </a:lnTo>
                <a:close/>
                <a:moveTo>
                  <a:pt x="2113" y="20188"/>
                </a:moveTo>
              </a:path>
            </a:pathLst>
          </a:custGeom>
          <a:solidFill>
            <a:schemeClr val="accent1">
              <a:alpha val="89999"/>
            </a:schemeClr>
          </a:solidFill>
          <a:ln>
            <a:noFill/>
          </a:ln>
        </p:spPr>
        <p:txBody>
          <a:bodyPr lIns="0" tIns="0" rIns="0" bIns="0"/>
          <a:lstStyle/>
          <a:p>
            <a:endParaRPr lang="en-US">
              <a:latin typeface="Arial" panose="020B0604020202020204"/>
              <a:ea typeface="微软雅黑" panose="020B0503020204020204" pitchFamily="34" charset="-122"/>
              <a:sym typeface="Arial" panose="020B0604020202020204"/>
            </a:endParaRPr>
          </a:p>
        </p:txBody>
      </p:sp>
      <p:grpSp>
        <p:nvGrpSpPr>
          <p:cNvPr id="34829" name="Group 13"/>
          <p:cNvGrpSpPr/>
          <p:nvPr/>
        </p:nvGrpSpPr>
        <p:grpSpPr bwMode="auto">
          <a:xfrm>
            <a:off x="3409077" y="5183401"/>
            <a:ext cx="1593862" cy="1372865"/>
            <a:chOff x="0" y="0"/>
            <a:chExt cx="1904" cy="1640"/>
          </a:xfrm>
        </p:grpSpPr>
        <p:pic>
          <p:nvPicPr>
            <p:cNvPr id="34830" name="Picture 14"/>
            <p:cNvPicPr>
              <a:picLocks noChangeAspect="1" noChangeArrowheads="1"/>
            </p:cNvPicPr>
            <p:nvPr/>
          </p:nvPicPr>
          <p:blipFill>
            <a:blip r:embed="rId1" cstate="print">
              <a:alphaModFix amt="30000"/>
              <a:extLst>
                <a:ext uri="{28A0092B-C50C-407E-A947-70E740481C1C}">
                  <a14:useLocalDpi xmlns:a14="http://schemas.microsoft.com/office/drawing/2010/main" val="0"/>
                </a:ext>
              </a:extLst>
            </a:blip>
            <a:srcRect/>
            <a:stretch>
              <a:fillRect/>
            </a:stretch>
          </p:blipFill>
          <p:spPr bwMode="auto">
            <a:xfrm>
              <a:off x="0" y="16"/>
              <a:ext cx="704" cy="644"/>
            </a:xfrm>
            <a:prstGeom prst="rect">
              <a:avLst/>
            </a:prstGeom>
            <a:noFill/>
            <a:ln>
              <a:noFill/>
            </a:ln>
            <a:extLst>
              <a:ext uri="{909E8E84-426E-40DD-AFC4-6F175D3DCCD1}">
                <a14:hiddenFill xmlns:a14="http://schemas.microsoft.com/office/drawing/2010/main">
                  <a:solidFill>
                    <a:srgbClr val="FFFFFF">
                      <a:alpha val="29999"/>
                    </a:srgbClr>
                  </a:solidFill>
                </a14:hiddenFill>
              </a:ext>
              <a:ext uri="{91240B29-F687-4F45-9708-019B960494DF}">
                <a14:hiddenLine xmlns:a14="http://schemas.microsoft.com/office/drawing/2010/main" w="12700">
                  <a:solidFill>
                    <a:schemeClr val="tx1">
                      <a:alpha val="29999"/>
                    </a:schemeClr>
                  </a:solidFill>
                  <a:miter lim="800000"/>
                  <a:headEnd/>
                  <a:tailEnd/>
                </a14:hiddenLine>
              </a:ext>
            </a:extLst>
          </p:spPr>
        </p:pic>
        <p:pic>
          <p:nvPicPr>
            <p:cNvPr id="34831" name="Picture 15"/>
            <p:cNvPicPr>
              <a:picLocks noChangeAspect="1" noChangeArrowheads="1"/>
            </p:cNvPicPr>
            <p:nvPr/>
          </p:nvPicPr>
          <p:blipFill>
            <a:blip r:embed="rId2" cstate="print">
              <a:alphaModFix amt="30000"/>
              <a:extLst>
                <a:ext uri="{28A0092B-C50C-407E-A947-70E740481C1C}">
                  <a14:useLocalDpi xmlns:a14="http://schemas.microsoft.com/office/drawing/2010/main" val="0"/>
                </a:ext>
              </a:extLst>
            </a:blip>
            <a:srcRect/>
            <a:stretch>
              <a:fillRect/>
            </a:stretch>
          </p:blipFill>
          <p:spPr bwMode="auto">
            <a:xfrm>
              <a:off x="1200" y="0"/>
              <a:ext cx="704" cy="677"/>
            </a:xfrm>
            <a:prstGeom prst="rect">
              <a:avLst/>
            </a:prstGeom>
            <a:noFill/>
            <a:ln>
              <a:noFill/>
            </a:ln>
            <a:extLst>
              <a:ext uri="{909E8E84-426E-40DD-AFC4-6F175D3DCCD1}">
                <a14:hiddenFill xmlns:a14="http://schemas.microsoft.com/office/drawing/2010/main">
                  <a:solidFill>
                    <a:srgbClr val="FFFFFF">
                      <a:alpha val="29999"/>
                    </a:srgbClr>
                  </a:solidFill>
                </a14:hiddenFill>
              </a:ext>
              <a:ext uri="{91240B29-F687-4F45-9708-019B960494DF}">
                <a14:hiddenLine xmlns:a14="http://schemas.microsoft.com/office/drawing/2010/main" w="12700">
                  <a:solidFill>
                    <a:schemeClr val="tx1">
                      <a:alpha val="29999"/>
                    </a:schemeClr>
                  </a:solidFill>
                  <a:miter lim="800000"/>
                  <a:headEnd/>
                  <a:tailEnd/>
                </a14:hiddenLine>
              </a:ext>
            </a:extLst>
          </p:spPr>
        </p:pic>
        <p:pic>
          <p:nvPicPr>
            <p:cNvPr id="34832" name="Picture 16"/>
            <p:cNvPicPr>
              <a:picLocks noChangeAspect="1" noChangeArrowheads="1"/>
            </p:cNvPicPr>
            <p:nvPr/>
          </p:nvPicPr>
          <p:blipFill>
            <a:blip r:embed="rId3" cstate="print">
              <a:alphaModFix amt="30000"/>
              <a:extLst>
                <a:ext uri="{28A0092B-C50C-407E-A947-70E740481C1C}">
                  <a14:useLocalDpi xmlns:a14="http://schemas.microsoft.com/office/drawing/2010/main" val="0"/>
                </a:ext>
              </a:extLst>
            </a:blip>
            <a:srcRect/>
            <a:stretch>
              <a:fillRect/>
            </a:stretch>
          </p:blipFill>
          <p:spPr bwMode="auto">
            <a:xfrm>
              <a:off x="0" y="936"/>
              <a:ext cx="704" cy="704"/>
            </a:xfrm>
            <a:prstGeom prst="rect">
              <a:avLst/>
            </a:prstGeom>
            <a:noFill/>
            <a:ln>
              <a:noFill/>
            </a:ln>
            <a:extLst>
              <a:ext uri="{909E8E84-426E-40DD-AFC4-6F175D3DCCD1}">
                <a14:hiddenFill xmlns:a14="http://schemas.microsoft.com/office/drawing/2010/main">
                  <a:solidFill>
                    <a:srgbClr val="FFFFFF">
                      <a:alpha val="29999"/>
                    </a:srgbClr>
                  </a:solidFill>
                </a14:hiddenFill>
              </a:ext>
              <a:ext uri="{91240B29-F687-4F45-9708-019B960494DF}">
                <a14:hiddenLine xmlns:a14="http://schemas.microsoft.com/office/drawing/2010/main" w="12700">
                  <a:solidFill>
                    <a:schemeClr val="tx1">
                      <a:alpha val="29999"/>
                    </a:schemeClr>
                  </a:solidFill>
                  <a:miter lim="800000"/>
                  <a:headEnd/>
                  <a:tailEnd/>
                </a14:hiddenLine>
              </a:ext>
            </a:extLst>
          </p:spPr>
        </p:pic>
        <p:pic>
          <p:nvPicPr>
            <p:cNvPr id="34833" name="Picture 17"/>
            <p:cNvPicPr>
              <a:picLocks noChangeAspect="1" noChangeArrowheads="1"/>
            </p:cNvPicPr>
            <p:nvPr/>
          </p:nvPicPr>
          <p:blipFill>
            <a:blip r:embed="rId4" cstate="print">
              <a:alphaModFix amt="30000"/>
              <a:extLst>
                <a:ext uri="{28A0092B-C50C-407E-A947-70E740481C1C}">
                  <a14:useLocalDpi xmlns:a14="http://schemas.microsoft.com/office/drawing/2010/main" val="0"/>
                </a:ext>
              </a:extLst>
            </a:blip>
            <a:srcRect/>
            <a:stretch>
              <a:fillRect/>
            </a:stretch>
          </p:blipFill>
          <p:spPr bwMode="auto">
            <a:xfrm>
              <a:off x="1200" y="959"/>
              <a:ext cx="704" cy="669"/>
            </a:xfrm>
            <a:prstGeom prst="rect">
              <a:avLst/>
            </a:prstGeom>
            <a:noFill/>
            <a:ln>
              <a:noFill/>
            </a:ln>
            <a:extLst>
              <a:ext uri="{909E8E84-426E-40DD-AFC4-6F175D3DCCD1}">
                <a14:hiddenFill xmlns:a14="http://schemas.microsoft.com/office/drawing/2010/main">
                  <a:solidFill>
                    <a:srgbClr val="FFFFFF">
                      <a:alpha val="29999"/>
                    </a:srgbClr>
                  </a:solidFill>
                </a14:hiddenFill>
              </a:ext>
              <a:ext uri="{91240B29-F687-4F45-9708-019B960494DF}">
                <a14:hiddenLine xmlns:a14="http://schemas.microsoft.com/office/drawing/2010/main" w="12700">
                  <a:solidFill>
                    <a:schemeClr val="tx1">
                      <a:alpha val="29999"/>
                    </a:schemeClr>
                  </a:solidFill>
                  <a:miter lim="800000"/>
                  <a:headEnd/>
                  <a:tailEnd/>
                </a14:hiddenLine>
              </a:ext>
            </a:extLst>
          </p:spPr>
        </p:pic>
      </p:grpSp>
      <p:sp>
        <p:nvSpPr>
          <p:cNvPr id="30" name="TextBox 11"/>
          <p:cNvSpPr txBox="1"/>
          <p:nvPr/>
        </p:nvSpPr>
        <p:spPr>
          <a:xfrm>
            <a:off x="7183052" y="2688171"/>
            <a:ext cx="3963670" cy="1322070"/>
          </a:xfrm>
          <a:prstGeom prst="rect">
            <a:avLst/>
          </a:prstGeom>
          <a:noFill/>
        </p:spPr>
        <p:txBody>
          <a:bodyPr wrap="none" rtlCol="0">
            <a:spAutoFit/>
          </a:bodyPr>
          <a:lstStyle/>
          <a:p>
            <a:r>
              <a:rPr lang="en-US" altLang="zh-CN" sz="8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a:ea typeface="微软雅黑" panose="020B0503020204020204" pitchFamily="34" charset="-122"/>
                <a:sym typeface="Arial" panose="020B0604020202020204"/>
              </a:rPr>
              <a:t>THINKS</a:t>
            </a:r>
            <a:endParaRPr lang="en-US" altLang="zh-CN" sz="8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a:ea typeface="微软雅黑" panose="020B0503020204020204" pitchFamily="34" charset="-122"/>
              <a:sym typeface="Arial" panose="020B0604020202020204"/>
            </a:endParaRPr>
          </a:p>
        </p:txBody>
      </p:sp>
      <p:sp>
        <p:nvSpPr>
          <p:cNvPr id="3" name="Rectangle 7"/>
          <p:cNvSpPr/>
          <p:nvPr/>
        </p:nvSpPr>
        <p:spPr bwMode="auto">
          <a:xfrm>
            <a:off x="4063849" y="796325"/>
            <a:ext cx="1878180" cy="1372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p>
            <a:pPr algn="l"/>
            <a:r>
              <a:rPr lang="zh-CN" altLang="en-US" sz="6000" dirty="0">
                <a:solidFill>
                  <a:srgbClr val="FFFFFF"/>
                </a:solidFill>
                <a:latin typeface="Arial" panose="020B0604020202020204"/>
                <a:ea typeface="微软雅黑" panose="020B0503020204020204" pitchFamily="34" charset="-122"/>
                <a:cs typeface="Bebas Neue" charset="0"/>
                <a:sym typeface="Arial" panose="020B0604020202020204"/>
              </a:rPr>
              <a:t>京东</a:t>
            </a:r>
            <a:endParaRPr lang="en-US" sz="6000" dirty="0">
              <a:solidFill>
                <a:srgbClr val="FFFFFF"/>
              </a:solidFill>
              <a:latin typeface="Arial" panose="020B0604020202020204"/>
              <a:ea typeface="微软雅黑" panose="020B0503020204020204" pitchFamily="34" charset="-122"/>
              <a:cs typeface="Bebas Neue" charset="0"/>
              <a:sym typeface="Arial" panose="020B0604020202020204"/>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7029" y="1064706"/>
            <a:ext cx="864096" cy="864096"/>
          </a:xfrm>
          <a:prstGeom prst="rect">
            <a:avLst/>
          </a:prstGeom>
        </p:spPr>
      </p:pic>
      <p:sp>
        <p:nvSpPr>
          <p:cNvPr id="7" name="文本框 6"/>
          <p:cNvSpPr txBox="1"/>
          <p:nvPr/>
        </p:nvSpPr>
        <p:spPr>
          <a:xfrm>
            <a:off x="3839035" y="1929054"/>
            <a:ext cx="2272038" cy="369332"/>
          </a:xfrm>
          <a:prstGeom prst="rect">
            <a:avLst/>
          </a:prstGeom>
          <a:noFill/>
        </p:spPr>
        <p:txBody>
          <a:bodyPr wrap="square" rtlCol="0">
            <a:spAutoFit/>
          </a:bodyPr>
          <a:p>
            <a:r>
              <a:rPr lang="en-US" altLang="zh-CN" dirty="0">
                <a:solidFill>
                  <a:schemeClr val="bg1"/>
                </a:solidFill>
              </a:rPr>
              <a:t>http://www.Jd.com</a:t>
            </a:r>
            <a:endParaRPr lang="zh-CN" altLang="en-US" dirty="0">
              <a:solidFill>
                <a:schemeClr val="bg1"/>
              </a:solidFill>
            </a:endParaRPr>
          </a:p>
        </p:txBody>
      </p:sp>
      <p:sp>
        <p:nvSpPr>
          <p:cNvPr id="5" name="TextBox 11"/>
          <p:cNvSpPr txBox="1"/>
          <p:nvPr/>
        </p:nvSpPr>
        <p:spPr>
          <a:xfrm>
            <a:off x="8057447" y="4214076"/>
            <a:ext cx="2214880" cy="706755"/>
          </a:xfrm>
          <a:prstGeom prst="rect">
            <a:avLst/>
          </a:prstGeom>
          <a:noFill/>
        </p:spPr>
        <p:txBody>
          <a:bodyPr wrap="none" rtlCol="0">
            <a:spAutoFit/>
          </a:bodyPr>
          <a:p>
            <a:r>
              <a:rPr lang="zh-CN" altLang="en-US" sz="4000" b="1" dirty="0">
                <a:ln w="22225">
                  <a:solidFill>
                    <a:schemeClr val="accent2"/>
                  </a:solidFill>
                  <a:prstDash val="solid"/>
                </a:ln>
                <a:solidFill>
                  <a:schemeClr val="accent2">
                    <a:lumMod val="40000"/>
                    <a:lumOff val="60000"/>
                  </a:schemeClr>
                </a:solidFill>
                <a:effectLst/>
                <a:latin typeface="Arial" panose="020B0604020202020204"/>
                <a:ea typeface="微软雅黑" panose="020B0503020204020204" pitchFamily="34" charset="-122"/>
                <a:sym typeface="Arial" panose="020B0604020202020204"/>
              </a:rPr>
              <a:t>谢谢欣赏</a:t>
            </a:r>
            <a:endParaRPr lang="zh-CN" altLang="en-US" sz="4000" b="1" dirty="0">
              <a:ln w="22225">
                <a:solidFill>
                  <a:schemeClr val="accent2"/>
                </a:solidFill>
                <a:prstDash val="solid"/>
              </a:ln>
              <a:solidFill>
                <a:schemeClr val="accent2">
                  <a:lumMod val="40000"/>
                  <a:lumOff val="60000"/>
                </a:schemeClr>
              </a:solidFill>
              <a:effectLst/>
              <a:latin typeface="Arial" panose="020B0604020202020204"/>
              <a:ea typeface="微软雅黑" panose="020B0503020204020204" pitchFamily="3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40317" y="2561114"/>
            <a:ext cx="1450783" cy="1021470"/>
          </a:xfrm>
          <a:prstGeom prst="rect">
            <a:avLst/>
          </a:prstGeom>
          <a:solidFill>
            <a:schemeClr val="accent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5">
              <a:latin typeface="Arial" panose="020B0604020202020204"/>
              <a:ea typeface="微软雅黑" panose="020B0503020204020204" pitchFamily="34" charset="-122"/>
              <a:sym typeface="Arial" panose="020B0604020202020204"/>
            </a:endParaRPr>
          </a:p>
        </p:txBody>
      </p:sp>
      <p:sp>
        <p:nvSpPr>
          <p:cNvPr id="14" name="矩形 13"/>
          <p:cNvSpPr/>
          <p:nvPr/>
        </p:nvSpPr>
        <p:spPr>
          <a:xfrm>
            <a:off x="2001335" y="3190714"/>
            <a:ext cx="1450783" cy="1020605"/>
          </a:xfrm>
          <a:prstGeom prst="rect">
            <a:avLst/>
          </a:prstGeom>
          <a:solidFill>
            <a:schemeClr val="accent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25">
              <a:latin typeface="Arial" panose="020B0604020202020204"/>
              <a:ea typeface="微软雅黑" panose="020B0503020204020204" pitchFamily="34" charset="-122"/>
              <a:sym typeface="Arial" panose="020B0604020202020204"/>
            </a:endParaRPr>
          </a:p>
        </p:txBody>
      </p:sp>
      <p:sp>
        <p:nvSpPr>
          <p:cNvPr id="15" name="文本框 14"/>
          <p:cNvSpPr txBox="1"/>
          <p:nvPr/>
        </p:nvSpPr>
        <p:spPr>
          <a:xfrm>
            <a:off x="738174" y="2134506"/>
            <a:ext cx="1075803" cy="1161265"/>
          </a:xfrm>
          <a:prstGeom prst="rect">
            <a:avLst/>
          </a:prstGeom>
          <a:noFill/>
        </p:spPr>
        <p:txBody>
          <a:bodyPr wrap="none" rtlCol="0">
            <a:spAutoFit/>
          </a:bodyPr>
          <a:lstStyle/>
          <a:p>
            <a:r>
              <a:rPr lang="zh-CN" altLang="en-US" sz="6945" dirty="0">
                <a:solidFill>
                  <a:schemeClr val="accent2"/>
                </a:solidFill>
                <a:latin typeface="Arial" panose="020B0604020202020204"/>
                <a:ea typeface="微软雅黑" panose="020B0503020204020204" pitchFamily="34" charset="-122"/>
                <a:sym typeface="Arial" panose="020B0604020202020204"/>
              </a:rPr>
              <a:t>目</a:t>
            </a:r>
            <a:endParaRPr lang="zh-CN" altLang="en-US" sz="6945" dirty="0">
              <a:solidFill>
                <a:schemeClr val="accent2"/>
              </a:solidFill>
              <a:latin typeface="Arial" panose="020B0604020202020204"/>
              <a:ea typeface="微软雅黑" panose="020B0503020204020204" pitchFamily="34" charset="-122"/>
              <a:sym typeface="Arial" panose="020B0604020202020204"/>
            </a:endParaRPr>
          </a:p>
        </p:txBody>
      </p:sp>
      <p:sp>
        <p:nvSpPr>
          <p:cNvPr id="16" name="文本框 15"/>
          <p:cNvSpPr txBox="1"/>
          <p:nvPr/>
        </p:nvSpPr>
        <p:spPr>
          <a:xfrm>
            <a:off x="2216874" y="3524607"/>
            <a:ext cx="1075803" cy="1161265"/>
          </a:xfrm>
          <a:prstGeom prst="rect">
            <a:avLst/>
          </a:prstGeom>
          <a:noFill/>
        </p:spPr>
        <p:txBody>
          <a:bodyPr wrap="none" rtlCol="0">
            <a:spAutoFit/>
          </a:bodyPr>
          <a:lstStyle/>
          <a:p>
            <a:r>
              <a:rPr lang="zh-CN" altLang="en-US" sz="6945" dirty="0">
                <a:solidFill>
                  <a:schemeClr val="accent2"/>
                </a:solidFill>
                <a:latin typeface="Arial" panose="020B0604020202020204"/>
                <a:ea typeface="微软雅黑" panose="020B0503020204020204" pitchFamily="34" charset="-122"/>
                <a:sym typeface="Arial" panose="020B0604020202020204"/>
              </a:rPr>
              <a:t>录</a:t>
            </a:r>
            <a:endParaRPr lang="zh-CN" altLang="en-US" sz="6945" dirty="0">
              <a:solidFill>
                <a:schemeClr val="accent2"/>
              </a:solidFill>
              <a:latin typeface="Arial" panose="020B0604020202020204"/>
              <a:ea typeface="微软雅黑" panose="020B0503020204020204" pitchFamily="34" charset="-122"/>
              <a:sym typeface="Arial" panose="020B0604020202020204"/>
            </a:endParaRPr>
          </a:p>
        </p:txBody>
      </p:sp>
      <p:sp>
        <p:nvSpPr>
          <p:cNvPr id="17" name="文本框 16"/>
          <p:cNvSpPr txBox="1"/>
          <p:nvPr/>
        </p:nvSpPr>
        <p:spPr>
          <a:xfrm>
            <a:off x="1102878" y="3064774"/>
            <a:ext cx="1926679" cy="610541"/>
          </a:xfrm>
          <a:prstGeom prst="rect">
            <a:avLst/>
          </a:prstGeom>
          <a:noFill/>
        </p:spPr>
        <p:txBody>
          <a:bodyPr wrap="square" rtlCol="0">
            <a:spAutoFit/>
          </a:bodyPr>
          <a:lstStyle/>
          <a:p>
            <a:r>
              <a:rPr lang="en-US" altLang="zh-CN" sz="3370" dirty="0">
                <a:solidFill>
                  <a:schemeClr val="bg1"/>
                </a:solidFill>
                <a:latin typeface="Arial" panose="020B0604020202020204"/>
                <a:ea typeface="微软雅黑" panose="020B0503020204020204" pitchFamily="34" charset="-122"/>
                <a:sym typeface="Arial" panose="020B0604020202020204"/>
              </a:rPr>
              <a:t>Contents</a:t>
            </a:r>
            <a:endParaRPr lang="zh-CN" altLang="en-US" sz="3370" dirty="0">
              <a:solidFill>
                <a:schemeClr val="bg1"/>
              </a:solidFill>
              <a:latin typeface="Arial" panose="020B0604020202020204"/>
              <a:ea typeface="微软雅黑" panose="020B0503020204020204" pitchFamily="34" charset="-122"/>
              <a:sym typeface="Arial" panose="020B0604020202020204"/>
            </a:endParaRPr>
          </a:p>
        </p:txBody>
      </p:sp>
      <p:grpSp>
        <p:nvGrpSpPr>
          <p:cNvPr id="18" name="组合 17"/>
          <p:cNvGrpSpPr/>
          <p:nvPr/>
        </p:nvGrpSpPr>
        <p:grpSpPr>
          <a:xfrm>
            <a:off x="6429375" y="2926545"/>
            <a:ext cx="3475708" cy="528337"/>
            <a:chOff x="6009180" y="1074340"/>
            <a:chExt cx="3302857" cy="502062"/>
          </a:xfrm>
        </p:grpSpPr>
        <p:sp>
          <p:nvSpPr>
            <p:cNvPr id="19" name="矩形 18"/>
            <p:cNvSpPr/>
            <p:nvPr/>
          </p:nvSpPr>
          <p:spPr>
            <a:xfrm>
              <a:off x="6009180" y="1074340"/>
              <a:ext cx="3302857" cy="502062"/>
            </a:xfrm>
            <a:prstGeom prst="rect">
              <a:avLst/>
            </a:prstGeom>
            <a:solidFill>
              <a:schemeClr val="accent1">
                <a:alpha val="70000"/>
              </a:schemeClr>
            </a:solidFill>
            <a:ln>
              <a:noFill/>
            </a:ln>
            <a:effectLst>
              <a:outerShdw blurRad="76200" dist="76200" dir="5400000" algn="ctr" rotWithShape="0">
                <a:srgbClr val="000000">
                  <a:alpha val="9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a:solidFill>
                  <a:schemeClr val="bg1"/>
                </a:solidFill>
                <a:latin typeface="Arial" panose="020B0604020202020204"/>
                <a:ea typeface="微软雅黑" panose="020B0503020204020204" pitchFamily="34" charset="-122"/>
                <a:sym typeface="Arial" panose="020B0604020202020204"/>
              </a:endParaRPr>
            </a:p>
          </p:txBody>
        </p:sp>
        <p:sp>
          <p:nvSpPr>
            <p:cNvPr id="20" name="文本框 19"/>
            <p:cNvSpPr txBox="1"/>
            <p:nvPr/>
          </p:nvSpPr>
          <p:spPr>
            <a:xfrm>
              <a:off x="6323125" y="1098262"/>
              <a:ext cx="2337652" cy="437480"/>
            </a:xfrm>
            <a:prstGeom prst="rect">
              <a:avLst/>
            </a:prstGeom>
            <a:noFill/>
          </p:spPr>
          <p:txBody>
            <a:bodyPr wrap="none" rtlCol="0">
              <a:spAutoFit/>
            </a:bodyPr>
            <a:lstStyle/>
            <a:p>
              <a:r>
                <a:rPr lang="en-US" altLang="zh-CN" sz="2400" spc="300" dirty="0">
                  <a:solidFill>
                    <a:schemeClr val="bg1"/>
                  </a:solidFill>
                  <a:latin typeface="Arial" panose="020B0604020202020204"/>
                  <a:ea typeface="微软雅黑" panose="020B0503020204020204" pitchFamily="34" charset="-122"/>
                  <a:sym typeface="Arial" panose="020B0604020202020204"/>
                </a:rPr>
                <a:t>01 </a:t>
              </a:r>
              <a:r>
                <a:rPr lang="zh-CN" altLang="en-US" sz="2400" spc="300" dirty="0">
                  <a:solidFill>
                    <a:schemeClr val="bg1"/>
                  </a:solidFill>
                  <a:latin typeface="Arial" panose="020B0604020202020204"/>
                  <a:ea typeface="微软雅黑" panose="020B0503020204020204" pitchFamily="34" charset="-122"/>
                  <a:sym typeface="Arial" panose="020B0604020202020204"/>
                </a:rPr>
                <a:t>   项目概述</a:t>
              </a:r>
              <a:endParaRPr lang="en-US" altLang="zh-CN" sz="2400" spc="300" dirty="0">
                <a:solidFill>
                  <a:schemeClr val="bg1"/>
                </a:solidFill>
                <a:latin typeface="Arial" panose="020B0604020202020204"/>
                <a:ea typeface="微软雅黑" panose="020B0503020204020204" pitchFamily="34" charset="-122"/>
                <a:sym typeface="Arial" panose="020B0604020202020204"/>
              </a:endParaRPr>
            </a:p>
          </p:txBody>
        </p:sp>
      </p:grpSp>
      <p:grpSp>
        <p:nvGrpSpPr>
          <p:cNvPr id="21" name="组合 20"/>
          <p:cNvGrpSpPr/>
          <p:nvPr/>
        </p:nvGrpSpPr>
        <p:grpSpPr>
          <a:xfrm>
            <a:off x="6429375" y="3979634"/>
            <a:ext cx="3475708" cy="528337"/>
            <a:chOff x="6589390" y="2075054"/>
            <a:chExt cx="3302857" cy="502062"/>
          </a:xfrm>
        </p:grpSpPr>
        <p:sp>
          <p:nvSpPr>
            <p:cNvPr id="22" name="矩形 21"/>
            <p:cNvSpPr/>
            <p:nvPr/>
          </p:nvSpPr>
          <p:spPr>
            <a:xfrm>
              <a:off x="6589390" y="2075054"/>
              <a:ext cx="3302857" cy="502062"/>
            </a:xfrm>
            <a:prstGeom prst="rect">
              <a:avLst/>
            </a:prstGeom>
            <a:solidFill>
              <a:schemeClr val="accent2">
                <a:alpha val="70000"/>
              </a:schemeClr>
            </a:solidFill>
            <a:ln>
              <a:noFill/>
            </a:ln>
            <a:effectLst>
              <a:outerShdw blurRad="177800" dist="76200" dir="5400000" algn="ctr" rotWithShape="0">
                <a:srgbClr val="000000">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a:solidFill>
                  <a:schemeClr val="bg1"/>
                </a:solidFill>
                <a:latin typeface="Arial" panose="020B0604020202020204"/>
                <a:ea typeface="微软雅黑" panose="020B0503020204020204" pitchFamily="34" charset="-122"/>
                <a:sym typeface="Arial" panose="020B0604020202020204"/>
              </a:endParaRPr>
            </a:p>
          </p:txBody>
        </p:sp>
        <p:sp>
          <p:nvSpPr>
            <p:cNvPr id="23" name="文本框 22"/>
            <p:cNvSpPr txBox="1"/>
            <p:nvPr/>
          </p:nvSpPr>
          <p:spPr>
            <a:xfrm>
              <a:off x="6903335" y="2098976"/>
              <a:ext cx="2337652" cy="437480"/>
            </a:xfrm>
            <a:prstGeom prst="rect">
              <a:avLst/>
            </a:prstGeom>
            <a:noFill/>
          </p:spPr>
          <p:txBody>
            <a:bodyPr wrap="none" rtlCol="0">
              <a:spAutoFit/>
            </a:bodyPr>
            <a:lstStyle/>
            <a:p>
              <a:r>
                <a:rPr lang="en-US" altLang="zh-CN" sz="2400" spc="300" dirty="0">
                  <a:solidFill>
                    <a:schemeClr val="bg1"/>
                  </a:solidFill>
                  <a:latin typeface="Arial" panose="020B0604020202020204"/>
                  <a:ea typeface="微软雅黑" panose="020B0503020204020204" pitchFamily="34" charset="-122"/>
                  <a:sym typeface="Arial" panose="020B0604020202020204"/>
                </a:rPr>
                <a:t>02</a:t>
              </a:r>
              <a:r>
                <a:rPr lang="zh-CN" altLang="en-US" sz="2400" spc="300" dirty="0">
                  <a:solidFill>
                    <a:schemeClr val="bg1"/>
                  </a:solidFill>
                  <a:latin typeface="Arial" panose="020B0604020202020204"/>
                  <a:ea typeface="微软雅黑" panose="020B0503020204020204" pitchFamily="34" charset="-122"/>
                  <a:sym typeface="Arial" panose="020B0604020202020204"/>
                </a:rPr>
                <a:t>    项目展示</a:t>
              </a:r>
              <a:endParaRPr lang="en-US" altLang="zh-CN" sz="2400" spc="300" dirty="0">
                <a:solidFill>
                  <a:schemeClr val="bg1"/>
                </a:solidFill>
                <a:latin typeface="Arial" panose="020B0604020202020204"/>
                <a:ea typeface="微软雅黑" panose="020B0503020204020204" pitchFamily="34" charset="-122"/>
                <a:sym typeface="Arial" panose="020B0604020202020204"/>
              </a:endParaRPr>
            </a:p>
          </p:txBody>
        </p:sp>
      </p:grpSp>
      <p:grpSp>
        <p:nvGrpSpPr>
          <p:cNvPr id="24" name="组合 23"/>
          <p:cNvGrpSpPr/>
          <p:nvPr/>
        </p:nvGrpSpPr>
        <p:grpSpPr>
          <a:xfrm>
            <a:off x="6429375" y="5056485"/>
            <a:ext cx="3475708" cy="528337"/>
            <a:chOff x="7319877" y="3072796"/>
            <a:chExt cx="3302857" cy="502062"/>
          </a:xfrm>
        </p:grpSpPr>
        <p:sp>
          <p:nvSpPr>
            <p:cNvPr id="25" name="矩形 24"/>
            <p:cNvSpPr/>
            <p:nvPr/>
          </p:nvSpPr>
          <p:spPr>
            <a:xfrm>
              <a:off x="7319877" y="3072796"/>
              <a:ext cx="3302857" cy="502062"/>
            </a:xfrm>
            <a:prstGeom prst="rect">
              <a:avLst/>
            </a:prstGeom>
            <a:solidFill>
              <a:schemeClr val="accent1">
                <a:alpha val="70000"/>
              </a:schemeClr>
            </a:solidFill>
            <a:ln>
              <a:noFill/>
            </a:ln>
            <a:effectLst>
              <a:outerShdw blurRad="241300" dist="88900" dir="5400000" algn="ctr" rotWithShape="0">
                <a:srgbClr val="000000">
                  <a:alpha val="8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a:solidFill>
                  <a:schemeClr val="bg1"/>
                </a:solidFill>
                <a:latin typeface="Arial" panose="020B0604020202020204"/>
                <a:ea typeface="微软雅黑" panose="020B0503020204020204" pitchFamily="34" charset="-122"/>
                <a:sym typeface="Arial" panose="020B0604020202020204"/>
              </a:endParaRPr>
            </a:p>
          </p:txBody>
        </p:sp>
        <p:sp>
          <p:nvSpPr>
            <p:cNvPr id="26" name="文本框 25"/>
            <p:cNvSpPr txBox="1"/>
            <p:nvPr/>
          </p:nvSpPr>
          <p:spPr>
            <a:xfrm>
              <a:off x="7633822" y="3096718"/>
              <a:ext cx="2346100" cy="437480"/>
            </a:xfrm>
            <a:prstGeom prst="rect">
              <a:avLst/>
            </a:prstGeom>
            <a:noFill/>
          </p:spPr>
          <p:txBody>
            <a:bodyPr wrap="none" rtlCol="0">
              <a:spAutoFit/>
            </a:bodyPr>
            <a:lstStyle/>
            <a:p>
              <a:r>
                <a:rPr lang="en-US" altLang="zh-CN" sz="2400" spc="300" dirty="0">
                  <a:solidFill>
                    <a:schemeClr val="bg1"/>
                  </a:solidFill>
                  <a:latin typeface="Arial" panose="020B0604020202020204"/>
                  <a:ea typeface="微软雅黑" panose="020B0503020204020204" pitchFamily="34" charset="-122"/>
                  <a:sym typeface="Arial" panose="020B0604020202020204"/>
                </a:rPr>
                <a:t>03</a:t>
              </a:r>
              <a:r>
                <a:rPr lang="zh-CN" altLang="en-US" sz="2400" spc="300" dirty="0">
                  <a:solidFill>
                    <a:schemeClr val="bg1"/>
                  </a:solidFill>
                  <a:latin typeface="Arial" panose="020B0604020202020204"/>
                  <a:ea typeface="微软雅黑" panose="020B0503020204020204" pitchFamily="34" charset="-122"/>
                  <a:sym typeface="Arial" panose="020B0604020202020204"/>
                </a:rPr>
                <a:t>    </a:t>
              </a:r>
              <a:r>
                <a:rPr lang="en-US" altLang="zh-CN" sz="2400" spc="300" dirty="0">
                  <a:solidFill>
                    <a:schemeClr val="bg1"/>
                  </a:solidFill>
                  <a:latin typeface="Arial" panose="020B0604020202020204"/>
                  <a:ea typeface="微软雅黑" panose="020B0503020204020204" pitchFamily="34" charset="-122"/>
                  <a:sym typeface="Arial" panose="020B0604020202020204"/>
                </a:rPr>
                <a:t>	</a:t>
              </a:r>
              <a:r>
                <a:rPr lang="zh-CN" altLang="en-US" sz="2400" spc="300" dirty="0">
                  <a:solidFill>
                    <a:schemeClr val="bg1"/>
                  </a:solidFill>
                  <a:latin typeface="Arial" panose="020B0604020202020204"/>
                  <a:ea typeface="微软雅黑" panose="020B0503020204020204" pitchFamily="34" charset="-122"/>
                  <a:sym typeface="Arial" panose="020B0604020202020204"/>
                </a:rPr>
                <a:t>项目技术</a:t>
              </a:r>
              <a:endParaRPr lang="en-US" altLang="zh-CN" sz="2400" spc="300" dirty="0">
                <a:solidFill>
                  <a:schemeClr val="bg1"/>
                </a:solidFill>
                <a:latin typeface="Arial" panose="020B0604020202020204"/>
                <a:ea typeface="微软雅黑" panose="020B0503020204020204" pitchFamily="34" charset="-122"/>
                <a:sym typeface="Arial" panose="020B0604020202020204"/>
              </a:endParaRPr>
            </a:p>
          </p:txBody>
        </p:sp>
      </p:grpSp>
      <p:grpSp>
        <p:nvGrpSpPr>
          <p:cNvPr id="27" name="组合 26"/>
          <p:cNvGrpSpPr/>
          <p:nvPr/>
        </p:nvGrpSpPr>
        <p:grpSpPr>
          <a:xfrm>
            <a:off x="6429375" y="6082673"/>
            <a:ext cx="3475708" cy="528337"/>
            <a:chOff x="6589390" y="4073510"/>
            <a:chExt cx="3302857" cy="502062"/>
          </a:xfrm>
        </p:grpSpPr>
        <p:sp>
          <p:nvSpPr>
            <p:cNvPr id="28" name="矩形 27"/>
            <p:cNvSpPr/>
            <p:nvPr/>
          </p:nvSpPr>
          <p:spPr>
            <a:xfrm>
              <a:off x="6589390" y="4073510"/>
              <a:ext cx="3302857" cy="502062"/>
            </a:xfrm>
            <a:prstGeom prst="rect">
              <a:avLst/>
            </a:prstGeom>
            <a:solidFill>
              <a:schemeClr val="accent2">
                <a:alpha val="70000"/>
              </a:schemeClr>
            </a:solidFill>
            <a:ln>
              <a:noFill/>
            </a:ln>
            <a:effectLst>
              <a:outerShdw blurRad="152400" dist="63500" dir="5400000" algn="ctr" rotWithShape="0">
                <a:srgbClr val="000000">
                  <a:alpha val="8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a:solidFill>
                  <a:schemeClr val="bg1"/>
                </a:solidFill>
                <a:latin typeface="Arial" panose="020B0604020202020204"/>
                <a:ea typeface="微软雅黑" panose="020B0503020204020204" pitchFamily="34" charset="-122"/>
                <a:sym typeface="Arial" panose="020B0604020202020204"/>
              </a:endParaRPr>
            </a:p>
          </p:txBody>
        </p:sp>
        <p:sp>
          <p:nvSpPr>
            <p:cNvPr id="29" name="文本框 28"/>
            <p:cNvSpPr txBox="1"/>
            <p:nvPr/>
          </p:nvSpPr>
          <p:spPr>
            <a:xfrm>
              <a:off x="6903335" y="4097432"/>
              <a:ext cx="2695480" cy="437480"/>
            </a:xfrm>
            <a:prstGeom prst="rect">
              <a:avLst/>
            </a:prstGeom>
            <a:noFill/>
          </p:spPr>
          <p:txBody>
            <a:bodyPr wrap="none" rtlCol="0">
              <a:spAutoFit/>
            </a:bodyPr>
            <a:lstStyle/>
            <a:p>
              <a:r>
                <a:rPr lang="en-US" altLang="zh-CN" sz="2400" spc="300" dirty="0">
                  <a:solidFill>
                    <a:schemeClr val="bg1"/>
                  </a:solidFill>
                  <a:latin typeface="Arial" panose="020B0604020202020204"/>
                  <a:ea typeface="微软雅黑" panose="020B0503020204020204" pitchFamily="34" charset="-122"/>
                  <a:sym typeface="Arial" panose="020B0604020202020204"/>
                </a:rPr>
                <a:t>04</a:t>
              </a:r>
              <a:r>
                <a:rPr lang="zh-CN" altLang="en-US" sz="2400" spc="300" dirty="0">
                  <a:solidFill>
                    <a:schemeClr val="bg1"/>
                  </a:solidFill>
                  <a:latin typeface="Arial" panose="020B0604020202020204"/>
                  <a:ea typeface="微软雅黑" panose="020B0503020204020204" pitchFamily="34" charset="-122"/>
                  <a:sym typeface="Arial" panose="020B0604020202020204"/>
                </a:rPr>
                <a:t> </a:t>
              </a:r>
              <a:r>
                <a:rPr lang="en-US" altLang="zh-CN" sz="2400" spc="300" dirty="0">
                  <a:solidFill>
                    <a:schemeClr val="bg1"/>
                  </a:solidFill>
                  <a:latin typeface="Arial" panose="020B0604020202020204"/>
                  <a:ea typeface="微软雅黑" panose="020B0503020204020204" pitchFamily="34" charset="-122"/>
                  <a:sym typeface="Arial" panose="020B0604020202020204"/>
                </a:rPr>
                <a:t>	</a:t>
              </a:r>
              <a:r>
                <a:rPr lang="zh-CN" altLang="en-US" sz="2400" spc="300" dirty="0">
                  <a:solidFill>
                    <a:schemeClr val="bg1"/>
                  </a:solidFill>
                  <a:latin typeface="Arial" panose="020B0604020202020204"/>
                  <a:ea typeface="微软雅黑" panose="020B0503020204020204" pitchFamily="34" charset="-122"/>
                  <a:sym typeface="Arial" panose="020B0604020202020204"/>
                </a:rPr>
                <a:t>项目总结   </a:t>
              </a:r>
              <a:endParaRPr lang="en-US" altLang="zh-CN" sz="2400" spc="300" dirty="0">
                <a:solidFill>
                  <a:schemeClr val="bg1"/>
                </a:solidFill>
                <a:latin typeface="Arial" panose="020B0604020202020204"/>
                <a:ea typeface="微软雅黑" panose="020B0503020204020204" pitchFamily="3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45"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500"/>
                                        <p:tgtEl>
                                          <p:spTgt spid="17"/>
                                        </p:tgtEl>
                                      </p:cBhvr>
                                    </p:animEffect>
                                    <p:anim calcmode="lin" valueType="num">
                                      <p:cBhvr>
                                        <p:cTn id="14" dur="1500" fill="hold"/>
                                        <p:tgtEl>
                                          <p:spTgt spid="17"/>
                                        </p:tgtEl>
                                        <p:attrNameLst>
                                          <p:attrName>ppt_w</p:attrName>
                                        </p:attrNameLst>
                                      </p:cBhvr>
                                      <p:tavLst>
                                        <p:tav tm="0" fmla="#ppt_w*sin(2.5*pi*$)">
                                          <p:val>
                                            <p:fltVal val="0"/>
                                          </p:val>
                                        </p:tav>
                                        <p:tav tm="100000">
                                          <p:val>
                                            <p:fltVal val="1"/>
                                          </p:val>
                                        </p:tav>
                                      </p:tavLst>
                                    </p:anim>
                                    <p:anim calcmode="lin" valueType="num">
                                      <p:cBhvr>
                                        <p:cTn id="15" dur="1500" fill="hold"/>
                                        <p:tgtEl>
                                          <p:spTgt spid="17"/>
                                        </p:tgtEl>
                                        <p:attrNameLst>
                                          <p:attrName>ppt_h</p:attrName>
                                        </p:attrNameLst>
                                      </p:cBhvr>
                                      <p:tavLst>
                                        <p:tav tm="0">
                                          <p:val>
                                            <p:strVal val="#ppt_h"/>
                                          </p:val>
                                        </p:tav>
                                        <p:tav tm="100000">
                                          <p:val>
                                            <p:strVal val="#ppt_h"/>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2"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750"/>
                                        <p:tgtEl>
                                          <p:spTgt spid="18"/>
                                        </p:tgtEl>
                                        <p:attrNameLst>
                                          <p:attrName>ppt_x</p:attrName>
                                        </p:attrNameLst>
                                      </p:cBhvr>
                                      <p:tavLst>
                                        <p:tav tm="0">
                                          <p:val>
                                            <p:strVal val="#ppt_x+#ppt_w*1.125000"/>
                                          </p:val>
                                        </p:tav>
                                        <p:tav tm="100000">
                                          <p:val>
                                            <p:strVal val="#ppt_x"/>
                                          </p:val>
                                        </p:tav>
                                      </p:tavLst>
                                    </p:anim>
                                    <p:animEffect transition="in" filter="wipe(left)">
                                      <p:cBhvr>
                                        <p:cTn id="31" dur="750"/>
                                        <p:tgtEl>
                                          <p:spTgt spid="18"/>
                                        </p:tgtEl>
                                      </p:cBhvr>
                                    </p:animEffect>
                                  </p:childTnLst>
                                </p:cTn>
                              </p:par>
                              <p:par>
                                <p:cTn id="32" presetID="12" presetClass="entr" presetSubtype="2" fill="hold" nodeType="withEffect">
                                  <p:stCondLst>
                                    <p:cond delay="25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750"/>
                                        <p:tgtEl>
                                          <p:spTgt spid="21"/>
                                        </p:tgtEl>
                                        <p:attrNameLst>
                                          <p:attrName>ppt_x</p:attrName>
                                        </p:attrNameLst>
                                      </p:cBhvr>
                                      <p:tavLst>
                                        <p:tav tm="0">
                                          <p:val>
                                            <p:strVal val="#ppt_x+#ppt_w*1.125000"/>
                                          </p:val>
                                        </p:tav>
                                        <p:tav tm="100000">
                                          <p:val>
                                            <p:strVal val="#ppt_x"/>
                                          </p:val>
                                        </p:tav>
                                      </p:tavLst>
                                    </p:anim>
                                    <p:animEffect transition="in" filter="wipe(left)">
                                      <p:cBhvr>
                                        <p:cTn id="35" dur="750"/>
                                        <p:tgtEl>
                                          <p:spTgt spid="21"/>
                                        </p:tgtEl>
                                      </p:cBhvr>
                                    </p:animEffect>
                                  </p:childTnLst>
                                </p:cTn>
                              </p:par>
                              <p:par>
                                <p:cTn id="36" presetID="12" presetClass="entr" presetSubtype="2" fill="hold" nodeType="withEffect">
                                  <p:stCondLst>
                                    <p:cond delay="50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750"/>
                                        <p:tgtEl>
                                          <p:spTgt spid="24"/>
                                        </p:tgtEl>
                                        <p:attrNameLst>
                                          <p:attrName>ppt_x</p:attrName>
                                        </p:attrNameLst>
                                      </p:cBhvr>
                                      <p:tavLst>
                                        <p:tav tm="0">
                                          <p:val>
                                            <p:strVal val="#ppt_x+#ppt_w*1.125000"/>
                                          </p:val>
                                        </p:tav>
                                        <p:tav tm="100000">
                                          <p:val>
                                            <p:strVal val="#ppt_x"/>
                                          </p:val>
                                        </p:tav>
                                      </p:tavLst>
                                    </p:anim>
                                    <p:animEffect transition="in" filter="wipe(left)">
                                      <p:cBhvr>
                                        <p:cTn id="39" dur="750"/>
                                        <p:tgtEl>
                                          <p:spTgt spid="24"/>
                                        </p:tgtEl>
                                      </p:cBhvr>
                                    </p:animEffect>
                                  </p:childTnLst>
                                </p:cTn>
                              </p:par>
                              <p:par>
                                <p:cTn id="40" presetID="12" presetClass="entr" presetSubtype="2" fill="hold" nodeType="withEffect">
                                  <p:stCondLst>
                                    <p:cond delay="75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750"/>
                                        <p:tgtEl>
                                          <p:spTgt spid="27"/>
                                        </p:tgtEl>
                                        <p:attrNameLst>
                                          <p:attrName>ppt_x</p:attrName>
                                        </p:attrNameLst>
                                      </p:cBhvr>
                                      <p:tavLst>
                                        <p:tav tm="0">
                                          <p:val>
                                            <p:strVal val="#ppt_x+#ppt_w*1.125000"/>
                                          </p:val>
                                        </p:tav>
                                        <p:tav tm="100000">
                                          <p:val>
                                            <p:strVal val="#ppt_x"/>
                                          </p:val>
                                        </p:tav>
                                      </p:tavLst>
                                    </p:anim>
                                    <p:animEffect transition="in" filter="wipe(left)">
                                      <p:cBhvr>
                                        <p:cTn id="43"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0" y="0"/>
            <a:ext cx="12858749" cy="723265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pic>
      <p:sp>
        <p:nvSpPr>
          <p:cNvPr id="73" name="TextBox 5"/>
          <p:cNvSpPr txBox="1"/>
          <p:nvPr/>
        </p:nvSpPr>
        <p:spPr>
          <a:xfrm>
            <a:off x="2972991" y="3178151"/>
            <a:ext cx="6597264" cy="873125"/>
          </a:xfrm>
          <a:prstGeom prst="rect">
            <a:avLst/>
          </a:prstGeom>
          <a:noFill/>
        </p:spPr>
        <p:txBody>
          <a:bodyPr wrap="square" lIns="96410" tIns="48205" rIns="96410" bIns="48205" rtlCol="0">
            <a:spAutoFit/>
          </a:bodyPr>
          <a:lstStyle/>
          <a:p>
            <a:pPr algn="ctr"/>
            <a:r>
              <a:rPr lang="zh-CN" altLang="en-US" sz="5060" dirty="0">
                <a:solidFill>
                  <a:schemeClr val="accent5"/>
                </a:solidFill>
                <a:latin typeface="Arial" panose="020B0604020202020204"/>
                <a:ea typeface="微软雅黑" panose="020B0503020204020204" pitchFamily="34" charset="-122"/>
                <a:sym typeface="Arial" panose="020B0604020202020204"/>
              </a:rPr>
              <a:t>项目概述</a:t>
            </a:r>
            <a:endParaRPr lang="zh-CN" altLang="en-US" sz="5060" dirty="0">
              <a:solidFill>
                <a:schemeClr val="accent5"/>
              </a:solidFill>
              <a:latin typeface="Arial" panose="020B0604020202020204"/>
              <a:ea typeface="微软雅黑" panose="020B0503020204020204" pitchFamily="3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500"/>
                                        <p:tgtEl>
                                          <p:spTgt spid="7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73"/>
                                        </p:tgtEl>
                                        <p:attrNameLst>
                                          <p:attrName>style.visibility</p:attrName>
                                        </p:attrNameLst>
                                      </p:cBhvr>
                                      <p:to>
                                        <p:strVal val="visible"/>
                                      </p:to>
                                    </p:set>
                                    <p:anim calcmode="lin" valueType="num">
                                      <p:cBhvr>
                                        <p:cTn id="11"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73"/>
                                        </p:tgtEl>
                                        <p:attrNameLst>
                                          <p:attrName>ppt_y</p:attrName>
                                        </p:attrNameLst>
                                      </p:cBhvr>
                                      <p:tavLst>
                                        <p:tav tm="0">
                                          <p:val>
                                            <p:strVal val="#ppt_y"/>
                                          </p:val>
                                        </p:tav>
                                        <p:tav tm="100000">
                                          <p:val>
                                            <p:strVal val="#ppt_y"/>
                                          </p:val>
                                        </p:tav>
                                      </p:tavLst>
                                    </p:anim>
                                    <p:anim calcmode="lin" valueType="num">
                                      <p:cBhvr>
                                        <p:cTn id="13"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29640" y="1410335"/>
            <a:ext cx="6113145" cy="5501005"/>
          </a:xfrm>
          <a:prstGeom prst="rect">
            <a:avLst/>
          </a:prstGeom>
        </p:spPr>
      </p:pic>
      <p:sp>
        <p:nvSpPr>
          <p:cNvPr id="3" name="文本框 2"/>
          <p:cNvSpPr txBox="1"/>
          <p:nvPr/>
        </p:nvSpPr>
        <p:spPr>
          <a:xfrm>
            <a:off x="5340985" y="222250"/>
            <a:ext cx="3897630" cy="829945"/>
          </a:xfrm>
          <a:prstGeom prst="rect">
            <a:avLst/>
          </a:prstGeom>
          <a:noFill/>
        </p:spPr>
        <p:txBody>
          <a:bodyPr wrap="square" rtlCol="0">
            <a:spAutoFit/>
          </a:bodyPr>
          <a:p>
            <a:r>
              <a:rPr lang="zh-CN" altLang="en-US" sz="4800" b="1">
                <a:solidFill>
                  <a:schemeClr val="accent1"/>
                </a:solidFill>
                <a:effectLst>
                  <a:outerShdw blurRad="38100" dist="25400" dir="5400000" algn="ctr" rotWithShape="0">
                    <a:srgbClr val="6E747A">
                      <a:alpha val="43000"/>
                    </a:srgbClr>
                  </a:outerShdw>
                </a:effectLst>
              </a:rPr>
              <a:t>项目概述</a:t>
            </a:r>
            <a:endParaRPr lang="zh-CN" altLang="en-US" sz="4800" b="1">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7764145" y="1816100"/>
            <a:ext cx="3975100" cy="4184650"/>
          </a:xfrm>
          <a:prstGeom prst="rect">
            <a:avLst/>
          </a:prstGeom>
          <a:noFill/>
        </p:spPr>
        <p:txBody>
          <a:bodyPr wrap="square" rtlCol="0" anchor="t">
            <a:spAutoFit/>
          </a:bodyPr>
          <a:p>
            <a:pPr algn="dist" eaLnBrk="1" latinLnBrk="0" hangingPunct="1">
              <a:lnSpc>
                <a:spcPct val="190000"/>
              </a:lnSpc>
            </a:pPr>
            <a:r>
              <a:rPr lang="zh-CN" altLang="en-US" sz="2000" b="1" dirty="0">
                <a:solidFill>
                  <a:srgbClr val="FF0000"/>
                </a:solidFill>
                <a:effectLst/>
                <a:latin typeface="+mj-ea"/>
                <a:ea typeface="+mj-ea"/>
                <a:sym typeface="+mn-ea"/>
              </a:rPr>
              <a:t>项目周期：</a:t>
            </a:r>
            <a:r>
              <a:rPr lang="en-US" altLang="zh-CN" sz="2000" b="1" dirty="0">
                <a:solidFill>
                  <a:srgbClr val="FF0000"/>
                </a:solidFill>
                <a:effectLst/>
                <a:latin typeface="+mj-ea"/>
                <a:ea typeface="+mj-ea"/>
                <a:sym typeface="+mn-ea"/>
              </a:rPr>
              <a:t>7</a:t>
            </a:r>
            <a:r>
              <a:rPr lang="zh-CN" altLang="en-US" sz="2000" b="1" dirty="0">
                <a:solidFill>
                  <a:srgbClr val="FF0000"/>
                </a:solidFill>
                <a:effectLst/>
                <a:latin typeface="+mj-ea"/>
                <a:ea typeface="+mj-ea"/>
                <a:sym typeface="+mn-ea"/>
              </a:rPr>
              <a:t>天</a:t>
            </a:r>
            <a:endParaRPr lang="zh-CN" altLang="en-US" sz="2000" b="1" dirty="0">
              <a:solidFill>
                <a:srgbClr val="FF0000"/>
              </a:solidFill>
              <a:effectLst/>
              <a:latin typeface="+mj-ea"/>
              <a:ea typeface="+mj-ea"/>
              <a:sym typeface="+mn-ea"/>
            </a:endParaRPr>
          </a:p>
          <a:p>
            <a:pPr algn="dist" eaLnBrk="1" latinLnBrk="0" hangingPunct="1">
              <a:lnSpc>
                <a:spcPct val="190000"/>
              </a:lnSpc>
            </a:pPr>
            <a:r>
              <a:rPr lang="zh-CN" altLang="en-US" sz="2000" b="1" dirty="0">
                <a:solidFill>
                  <a:srgbClr val="FF0000"/>
                </a:solidFill>
                <a:effectLst/>
                <a:latin typeface="+mj-ea"/>
                <a:ea typeface="+mj-ea"/>
                <a:sym typeface="+mn-ea"/>
              </a:rPr>
              <a:t>京东拍卖网</a:t>
            </a:r>
            <a:r>
              <a:rPr lang="zh-CN" altLang="en-US" sz="2000" b="1" dirty="0">
                <a:effectLst/>
                <a:latin typeface="+mj-ea"/>
                <a:ea typeface="+mj-ea"/>
                <a:sym typeface="+mn-ea"/>
              </a:rPr>
              <a:t>为您提供具有独特性及高价值商品的拍卖平台，其中珍品拍卖包括珠宝玉器，文玩收藏，紫砂陶瓷，茶酒滋补，艺术品，奢侈品，房产，汽车等品类，欢迎参与竞拍！</a:t>
            </a:r>
            <a:endParaRPr lang="zh-CN" altLang="en-US" sz="2000" b="1">
              <a:latin typeface="+mj-ea"/>
              <a:ea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0" y="0"/>
            <a:ext cx="12858749" cy="723265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pic>
      <p:sp>
        <p:nvSpPr>
          <p:cNvPr id="73" name="TextBox 5"/>
          <p:cNvSpPr txBox="1"/>
          <p:nvPr/>
        </p:nvSpPr>
        <p:spPr>
          <a:xfrm>
            <a:off x="2756967" y="3328293"/>
            <a:ext cx="6597264" cy="876347"/>
          </a:xfrm>
          <a:prstGeom prst="rect">
            <a:avLst/>
          </a:prstGeom>
          <a:noFill/>
        </p:spPr>
        <p:txBody>
          <a:bodyPr wrap="square" lIns="96410" tIns="48205" rIns="96410" bIns="48205" rtlCol="0">
            <a:spAutoFit/>
          </a:bodyPr>
          <a:lstStyle/>
          <a:p>
            <a:pPr algn="ctr"/>
            <a:r>
              <a:rPr lang="zh-CN" altLang="en-US" sz="5060" dirty="0">
                <a:solidFill>
                  <a:schemeClr val="accent5"/>
                </a:solidFill>
                <a:latin typeface="Arial" panose="020B0604020202020204"/>
                <a:ea typeface="微软雅黑" panose="020B0503020204020204" pitchFamily="34" charset="-122"/>
                <a:sym typeface="Arial" panose="020B0604020202020204"/>
              </a:rPr>
              <a:t>项目介绍</a:t>
            </a:r>
            <a:endParaRPr lang="zh-CN" altLang="en-US" sz="5060" dirty="0">
              <a:solidFill>
                <a:schemeClr val="accent5"/>
              </a:solidFill>
              <a:latin typeface="Arial" panose="020B0604020202020204"/>
              <a:ea typeface="微软雅黑" panose="020B0503020204020204" pitchFamily="3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500"/>
                                        <p:tgtEl>
                                          <p:spTgt spid="7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73"/>
                                        </p:tgtEl>
                                        <p:attrNameLst>
                                          <p:attrName>style.visibility</p:attrName>
                                        </p:attrNameLst>
                                      </p:cBhvr>
                                      <p:to>
                                        <p:strVal val="visible"/>
                                      </p:to>
                                    </p:set>
                                    <p:anim calcmode="lin" valueType="num">
                                      <p:cBhvr>
                                        <p:cTn id="11"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73"/>
                                        </p:tgtEl>
                                        <p:attrNameLst>
                                          <p:attrName>ppt_y</p:attrName>
                                        </p:attrNameLst>
                                      </p:cBhvr>
                                      <p:tavLst>
                                        <p:tav tm="0">
                                          <p:val>
                                            <p:strVal val="#ppt_y"/>
                                          </p:val>
                                        </p:tav>
                                        <p:tav tm="100000">
                                          <p:val>
                                            <p:strVal val="#ppt_y"/>
                                          </p:val>
                                        </p:tav>
                                      </p:tavLst>
                                    </p:anim>
                                    <p:anim calcmode="lin" valueType="num">
                                      <p:cBhvr>
                                        <p:cTn id="13"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01202" y="3687935"/>
            <a:ext cx="727673" cy="499111"/>
          </a:xfrm>
          <a:prstGeom prst="rect">
            <a:avLst/>
          </a:prstGeom>
        </p:spPr>
        <p:txBody>
          <a:bodyPr wrap="square">
            <a:spAutoFit/>
          </a:bodyPr>
          <a:lstStyle/>
          <a:p>
            <a:pPr>
              <a:lnSpc>
                <a:spcPct val="150000"/>
              </a:lnSpc>
            </a:pPr>
            <a:r>
              <a:rPr lang="zh-CN" altLang="en-US" sz="2000" dirty="0">
                <a:solidFill>
                  <a:schemeClr val="tx1">
                    <a:lumMod val="65000"/>
                    <a:lumOff val="35000"/>
                  </a:schemeClr>
                </a:solidFill>
                <a:latin typeface="Arial" panose="020B0604020202020204"/>
                <a:ea typeface="微软雅黑" panose="020B0503020204020204" pitchFamily="34" charset="-122"/>
                <a:cs typeface="+mn-ea"/>
                <a:sym typeface="Arial" panose="020B0604020202020204"/>
                <a:hlinkClick r:id="rId1" action="ppaction://hlinkfile"/>
              </a:rPr>
              <a:t>首页</a:t>
            </a:r>
            <a:endParaRPr lang="en-GB" altLang="zh-CN" sz="2000" dirty="0">
              <a:solidFill>
                <a:schemeClr val="tx1">
                  <a:lumMod val="65000"/>
                  <a:lumOff val="35000"/>
                </a:schemeClr>
              </a:solidFill>
              <a:latin typeface="Arial" panose="020B0604020202020204"/>
              <a:ea typeface="微软雅黑" panose="020B0503020204020204" pitchFamily="34" charset="-122"/>
              <a:cs typeface="+mn-ea"/>
              <a:sym typeface="Arial" panose="020B0604020202020204"/>
            </a:endParaRPr>
          </a:p>
        </p:txBody>
      </p:sp>
      <p:sp>
        <p:nvSpPr>
          <p:cNvPr id="14" name="文本框 13"/>
          <p:cNvSpPr txBox="1"/>
          <p:nvPr/>
        </p:nvSpPr>
        <p:spPr>
          <a:xfrm>
            <a:off x="5358896" y="464634"/>
            <a:ext cx="1852282" cy="528263"/>
          </a:xfrm>
          <a:prstGeom prst="rect">
            <a:avLst/>
          </a:prstGeom>
          <a:noFill/>
        </p:spPr>
        <p:txBody>
          <a:bodyPr wrap="square" lIns="96434" tIns="48217" rIns="96434" bIns="48217" rtlCol="0">
            <a:spAutoFit/>
          </a:bodyPr>
          <a:lstStyle/>
          <a:p>
            <a:pPr defTabSz="963930"/>
            <a:r>
              <a:rPr lang="zh-CN" altLang="en-US" sz="2800" dirty="0">
                <a:solidFill>
                  <a:schemeClr val="accent2"/>
                </a:solidFill>
                <a:latin typeface="Arial" panose="020B0604020202020204"/>
                <a:ea typeface="微软雅黑" panose="020B0503020204020204" pitchFamily="34" charset="-122"/>
                <a:cs typeface="+mn-ea"/>
                <a:sym typeface="Arial" panose="020B0604020202020204"/>
              </a:rPr>
              <a:t>京东页面</a:t>
            </a:r>
            <a:endParaRPr lang="zh-CN" altLang="en-US" sz="2800" dirty="0">
              <a:solidFill>
                <a:schemeClr val="accent2"/>
              </a:solidFill>
              <a:latin typeface="Arial" panose="020B0604020202020204"/>
              <a:ea typeface="微软雅黑" panose="020B0503020204020204" pitchFamily="34" charset="-122"/>
              <a:cs typeface="+mn-ea"/>
              <a:sym typeface="Arial" panose="020B0604020202020204"/>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5199" y="499294"/>
            <a:ext cx="432048" cy="432048"/>
          </a:xfrm>
          <a:prstGeom prst="rect">
            <a:avLst/>
          </a:prstGeom>
        </p:spPr>
      </p:pic>
      <p:pic>
        <p:nvPicPr>
          <p:cNvPr id="17" name="图片 16"/>
          <p:cNvPicPr>
            <a:picLocks noChangeAspect="1"/>
          </p:cNvPicPr>
          <p:nvPr/>
        </p:nvPicPr>
        <p:blipFill>
          <a:blip r:embed="rId3"/>
          <a:stretch>
            <a:fillRect/>
          </a:stretch>
        </p:blipFill>
        <p:spPr>
          <a:xfrm>
            <a:off x="885190" y="1155065"/>
            <a:ext cx="1906270" cy="2327910"/>
          </a:xfrm>
          <a:prstGeom prst="rect">
            <a:avLst/>
          </a:prstGeom>
        </p:spPr>
      </p:pic>
      <p:pic>
        <p:nvPicPr>
          <p:cNvPr id="19" name="图片 18"/>
          <p:cNvPicPr>
            <a:picLocks noChangeAspect="1"/>
          </p:cNvPicPr>
          <p:nvPr/>
        </p:nvPicPr>
        <p:blipFill>
          <a:blip r:embed="rId4"/>
          <a:stretch>
            <a:fillRect/>
          </a:stretch>
        </p:blipFill>
        <p:spPr>
          <a:xfrm>
            <a:off x="7725410" y="993140"/>
            <a:ext cx="3094355" cy="3083560"/>
          </a:xfrm>
          <a:prstGeom prst="rect">
            <a:avLst/>
          </a:prstGeom>
        </p:spPr>
      </p:pic>
      <p:sp>
        <p:nvSpPr>
          <p:cNvPr id="20" name="矩形 19"/>
          <p:cNvSpPr/>
          <p:nvPr/>
        </p:nvSpPr>
        <p:spPr>
          <a:xfrm>
            <a:off x="8517625" y="4264764"/>
            <a:ext cx="1224136" cy="499111"/>
          </a:xfrm>
          <a:prstGeom prst="rect">
            <a:avLst/>
          </a:prstGeom>
        </p:spPr>
        <p:txBody>
          <a:bodyPr wrap="square">
            <a:spAutoFit/>
          </a:bodyPr>
          <a:lstStyle/>
          <a:p>
            <a:pPr>
              <a:lnSpc>
                <a:spcPct val="150000"/>
              </a:lnSpc>
            </a:pPr>
            <a:r>
              <a:rPr lang="zh-CN" altLang="en-US" sz="2000" dirty="0">
                <a:solidFill>
                  <a:schemeClr val="tx1">
                    <a:lumMod val="65000"/>
                    <a:lumOff val="35000"/>
                  </a:schemeClr>
                </a:solidFill>
                <a:latin typeface="Arial" panose="020B0604020202020204"/>
                <a:ea typeface="微软雅黑" panose="020B0503020204020204" pitchFamily="34" charset="-122"/>
                <a:cs typeface="+mn-ea"/>
                <a:sym typeface="Arial" panose="020B0604020202020204"/>
                <a:hlinkClick r:id="rId5" action="ppaction://hlinkfile"/>
              </a:rPr>
              <a:t>登录页面</a:t>
            </a:r>
            <a:endParaRPr lang="en-GB" altLang="zh-CN" sz="2000" dirty="0">
              <a:solidFill>
                <a:schemeClr val="tx1">
                  <a:lumMod val="65000"/>
                  <a:lumOff val="35000"/>
                </a:schemeClr>
              </a:solidFill>
              <a:latin typeface="Arial" panose="020B0604020202020204"/>
              <a:ea typeface="微软雅黑" panose="020B0503020204020204" pitchFamily="34" charset="-122"/>
              <a:cs typeface="+mn-ea"/>
              <a:sym typeface="Arial" panose="020B0604020202020204"/>
            </a:endParaRPr>
          </a:p>
        </p:txBody>
      </p:sp>
      <p:pic>
        <p:nvPicPr>
          <p:cNvPr id="3" name="图片 2"/>
          <p:cNvPicPr>
            <a:picLocks noChangeAspect="1"/>
          </p:cNvPicPr>
          <p:nvPr/>
        </p:nvPicPr>
        <p:blipFill>
          <a:blip r:embed="rId6"/>
          <a:stretch>
            <a:fillRect/>
          </a:stretch>
        </p:blipFill>
        <p:spPr>
          <a:xfrm>
            <a:off x="3549015" y="1167765"/>
            <a:ext cx="2408555" cy="2557780"/>
          </a:xfrm>
          <a:prstGeom prst="rect">
            <a:avLst/>
          </a:prstGeom>
        </p:spPr>
      </p:pic>
      <p:sp>
        <p:nvSpPr>
          <p:cNvPr id="6" name="文本框 5"/>
          <p:cNvSpPr txBox="1"/>
          <p:nvPr/>
        </p:nvSpPr>
        <p:spPr>
          <a:xfrm>
            <a:off x="3693160" y="3976370"/>
            <a:ext cx="3094355" cy="368300"/>
          </a:xfrm>
          <a:prstGeom prst="rect">
            <a:avLst/>
          </a:prstGeom>
          <a:noFill/>
        </p:spPr>
        <p:txBody>
          <a:bodyPr wrap="square" rtlCol="0">
            <a:spAutoFit/>
          </a:bodyPr>
          <a:p>
            <a:r>
              <a:rPr lang="zh-CN" altLang="en-US">
                <a:hlinkClick r:id="rId7" action="ppaction://hlinkfile"/>
              </a:rPr>
              <a:t>拍卖详情页</a:t>
            </a:r>
            <a:endParaRPr lang="zh-CN" altLang="en-US"/>
          </a:p>
        </p:txBody>
      </p:sp>
      <p:pic>
        <p:nvPicPr>
          <p:cNvPr id="2" name="图片 1"/>
          <p:cNvPicPr>
            <a:picLocks noChangeAspect="1"/>
          </p:cNvPicPr>
          <p:nvPr/>
        </p:nvPicPr>
        <p:blipFill>
          <a:blip r:embed="rId8"/>
          <a:stretch>
            <a:fillRect/>
          </a:stretch>
        </p:blipFill>
        <p:spPr>
          <a:xfrm>
            <a:off x="812800" y="4840605"/>
            <a:ext cx="5076825" cy="1649095"/>
          </a:xfrm>
          <a:prstGeom prst="rect">
            <a:avLst/>
          </a:prstGeom>
        </p:spPr>
      </p:pic>
      <p:sp>
        <p:nvSpPr>
          <p:cNvPr id="5" name="文本框 4"/>
          <p:cNvSpPr txBox="1"/>
          <p:nvPr/>
        </p:nvSpPr>
        <p:spPr>
          <a:xfrm>
            <a:off x="6297295" y="5424805"/>
            <a:ext cx="2724785" cy="368300"/>
          </a:xfrm>
          <a:prstGeom prst="rect">
            <a:avLst/>
          </a:prstGeom>
          <a:noFill/>
        </p:spPr>
        <p:txBody>
          <a:bodyPr wrap="square" rtlCol="0">
            <a:spAutoFit/>
          </a:bodyPr>
          <a:p>
            <a:r>
              <a:rPr lang="zh-CN" altLang="en-US">
                <a:hlinkClick r:id="rId9" tooltip="" action="ppaction://hlinkfile"/>
              </a:rPr>
              <a:t>购物车</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45199" y="499294"/>
            <a:ext cx="432048" cy="432048"/>
          </a:xfrm>
          <a:prstGeom prst="rect">
            <a:avLst/>
          </a:prstGeom>
        </p:spPr>
      </p:pic>
      <p:sp>
        <p:nvSpPr>
          <p:cNvPr id="2" name="文本框 1"/>
          <p:cNvSpPr txBox="1"/>
          <p:nvPr/>
        </p:nvSpPr>
        <p:spPr>
          <a:xfrm>
            <a:off x="5349240" y="520065"/>
            <a:ext cx="2697480" cy="368300"/>
          </a:xfrm>
          <a:prstGeom prst="rect">
            <a:avLst/>
          </a:prstGeom>
          <a:noFill/>
        </p:spPr>
        <p:txBody>
          <a:bodyPr wrap="none" rtlCol="0" anchor="t">
            <a:spAutoFit/>
          </a:bodyPr>
          <a:p>
            <a:pPr defTabSz="963930"/>
            <a:r>
              <a:rPr lang="zh-CN" altLang="en-US" dirty="0">
                <a:solidFill>
                  <a:schemeClr val="accent2"/>
                </a:solidFill>
                <a:latin typeface="Arial" panose="020B0604020202020204"/>
                <a:ea typeface="微软雅黑" panose="020B0503020204020204" pitchFamily="34" charset="-122"/>
                <a:cs typeface="+mn-ea"/>
                <a:sym typeface="Arial" panose="020B0604020202020204"/>
              </a:rPr>
              <a:t>京东页面数据编写及</a:t>
            </a:r>
            <a:r>
              <a:rPr lang="zh-CN" altLang="en-US" dirty="0">
                <a:solidFill>
                  <a:schemeClr val="accent2"/>
                </a:solidFill>
                <a:latin typeface="Arial" panose="020B0604020202020204"/>
                <a:ea typeface="微软雅黑" panose="020B0503020204020204" pitchFamily="34" charset="-122"/>
                <a:cs typeface="+mn-ea"/>
                <a:sym typeface="Arial" panose="020B0604020202020204"/>
              </a:rPr>
              <a:t>读取</a:t>
            </a:r>
            <a:endParaRPr lang="zh-CN" altLang="en-US" dirty="0">
              <a:solidFill>
                <a:schemeClr val="accent2"/>
              </a:solidFill>
              <a:latin typeface="Arial" panose="020B0604020202020204"/>
              <a:ea typeface="微软雅黑" panose="020B0503020204020204" pitchFamily="34" charset="-122"/>
              <a:cs typeface="+mn-ea"/>
              <a:sym typeface="Arial" panose="020B0604020202020204"/>
            </a:endParaRPr>
          </a:p>
        </p:txBody>
      </p:sp>
      <p:pic>
        <p:nvPicPr>
          <p:cNvPr id="3" name="图片 2"/>
          <p:cNvPicPr>
            <a:picLocks noChangeAspect="1"/>
          </p:cNvPicPr>
          <p:nvPr/>
        </p:nvPicPr>
        <p:blipFill>
          <a:blip r:embed="rId2"/>
          <a:stretch>
            <a:fillRect/>
          </a:stretch>
        </p:blipFill>
        <p:spPr>
          <a:xfrm>
            <a:off x="1748155" y="1292225"/>
            <a:ext cx="3766185" cy="5505450"/>
          </a:xfrm>
          <a:prstGeom prst="rect">
            <a:avLst/>
          </a:prstGeom>
        </p:spPr>
      </p:pic>
      <p:pic>
        <p:nvPicPr>
          <p:cNvPr id="5" name="图片 4"/>
          <p:cNvPicPr>
            <a:picLocks noChangeAspect="1"/>
          </p:cNvPicPr>
          <p:nvPr/>
        </p:nvPicPr>
        <p:blipFill>
          <a:blip r:embed="rId3"/>
          <a:stretch>
            <a:fillRect/>
          </a:stretch>
        </p:blipFill>
        <p:spPr>
          <a:xfrm>
            <a:off x="6141720" y="1384300"/>
            <a:ext cx="6189345" cy="5299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0" y="0"/>
            <a:ext cx="12858749" cy="723265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pic>
      <p:sp>
        <p:nvSpPr>
          <p:cNvPr id="73" name="TextBox 5"/>
          <p:cNvSpPr txBox="1"/>
          <p:nvPr/>
        </p:nvSpPr>
        <p:spPr>
          <a:xfrm>
            <a:off x="3130743" y="2751256"/>
            <a:ext cx="6597264" cy="873125"/>
          </a:xfrm>
          <a:prstGeom prst="rect">
            <a:avLst/>
          </a:prstGeom>
          <a:noFill/>
        </p:spPr>
        <p:txBody>
          <a:bodyPr wrap="square" lIns="96410" tIns="48205" rIns="96410" bIns="48205" rtlCol="0">
            <a:spAutoFit/>
          </a:bodyPr>
          <a:lstStyle/>
          <a:p>
            <a:pPr algn="ctr"/>
            <a:r>
              <a:rPr lang="zh-CN" altLang="en-US" sz="5060" dirty="0">
                <a:solidFill>
                  <a:schemeClr val="accent5"/>
                </a:solidFill>
                <a:latin typeface="Arial" panose="020B0604020202020204"/>
                <a:ea typeface="微软雅黑" panose="020B0503020204020204" pitchFamily="34" charset="-122"/>
                <a:sym typeface="Arial" panose="020B0604020202020204"/>
              </a:rPr>
              <a:t>项目技术</a:t>
            </a:r>
            <a:endParaRPr lang="zh-CN" altLang="en-US" sz="5060" dirty="0">
              <a:solidFill>
                <a:schemeClr val="accent5"/>
              </a:solidFill>
              <a:latin typeface="Arial" panose="020B0604020202020204"/>
              <a:ea typeface="微软雅黑" panose="020B0503020204020204" pitchFamily="3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500"/>
                                        <p:tgtEl>
                                          <p:spTgt spid="7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73"/>
                                        </p:tgtEl>
                                        <p:attrNameLst>
                                          <p:attrName>style.visibility</p:attrName>
                                        </p:attrNameLst>
                                      </p:cBhvr>
                                      <p:to>
                                        <p:strVal val="visible"/>
                                      </p:to>
                                    </p:set>
                                    <p:anim calcmode="lin" valueType="num">
                                      <p:cBhvr>
                                        <p:cTn id="11"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73"/>
                                        </p:tgtEl>
                                        <p:attrNameLst>
                                          <p:attrName>ppt_y</p:attrName>
                                        </p:attrNameLst>
                                      </p:cBhvr>
                                      <p:tavLst>
                                        <p:tav tm="0">
                                          <p:val>
                                            <p:strVal val="#ppt_y"/>
                                          </p:val>
                                        </p:tav>
                                        <p:tav tm="100000">
                                          <p:val>
                                            <p:strVal val="#ppt_y"/>
                                          </p:val>
                                        </p:tav>
                                      </p:tavLst>
                                    </p:anim>
                                    <p:anim calcmode="lin" valueType="num">
                                      <p:cBhvr>
                                        <p:cTn id="13"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own Arrow Callout 2"/>
          <p:cNvSpPr/>
          <p:nvPr/>
        </p:nvSpPr>
        <p:spPr>
          <a:xfrm>
            <a:off x="381497" y="2176305"/>
            <a:ext cx="12095759" cy="1450547"/>
          </a:xfrm>
          <a:prstGeom prst="down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120000"/>
              </a:lnSpc>
              <a:defRPr/>
            </a:pPr>
            <a:endParaRPr lang="zh-CN" altLang="zh-CN">
              <a:solidFill>
                <a:srgbClr val="FFFFFF"/>
              </a:solidFill>
              <a:latin typeface="Arial" panose="020B0604020202020204"/>
              <a:ea typeface="微软雅黑" panose="020B0503020204020204" pitchFamily="34" charset="-122"/>
              <a:sym typeface="Arial" panose="020B0604020202020204"/>
            </a:endParaRPr>
          </a:p>
        </p:txBody>
      </p:sp>
      <p:sp>
        <p:nvSpPr>
          <p:cNvPr id="23" name="Down Arrow Callout 22"/>
          <p:cNvSpPr/>
          <p:nvPr/>
        </p:nvSpPr>
        <p:spPr>
          <a:xfrm>
            <a:off x="381497" y="3663075"/>
            <a:ext cx="12095759" cy="1450547"/>
          </a:xfrm>
          <a:prstGeom prst="downArrow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120000"/>
              </a:lnSpc>
              <a:defRPr/>
            </a:pPr>
            <a:endParaRPr lang="zh-CN" altLang="zh-CN">
              <a:solidFill>
                <a:srgbClr val="FFFFFF"/>
              </a:solidFill>
              <a:latin typeface="Arial" panose="020B0604020202020204"/>
              <a:ea typeface="微软雅黑" panose="020B0503020204020204" pitchFamily="34" charset="-122"/>
              <a:sym typeface="Arial" panose="020B0604020202020204"/>
            </a:endParaRPr>
          </a:p>
        </p:txBody>
      </p:sp>
      <p:sp>
        <p:nvSpPr>
          <p:cNvPr id="24" name="Down Arrow Callout 23"/>
          <p:cNvSpPr/>
          <p:nvPr/>
        </p:nvSpPr>
        <p:spPr>
          <a:xfrm>
            <a:off x="381497" y="5149846"/>
            <a:ext cx="12095759" cy="1450547"/>
          </a:xfrm>
          <a:prstGeom prst="downArrowCallo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120000"/>
              </a:lnSpc>
              <a:defRPr/>
            </a:pPr>
            <a:endParaRPr lang="zh-CN" altLang="zh-CN">
              <a:solidFill>
                <a:srgbClr val="FFFFFF"/>
              </a:solidFill>
              <a:latin typeface="Arial" panose="020B0604020202020204"/>
              <a:ea typeface="微软雅黑" panose="020B0503020204020204" pitchFamily="34" charset="-122"/>
              <a:sym typeface="Arial" panose="020B0604020202020204"/>
            </a:endParaRPr>
          </a:p>
        </p:txBody>
      </p:sp>
      <p:sp>
        <p:nvSpPr>
          <p:cNvPr id="25" name="Rectangle 24"/>
          <p:cNvSpPr>
            <a:spLocks noChangeArrowheads="1"/>
          </p:cNvSpPr>
          <p:nvPr/>
        </p:nvSpPr>
        <p:spPr bwMode="auto">
          <a:xfrm>
            <a:off x="381497" y="2655095"/>
            <a:ext cx="12095759" cy="31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defRPr>
            </a:lvl1pPr>
            <a:lvl2pPr marL="742950" indent="-285750">
              <a:buFont typeface="Arial" panose="020B0604020202020204" pitchFamily="34" charset="0"/>
              <a:defRPr>
                <a:solidFill>
                  <a:schemeClr val="tx1"/>
                </a:solidFill>
                <a:latin typeface="Calibri" panose="020F0502020204030204" pitchFamily="34" charset="0"/>
              </a:defRPr>
            </a:lvl2pPr>
            <a:lvl3pPr marL="1143000" indent="-228600">
              <a:buFont typeface="Arial" panose="020B0604020202020204" pitchFamily="34" charset="0"/>
              <a:defRPr>
                <a:solidFill>
                  <a:schemeClr val="tx1"/>
                </a:solidFill>
                <a:latin typeface="Calibri" panose="020F0502020204030204" pitchFamily="34" charset="0"/>
              </a:defRPr>
            </a:lvl3pPr>
            <a:lvl4pPr marL="1600200" indent="-228600">
              <a:buFont typeface="Arial" panose="020B0604020202020204" pitchFamily="34" charset="0"/>
              <a:defRPr>
                <a:solidFill>
                  <a:schemeClr val="tx1"/>
                </a:solidFill>
                <a:latin typeface="Calibri" panose="020F0502020204030204" pitchFamily="34" charset="0"/>
              </a:defRPr>
            </a:lvl4pPr>
            <a:lvl5pPr marL="2057400" indent="-22860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lnSpc>
                <a:spcPct val="120000"/>
              </a:lnSpc>
            </a:pPr>
            <a:r>
              <a:rPr lang="en-US" altLang="zh-CN" sz="1200">
                <a:solidFill>
                  <a:schemeClr val="bg1"/>
                </a:solidFill>
                <a:latin typeface="Arial" panose="020B0604020202020204"/>
                <a:ea typeface="微软雅黑" panose="020B0503020204020204" pitchFamily="34" charset="-122"/>
                <a:sym typeface="Arial" panose="020B0604020202020204"/>
              </a:rPr>
              <a:t>html</a:t>
            </a:r>
            <a:r>
              <a:rPr lang="zh-CN" altLang="en-US" sz="1200">
                <a:solidFill>
                  <a:schemeClr val="bg1"/>
                </a:solidFill>
                <a:latin typeface="Arial" panose="020B0604020202020204"/>
                <a:ea typeface="微软雅黑" panose="020B0503020204020204" pitchFamily="34" charset="-122"/>
                <a:sym typeface="Arial" panose="020B0604020202020204"/>
              </a:rPr>
              <a:t>是用来搭建网页的结构（排版布局）</a:t>
            </a:r>
            <a:endParaRPr lang="zh-CN" altLang="en-US" sz="1200">
              <a:solidFill>
                <a:schemeClr val="bg1"/>
              </a:solidFill>
              <a:latin typeface="Arial" panose="020B0604020202020204"/>
              <a:ea typeface="微软雅黑" panose="020B0503020204020204" pitchFamily="34" charset="-122"/>
              <a:sym typeface="Arial" panose="020B0604020202020204"/>
            </a:endParaRPr>
          </a:p>
        </p:txBody>
      </p:sp>
      <p:sp>
        <p:nvSpPr>
          <p:cNvPr id="26" name="TextBox 25"/>
          <p:cNvSpPr txBox="1">
            <a:spLocks noChangeArrowheads="1"/>
          </p:cNvSpPr>
          <p:nvPr/>
        </p:nvSpPr>
        <p:spPr bwMode="auto">
          <a:xfrm>
            <a:off x="381497" y="2252598"/>
            <a:ext cx="12095759"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defRPr>
            </a:lvl1pPr>
            <a:lvl2pPr marL="742950" indent="-285750">
              <a:buFont typeface="Arial" panose="020B0604020202020204" pitchFamily="34" charset="0"/>
              <a:defRPr>
                <a:solidFill>
                  <a:schemeClr val="tx1"/>
                </a:solidFill>
                <a:latin typeface="Calibri" panose="020F0502020204030204" pitchFamily="34" charset="0"/>
              </a:defRPr>
            </a:lvl2pPr>
            <a:lvl3pPr marL="1143000" indent="-228600">
              <a:buFont typeface="Arial" panose="020B0604020202020204" pitchFamily="34" charset="0"/>
              <a:defRPr>
                <a:solidFill>
                  <a:schemeClr val="tx1"/>
                </a:solidFill>
                <a:latin typeface="Calibri" panose="020F0502020204030204" pitchFamily="34" charset="0"/>
              </a:defRPr>
            </a:lvl3pPr>
            <a:lvl4pPr marL="1600200" indent="-228600">
              <a:buFont typeface="Arial" panose="020B0604020202020204" pitchFamily="34" charset="0"/>
              <a:defRPr>
                <a:solidFill>
                  <a:schemeClr val="tx1"/>
                </a:solidFill>
                <a:latin typeface="Calibri" panose="020F0502020204030204" pitchFamily="34" charset="0"/>
              </a:defRPr>
            </a:lvl4pPr>
            <a:lvl5pPr marL="2057400" indent="-22860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eaLnBrk="1" hangingPunct="1">
              <a:lnSpc>
                <a:spcPct val="120000"/>
              </a:lnSpc>
            </a:pPr>
            <a:r>
              <a:rPr lang="en-US" altLang="zh-CN">
                <a:solidFill>
                  <a:schemeClr val="bg1"/>
                </a:solidFill>
                <a:latin typeface="Arial" panose="020B0604020202020204"/>
                <a:ea typeface="微软雅黑" panose="020B0503020204020204" pitchFamily="34" charset="-122"/>
                <a:sym typeface="Arial" panose="020B0604020202020204"/>
              </a:rPr>
              <a:t>HTML</a:t>
            </a:r>
            <a:endParaRPr lang="en-US" altLang="zh-CN">
              <a:solidFill>
                <a:schemeClr val="bg1"/>
              </a:solidFill>
              <a:latin typeface="Arial" panose="020B0604020202020204"/>
              <a:ea typeface="微软雅黑" panose="020B0503020204020204" pitchFamily="34" charset="-122"/>
              <a:sym typeface="Arial" panose="020B0604020202020204"/>
            </a:endParaRPr>
          </a:p>
        </p:txBody>
      </p:sp>
      <p:sp>
        <p:nvSpPr>
          <p:cNvPr id="33" name="Rectangle 32"/>
          <p:cNvSpPr>
            <a:spLocks noChangeArrowheads="1"/>
          </p:cNvSpPr>
          <p:nvPr/>
        </p:nvSpPr>
        <p:spPr bwMode="auto">
          <a:xfrm>
            <a:off x="381497" y="4138716"/>
            <a:ext cx="12095759" cy="31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defRPr>
            </a:lvl1pPr>
            <a:lvl2pPr marL="742950" indent="-285750">
              <a:buFont typeface="Arial" panose="020B0604020202020204" pitchFamily="34" charset="0"/>
              <a:defRPr>
                <a:solidFill>
                  <a:schemeClr val="tx1"/>
                </a:solidFill>
                <a:latin typeface="Calibri" panose="020F0502020204030204" pitchFamily="34" charset="0"/>
              </a:defRPr>
            </a:lvl2pPr>
            <a:lvl3pPr marL="1143000" indent="-228600">
              <a:buFont typeface="Arial" panose="020B0604020202020204" pitchFamily="34" charset="0"/>
              <a:defRPr>
                <a:solidFill>
                  <a:schemeClr val="tx1"/>
                </a:solidFill>
                <a:latin typeface="Calibri" panose="020F0502020204030204" pitchFamily="34" charset="0"/>
              </a:defRPr>
            </a:lvl3pPr>
            <a:lvl4pPr marL="1600200" indent="-228600">
              <a:buFont typeface="Arial" panose="020B0604020202020204" pitchFamily="34" charset="0"/>
              <a:defRPr>
                <a:solidFill>
                  <a:schemeClr val="tx1"/>
                </a:solidFill>
                <a:latin typeface="Calibri" panose="020F0502020204030204" pitchFamily="34" charset="0"/>
              </a:defRPr>
            </a:lvl4pPr>
            <a:lvl5pPr marL="2057400" indent="-22860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lnSpc>
                <a:spcPct val="120000"/>
              </a:lnSpc>
            </a:pPr>
            <a:r>
              <a:rPr lang="en-US" altLang="zh-CN" sz="1200">
                <a:solidFill>
                  <a:schemeClr val="bg1"/>
                </a:solidFill>
                <a:latin typeface="Arial" panose="020B0604020202020204"/>
                <a:ea typeface="微软雅黑" panose="020B0503020204020204" pitchFamily="34" charset="-122"/>
                <a:sym typeface="Arial" panose="020B0604020202020204"/>
              </a:rPr>
              <a:t>css</a:t>
            </a:r>
            <a:r>
              <a:rPr lang="zh-CN" altLang="en-US" sz="1200">
                <a:solidFill>
                  <a:schemeClr val="bg1"/>
                </a:solidFill>
                <a:latin typeface="Arial" panose="020B0604020202020204"/>
                <a:ea typeface="微软雅黑" panose="020B0503020204020204" pitchFamily="34" charset="-122"/>
                <a:sym typeface="Arial" panose="020B0604020202020204"/>
              </a:rPr>
              <a:t>用来修饰</a:t>
            </a:r>
            <a:r>
              <a:rPr lang="en-US" altLang="zh-CN" sz="1200">
                <a:solidFill>
                  <a:schemeClr val="bg1"/>
                </a:solidFill>
                <a:latin typeface="Arial" panose="020B0604020202020204"/>
                <a:ea typeface="微软雅黑" panose="020B0503020204020204" pitchFamily="34" charset="-122"/>
                <a:sym typeface="Arial" panose="020B0604020202020204"/>
              </a:rPr>
              <a:t>html</a:t>
            </a:r>
            <a:r>
              <a:rPr lang="zh-CN" altLang="en-US" sz="1200">
                <a:solidFill>
                  <a:schemeClr val="bg1"/>
                </a:solidFill>
                <a:latin typeface="Arial" panose="020B0604020202020204"/>
                <a:ea typeface="微软雅黑" panose="020B0503020204020204" pitchFamily="34" charset="-122"/>
                <a:sym typeface="Arial" panose="020B0604020202020204"/>
              </a:rPr>
              <a:t>页面结构的样式</a:t>
            </a:r>
            <a:endParaRPr lang="zh-CN" altLang="en-US" sz="1200">
              <a:solidFill>
                <a:schemeClr val="bg1"/>
              </a:solidFill>
              <a:latin typeface="Arial" panose="020B0604020202020204"/>
              <a:ea typeface="微软雅黑" panose="020B0503020204020204" pitchFamily="34" charset="-122"/>
              <a:sym typeface="Arial" panose="020B0604020202020204"/>
            </a:endParaRPr>
          </a:p>
        </p:txBody>
      </p:sp>
      <p:sp>
        <p:nvSpPr>
          <p:cNvPr id="34" name="TextBox 33"/>
          <p:cNvSpPr txBox="1">
            <a:spLocks noChangeArrowheads="1"/>
          </p:cNvSpPr>
          <p:nvPr/>
        </p:nvSpPr>
        <p:spPr bwMode="auto">
          <a:xfrm>
            <a:off x="381497" y="3736218"/>
            <a:ext cx="12095759"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defRPr>
            </a:lvl1pPr>
            <a:lvl2pPr marL="742950" indent="-285750">
              <a:buFont typeface="Arial" panose="020B0604020202020204" pitchFamily="34" charset="0"/>
              <a:defRPr>
                <a:solidFill>
                  <a:schemeClr val="tx1"/>
                </a:solidFill>
                <a:latin typeface="Calibri" panose="020F0502020204030204" pitchFamily="34" charset="0"/>
              </a:defRPr>
            </a:lvl2pPr>
            <a:lvl3pPr marL="1143000" indent="-228600">
              <a:buFont typeface="Arial" panose="020B0604020202020204" pitchFamily="34" charset="0"/>
              <a:defRPr>
                <a:solidFill>
                  <a:schemeClr val="tx1"/>
                </a:solidFill>
                <a:latin typeface="Calibri" panose="020F0502020204030204" pitchFamily="34" charset="0"/>
              </a:defRPr>
            </a:lvl3pPr>
            <a:lvl4pPr marL="1600200" indent="-228600">
              <a:buFont typeface="Arial" panose="020B0604020202020204" pitchFamily="34" charset="0"/>
              <a:defRPr>
                <a:solidFill>
                  <a:schemeClr val="tx1"/>
                </a:solidFill>
                <a:latin typeface="Calibri" panose="020F0502020204030204" pitchFamily="34" charset="0"/>
              </a:defRPr>
            </a:lvl4pPr>
            <a:lvl5pPr marL="2057400" indent="-22860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eaLnBrk="1" hangingPunct="1">
              <a:lnSpc>
                <a:spcPct val="120000"/>
              </a:lnSpc>
            </a:pPr>
            <a:r>
              <a:rPr lang="en-US" altLang="zh-CN">
                <a:solidFill>
                  <a:schemeClr val="bg1"/>
                </a:solidFill>
                <a:latin typeface="Arial" panose="020B0604020202020204"/>
                <a:ea typeface="微软雅黑" panose="020B0503020204020204" pitchFamily="34" charset="-122"/>
                <a:sym typeface="Arial" panose="020B0604020202020204"/>
              </a:rPr>
              <a:t>CSS</a:t>
            </a:r>
            <a:endParaRPr lang="en-US" altLang="zh-CN">
              <a:solidFill>
                <a:schemeClr val="bg1"/>
              </a:solidFill>
              <a:latin typeface="Arial" panose="020B0604020202020204"/>
              <a:ea typeface="微软雅黑" panose="020B0503020204020204" pitchFamily="34" charset="-122"/>
              <a:sym typeface="Arial" panose="020B0604020202020204"/>
            </a:endParaRPr>
          </a:p>
        </p:txBody>
      </p:sp>
      <p:sp>
        <p:nvSpPr>
          <p:cNvPr id="35" name="Rectangle 34"/>
          <p:cNvSpPr>
            <a:spLocks noChangeArrowheads="1"/>
          </p:cNvSpPr>
          <p:nvPr/>
        </p:nvSpPr>
        <p:spPr bwMode="auto">
          <a:xfrm>
            <a:off x="381497" y="5593987"/>
            <a:ext cx="12095759" cy="31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defRPr>
            </a:lvl1pPr>
            <a:lvl2pPr marL="742950" indent="-285750">
              <a:buFont typeface="Arial" panose="020B0604020202020204" pitchFamily="34" charset="0"/>
              <a:defRPr>
                <a:solidFill>
                  <a:schemeClr val="tx1"/>
                </a:solidFill>
                <a:latin typeface="Calibri" panose="020F0502020204030204" pitchFamily="34" charset="0"/>
              </a:defRPr>
            </a:lvl2pPr>
            <a:lvl3pPr marL="1143000" indent="-228600">
              <a:buFont typeface="Arial" panose="020B0604020202020204" pitchFamily="34" charset="0"/>
              <a:defRPr>
                <a:solidFill>
                  <a:schemeClr val="tx1"/>
                </a:solidFill>
                <a:latin typeface="Calibri" panose="020F0502020204030204" pitchFamily="34" charset="0"/>
              </a:defRPr>
            </a:lvl3pPr>
            <a:lvl4pPr marL="1600200" indent="-228600">
              <a:buFont typeface="Arial" panose="020B0604020202020204" pitchFamily="34" charset="0"/>
              <a:defRPr>
                <a:solidFill>
                  <a:schemeClr val="tx1"/>
                </a:solidFill>
                <a:latin typeface="Calibri" panose="020F0502020204030204" pitchFamily="34" charset="0"/>
              </a:defRPr>
            </a:lvl4pPr>
            <a:lvl5pPr marL="2057400" indent="-22860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lnSpc>
                <a:spcPct val="120000"/>
              </a:lnSpc>
            </a:pPr>
            <a:r>
              <a:rPr lang="zh-CN" altLang="en-US" sz="1200">
                <a:solidFill>
                  <a:schemeClr val="bg1"/>
                </a:solidFill>
                <a:latin typeface="Arial" panose="020B0604020202020204"/>
                <a:ea typeface="微软雅黑" panose="020B0503020204020204" pitchFamily="34" charset="-122"/>
                <a:sym typeface="Arial" panose="020B0604020202020204"/>
              </a:rPr>
              <a:t>可以做一些</a:t>
            </a:r>
            <a:r>
              <a:rPr lang="en-US" altLang="zh-CN" sz="1200">
                <a:solidFill>
                  <a:schemeClr val="bg1"/>
                </a:solidFill>
                <a:latin typeface="Arial" panose="020B0604020202020204"/>
                <a:ea typeface="微软雅黑" panose="020B0503020204020204" pitchFamily="34" charset="-122"/>
                <a:sym typeface="Arial" panose="020B0604020202020204"/>
              </a:rPr>
              <a:t>html</a:t>
            </a:r>
            <a:r>
              <a:rPr lang="zh-CN" altLang="en-US" sz="1200">
                <a:solidFill>
                  <a:schemeClr val="bg1"/>
                </a:solidFill>
                <a:latin typeface="Arial" panose="020B0604020202020204"/>
                <a:ea typeface="微软雅黑" panose="020B0503020204020204" pitchFamily="34" charset="-122"/>
                <a:sym typeface="Arial" panose="020B0604020202020204"/>
              </a:rPr>
              <a:t>和</a:t>
            </a:r>
            <a:r>
              <a:rPr lang="en-US" altLang="zh-CN" sz="1200">
                <a:solidFill>
                  <a:schemeClr val="bg1"/>
                </a:solidFill>
                <a:latin typeface="Arial" panose="020B0604020202020204"/>
                <a:ea typeface="微软雅黑" panose="020B0503020204020204" pitchFamily="34" charset="-122"/>
                <a:sym typeface="Arial" panose="020B0604020202020204"/>
              </a:rPr>
              <a:t>css</a:t>
            </a:r>
            <a:r>
              <a:rPr lang="zh-CN" altLang="en-US" sz="1200">
                <a:solidFill>
                  <a:schemeClr val="bg1"/>
                </a:solidFill>
                <a:latin typeface="Arial" panose="020B0604020202020204"/>
                <a:ea typeface="微软雅黑" panose="020B0503020204020204" pitchFamily="34" charset="-122"/>
                <a:sym typeface="Arial" panose="020B0604020202020204"/>
              </a:rPr>
              <a:t>做不到的效果，例如：无缝轮播图、</a:t>
            </a:r>
            <a:r>
              <a:rPr lang="en-US" altLang="zh-CN" sz="1200">
                <a:solidFill>
                  <a:schemeClr val="bg1"/>
                </a:solidFill>
                <a:latin typeface="Arial" panose="020B0604020202020204"/>
                <a:ea typeface="微软雅黑" panose="020B0503020204020204" pitchFamily="34" charset="-122"/>
                <a:sym typeface="Arial" panose="020B0604020202020204"/>
              </a:rPr>
              <a:t>tab</a:t>
            </a:r>
            <a:r>
              <a:rPr lang="zh-CN" altLang="en-US" sz="1200">
                <a:solidFill>
                  <a:schemeClr val="bg1"/>
                </a:solidFill>
                <a:latin typeface="Arial" panose="020B0604020202020204"/>
                <a:ea typeface="微软雅黑" panose="020B0503020204020204" pitchFamily="34" charset="-122"/>
                <a:sym typeface="Arial" panose="020B0604020202020204"/>
              </a:rPr>
              <a:t>切换</a:t>
            </a:r>
            <a:r>
              <a:rPr lang="en-US" altLang="zh-CN" sz="1200">
                <a:solidFill>
                  <a:schemeClr val="bg1"/>
                </a:solidFill>
                <a:latin typeface="Arial" panose="020B0604020202020204"/>
                <a:ea typeface="微软雅黑" panose="020B0503020204020204" pitchFamily="34" charset="-122"/>
                <a:sym typeface="Arial" panose="020B0604020202020204"/>
              </a:rPr>
              <a:t>+</a:t>
            </a:r>
            <a:r>
              <a:rPr lang="zh-CN" altLang="en-US" sz="1200">
                <a:solidFill>
                  <a:schemeClr val="bg1"/>
                </a:solidFill>
                <a:latin typeface="Arial" panose="020B0604020202020204"/>
                <a:ea typeface="微软雅黑" panose="020B0503020204020204" pitchFamily="34" charset="-122"/>
                <a:sym typeface="Arial" panose="020B0604020202020204"/>
              </a:rPr>
              <a:t>放大镜、</a:t>
            </a:r>
            <a:r>
              <a:rPr lang="en-US" altLang="zh-CN" sz="1200">
                <a:solidFill>
                  <a:schemeClr val="bg1"/>
                </a:solidFill>
                <a:latin typeface="Arial" panose="020B0604020202020204"/>
                <a:ea typeface="微软雅黑" panose="020B0503020204020204" pitchFamily="34" charset="-122"/>
                <a:sym typeface="Arial" panose="020B0604020202020204"/>
              </a:rPr>
              <a:t>Ajax</a:t>
            </a:r>
            <a:r>
              <a:rPr lang="zh-CN" altLang="en-US" sz="1200">
                <a:solidFill>
                  <a:schemeClr val="bg1"/>
                </a:solidFill>
                <a:latin typeface="Arial" panose="020B0604020202020204"/>
                <a:ea typeface="微软雅黑" panose="020B0503020204020204" pitchFamily="34" charset="-122"/>
                <a:sym typeface="Arial" panose="020B0604020202020204"/>
              </a:rPr>
              <a:t>、</a:t>
            </a:r>
            <a:r>
              <a:rPr lang="en-US" altLang="zh-CN" sz="1200">
                <a:solidFill>
                  <a:schemeClr val="bg1"/>
                </a:solidFill>
                <a:latin typeface="Arial" panose="020B0604020202020204"/>
                <a:ea typeface="微软雅黑" panose="020B0503020204020204" pitchFamily="34" charset="-122"/>
                <a:sym typeface="Arial" panose="020B0604020202020204"/>
              </a:rPr>
              <a:t>cookie</a:t>
            </a:r>
            <a:r>
              <a:rPr lang="zh-CN" altLang="en-US" sz="1200">
                <a:solidFill>
                  <a:schemeClr val="bg1"/>
                </a:solidFill>
                <a:latin typeface="Arial" panose="020B0604020202020204"/>
                <a:ea typeface="微软雅黑" panose="020B0503020204020204" pitchFamily="34" charset="-122"/>
                <a:sym typeface="Arial" panose="020B0604020202020204"/>
              </a:rPr>
              <a:t>、正则检验、登录页面的传值等等</a:t>
            </a:r>
            <a:endParaRPr lang="zh-CN" altLang="en-US" sz="1200">
              <a:solidFill>
                <a:schemeClr val="bg1"/>
              </a:solidFill>
              <a:latin typeface="Arial" panose="020B0604020202020204"/>
              <a:ea typeface="微软雅黑" panose="020B0503020204020204" pitchFamily="34" charset="-122"/>
              <a:sym typeface="Arial" panose="020B0604020202020204"/>
            </a:endParaRPr>
          </a:p>
        </p:txBody>
      </p:sp>
      <p:sp>
        <p:nvSpPr>
          <p:cNvPr id="36" name="TextBox 35"/>
          <p:cNvSpPr txBox="1">
            <a:spLocks noChangeArrowheads="1"/>
          </p:cNvSpPr>
          <p:nvPr/>
        </p:nvSpPr>
        <p:spPr bwMode="auto">
          <a:xfrm>
            <a:off x="381497" y="5191489"/>
            <a:ext cx="12095759"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defRPr>
            </a:lvl1pPr>
            <a:lvl2pPr marL="742950" indent="-285750">
              <a:buFont typeface="Arial" panose="020B0604020202020204" pitchFamily="34" charset="0"/>
              <a:defRPr>
                <a:solidFill>
                  <a:schemeClr val="tx1"/>
                </a:solidFill>
                <a:latin typeface="Calibri" panose="020F0502020204030204" pitchFamily="34" charset="0"/>
              </a:defRPr>
            </a:lvl2pPr>
            <a:lvl3pPr marL="1143000" indent="-228600">
              <a:buFont typeface="Arial" panose="020B0604020202020204" pitchFamily="34" charset="0"/>
              <a:defRPr>
                <a:solidFill>
                  <a:schemeClr val="tx1"/>
                </a:solidFill>
                <a:latin typeface="Calibri" panose="020F0502020204030204" pitchFamily="34" charset="0"/>
              </a:defRPr>
            </a:lvl3pPr>
            <a:lvl4pPr marL="1600200" indent="-228600">
              <a:buFont typeface="Arial" panose="020B0604020202020204" pitchFamily="34" charset="0"/>
              <a:defRPr>
                <a:solidFill>
                  <a:schemeClr val="tx1"/>
                </a:solidFill>
                <a:latin typeface="Calibri" panose="020F0502020204030204" pitchFamily="34" charset="0"/>
              </a:defRPr>
            </a:lvl4pPr>
            <a:lvl5pPr marL="2057400" indent="-228600">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eaLnBrk="1" hangingPunct="1">
              <a:lnSpc>
                <a:spcPct val="120000"/>
              </a:lnSpc>
            </a:pPr>
            <a:r>
              <a:rPr lang="en-US" altLang="zh-CN">
                <a:solidFill>
                  <a:schemeClr val="bg1"/>
                </a:solidFill>
                <a:latin typeface="Arial" panose="020B0604020202020204"/>
                <a:ea typeface="微软雅黑" panose="020B0503020204020204" pitchFamily="34" charset="-122"/>
                <a:sym typeface="Arial" panose="020B0604020202020204"/>
              </a:rPr>
              <a:t>javaScript</a:t>
            </a:r>
            <a:endParaRPr lang="en-US" altLang="zh-CN">
              <a:solidFill>
                <a:schemeClr val="bg1"/>
              </a:solidFill>
              <a:latin typeface="Arial" panose="020B0604020202020204"/>
              <a:ea typeface="微软雅黑" panose="020B0503020204020204" pitchFamily="34" charset="-122"/>
              <a:sym typeface="Arial" panose="020B0604020202020204"/>
            </a:endParaRPr>
          </a:p>
        </p:txBody>
      </p:sp>
      <p:sp>
        <p:nvSpPr>
          <p:cNvPr id="11" name="文本框 10"/>
          <p:cNvSpPr txBox="1"/>
          <p:nvPr/>
        </p:nvSpPr>
        <p:spPr>
          <a:xfrm>
            <a:off x="5280025" y="570865"/>
            <a:ext cx="2819400" cy="710565"/>
          </a:xfrm>
          <a:prstGeom prst="rect">
            <a:avLst/>
          </a:prstGeom>
          <a:noFill/>
        </p:spPr>
        <p:txBody>
          <a:bodyPr wrap="square" lIns="96434" tIns="48217" rIns="96434" bIns="48217" rtlCol="0">
            <a:spAutoFit/>
            <a:scene3d>
              <a:camera prst="orthographicFront"/>
              <a:lightRig rig="soft" dir="t">
                <a:rot lat="0" lon="0" rev="15600000"/>
              </a:lightRig>
            </a:scene3d>
            <a:sp3d extrusionH="57150" prstMaterial="softEdge">
              <a:bevelT w="25400" h="38100"/>
            </a:sp3d>
          </a:bodyPr>
          <a:lstStyle/>
          <a:p>
            <a:pPr defTabSz="963930"/>
            <a:r>
              <a:rPr lang="zh-CN" altLang="en-US" sz="4000" b="1" dirty="0">
                <a:solidFill>
                  <a:schemeClr val="accent4"/>
                </a:solidFill>
                <a:effectLst/>
                <a:latin typeface="Arial" panose="020B0604020202020204"/>
                <a:ea typeface="微软雅黑" panose="020B0503020204020204" pitchFamily="34" charset="-122"/>
                <a:cs typeface="+mn-ea"/>
                <a:sym typeface="Arial" panose="020B0604020202020204"/>
              </a:rPr>
              <a:t>项目技术</a:t>
            </a:r>
            <a:endParaRPr lang="zh-CN" altLang="en-US" sz="4000" b="1" dirty="0">
              <a:solidFill>
                <a:schemeClr val="accent4"/>
              </a:solidFill>
              <a:effectLst/>
              <a:latin typeface="Arial" panose="020B0604020202020204"/>
              <a:ea typeface="微软雅黑" panose="020B0503020204020204" pitchFamily="34" charset="-122"/>
              <a:cs typeface="+mn-ea"/>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1000" fill="hold"/>
                                        <p:tgtEl>
                                          <p:spTgt spid="23"/>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anim calcmode="lin" valueType="num">
                                      <p:cBhvr>
                                        <p:cTn id="32" dur="1000" fill="hold"/>
                                        <p:tgtEl>
                                          <p:spTgt spid="34"/>
                                        </p:tgtEl>
                                        <p:attrNameLst>
                                          <p:attrName>ppt_x</p:attrName>
                                        </p:attrNameLst>
                                      </p:cBhvr>
                                      <p:tavLst>
                                        <p:tav tm="0">
                                          <p:val>
                                            <p:strVal val="#ppt_x"/>
                                          </p:val>
                                        </p:tav>
                                        <p:tav tm="100000">
                                          <p:val>
                                            <p:strVal val="#ppt_x"/>
                                          </p:val>
                                        </p:tav>
                                      </p:tavLst>
                                    </p:anim>
                                    <p:anim calcmode="lin" valueType="num">
                                      <p:cBhvr>
                                        <p:cTn id="33" dur="1000" fill="hold"/>
                                        <p:tgtEl>
                                          <p:spTgt spid="34"/>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1000" fill="hold"/>
                                        <p:tgtEl>
                                          <p:spTgt spid="33"/>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1000"/>
                                        <p:tgtEl>
                                          <p:spTgt spid="36"/>
                                        </p:tgtEl>
                                      </p:cBhvr>
                                    </p:animEffect>
                                    <p:anim calcmode="lin" valueType="num">
                                      <p:cBhvr>
                                        <p:cTn id="44" dur="1000" fill="hold"/>
                                        <p:tgtEl>
                                          <p:spTgt spid="36"/>
                                        </p:tgtEl>
                                        <p:attrNameLst>
                                          <p:attrName>ppt_x</p:attrName>
                                        </p:attrNameLst>
                                      </p:cBhvr>
                                      <p:tavLst>
                                        <p:tav tm="0">
                                          <p:val>
                                            <p:strVal val="#ppt_x"/>
                                          </p:val>
                                        </p:tav>
                                        <p:tav tm="100000">
                                          <p:val>
                                            <p:strVal val="#ppt_x"/>
                                          </p:val>
                                        </p:tav>
                                      </p:tavLst>
                                    </p:anim>
                                    <p:anim calcmode="lin" valueType="num">
                                      <p:cBhvr>
                                        <p:cTn id="45" dur="1000" fill="hold"/>
                                        <p:tgtEl>
                                          <p:spTgt spid="36"/>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anim calcmode="lin" valueType="num">
                                      <p:cBhvr>
                                        <p:cTn id="56" dur="1000" fill="hold"/>
                                        <p:tgtEl>
                                          <p:spTgt spid="24"/>
                                        </p:tgtEl>
                                        <p:attrNameLst>
                                          <p:attrName>ppt_x</p:attrName>
                                        </p:attrNameLst>
                                      </p:cBhvr>
                                      <p:tavLst>
                                        <p:tav tm="0">
                                          <p:val>
                                            <p:strVal val="#ppt_x"/>
                                          </p:val>
                                        </p:tav>
                                        <p:tav tm="100000">
                                          <p:val>
                                            <p:strVal val="#ppt_x"/>
                                          </p:val>
                                        </p:tav>
                                      </p:tavLst>
                                    </p:anim>
                                    <p:anim calcmode="lin" valueType="num">
                                      <p:cBhvr>
                                        <p:cTn id="5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3" grpId="0" animBg="1"/>
      <p:bldP spid="24" grpId="0" animBg="1"/>
      <p:bldP spid="25" grpId="0"/>
      <p:bldP spid="26" grpId="0"/>
      <p:bldP spid="33" grpId="0"/>
      <p:bldP spid="34" grpId="0"/>
      <p:bldP spid="35" grpId="0"/>
      <p:bldP spid="36" grpId="0"/>
    </p:bldLst>
  </p:timing>
</p:sld>
</file>

<file path=ppt/theme/theme1.xml><?xml version="1.0" encoding="utf-8"?>
<a:theme xmlns:a="http://schemas.openxmlformats.org/drawingml/2006/main" name="鲍鱼素材https://baoyusucai.taobao.com/">
  <a:themeElements>
    <a:clrScheme name="">
      <a:dk1>
        <a:sysClr val="windowText" lastClr="000000"/>
      </a:dk1>
      <a:lt1>
        <a:sysClr val="window" lastClr="FFFFFF"/>
      </a:lt1>
      <a:dk2>
        <a:srgbClr val="44546A"/>
      </a:dk2>
      <a:lt2>
        <a:srgbClr val="E7E6E6"/>
      </a:lt2>
      <a:accent1>
        <a:srgbClr val="006F9A"/>
      </a:accent1>
      <a:accent2>
        <a:srgbClr val="BF0000"/>
      </a:accent2>
      <a:accent3>
        <a:srgbClr val="006F9A"/>
      </a:accent3>
      <a:accent4>
        <a:srgbClr val="BF0000"/>
      </a:accent4>
      <a:accent5>
        <a:srgbClr val="006F9A"/>
      </a:accent5>
      <a:accent6>
        <a:srgbClr val="BF0000"/>
      </a:accent6>
      <a:hlink>
        <a:srgbClr val="006F9A"/>
      </a:hlink>
      <a:folHlink>
        <a:srgbClr val="BF000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569</Words>
  <Application>WPS 演示</Application>
  <PresentationFormat>自定义</PresentationFormat>
  <Paragraphs>78</Paragraphs>
  <Slides>12</Slides>
  <Notes>22</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Calibri</vt:lpstr>
      <vt:lpstr>微软雅黑</vt:lpstr>
      <vt:lpstr>Arial</vt:lpstr>
      <vt:lpstr>Bebas Neue</vt:lpstr>
      <vt:lpstr>Segoe Print</vt:lpstr>
      <vt:lpstr>Arial Unicode MS</vt:lpstr>
      <vt:lpstr>鲍鱼素材https://baoyusucai.taobao.com/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039</dc:title>
  <dc:creator/>
  <cp:lastModifiedBy></cp:lastModifiedBy>
  <cp:revision>33</cp:revision>
  <dcterms:created xsi:type="dcterms:W3CDTF">2017-10-11T03:35:00Z</dcterms:created>
  <dcterms:modified xsi:type="dcterms:W3CDTF">2021-08-31T11:49:30Z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2052-11.1.0.10650</vt:lpwstr>
  </property>
  <property fmtid="{D5CDD505-2E9C-101B-9397-08002B2CF9AE}" pid="3" name="ICV">
    <vt:lpwstr>F285FC2141DC4F3F8820F665A430DCFC</vt:lpwstr>
  </property>
</Properties>
</file>