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1f88cf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051f88cf6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8a097a0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8a097a05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8a097a0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58a097a05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1f88cf6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by gpt2 model, one training use less parameters</a:t>
            </a:r>
            <a:endParaRPr/>
          </a:p>
        </p:txBody>
      </p:sp>
      <p:sp>
        <p:nvSpPr>
          <p:cNvPr id="172" name="Google Shape;172;g3051f88cf6f_2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51f88cf6f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051f88cf6f_2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1f88cf6f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051f88cf6f_1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1f88cf6f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051f88cf6f_1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1f88cf6f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051f88cf6f_1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a097a0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8a097a05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1f88cf6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051f88cf6f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51f88cf6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051f88cf6f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8a097a0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8a097a0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51f88cf6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051f88cf6f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935550" y="1151375"/>
            <a:ext cx="7272900" cy="209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imes"/>
                <a:ea typeface="Times"/>
                <a:cs typeface="Times"/>
                <a:sym typeface="Times"/>
              </a:rPr>
              <a:t>Resume Filter And Cover Letter Generator Research</a:t>
            </a:r>
            <a:endParaRPr sz="4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809450" y="2941700"/>
            <a:ext cx="5525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Group Member: 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Pengyu Tao pt2649, Zhou Zhou zz3237</a:t>
            </a:r>
            <a:endParaRPr sz="1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79700" y="203800"/>
            <a:ext cx="71811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Methods And Comparison Results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79700" y="1329575"/>
            <a:ext cx="36702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ROUGE-L and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BERT Score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: 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Despite scoring lower in ROUGE-L (0.3233 vs. 0.5388), GPT-4o maintains a comparable BERTScore (0.8126 vs. 0.8927) to GPT-2, suggesting that while GPT-4o exhibits less structural and n-gram alignment with the reference text, it retains considerable semantic consistency, indicating that its output remains contextually relevant even when expressed differently.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975" y="2561050"/>
            <a:ext cx="5174298" cy="20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975" y="1125875"/>
            <a:ext cx="5174300" cy="12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Summaries of good side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79700" y="1329575"/>
            <a:ext cx="39786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Achievements in R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esearch purpose: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verified that the more compute power the model needed, the more accurate context the model will be able to generate.(tested by length of training time for gpt2)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Faster training time brings accuracy loss. 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Gpt4o is more good at creativity than semantic alignment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657500" y="1329575"/>
            <a:ext cx="3978600" cy="30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Achievements in Application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purpose: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application purpose, we achieve using a cheaper price for creating accurate context for resumes. 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also utilize the existing gpt4o model to create a shortcut use for one step generation of user’s resume 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Challenges and Foresights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79700" y="1329575"/>
            <a:ext cx="36894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Current Issues: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Complexity: Hard to simplifying architecture for faster training. Faster training time causes accuracy loss. 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Accuracy?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Data Quality?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User Experience: hard to use without coding knowledge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238600" y="1300625"/>
            <a:ext cx="4516200" cy="3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Future Adjustments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: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Complexity: better algorithm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&amp; training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 logic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Accuracy: ask user to provide fixed context for gpt2 model &amp; use gpt4o model for creativity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Data Quality: Ensuring diverse and representative dataset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User Experience: enhancing UI for easy interaction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 Session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479700" y="1329575"/>
            <a:ext cx="59019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Summary: AI-driven solution to enhance job application effectiveness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Next Steps: Further testing, refinement, and deployment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Q&amp;A: Open for questions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79700" y="203798"/>
            <a:ext cx="45069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79700" y="1329575"/>
            <a:ext cx="6640800" cy="3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Research Topic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: Challenges in resume and cover letter writing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Research Purpose: 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Enhance resume and cover letter content using LLMs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Approach: Fine-tune a transformer model to generate content based on job descriptions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Objective &amp; 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Ideal Outcome: Develop AI-powered generator for custom, ATS-optimized resumes and cover letters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Target Users: Job seekers across industries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79700" y="203800"/>
            <a:ext cx="49947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Step-by-Step Overview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79700" y="1329575"/>
            <a:ext cx="59019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Data Collection: Kaggle dataset of resumes and job descriptions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Interactions and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Data Preprocessing: Text cleaning, tokenization, and formatting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Training: GPT4o, Fine-tuning GPT-2 and google T5-base for personalized content generation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Model Comparison: 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Comparison Methods by Bleu Score, Rouge-L and Bert Score testing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User Interactions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9700" y="1329575"/>
            <a:ext cx="7155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What user has to do: Job description, Resume content, 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and Api keys(if required for the chosen models)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Data Processing: Extracting key sections, identifying keywords, Convert to json files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Output Generation: Clean text resume and cover letter in .txt format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74475"/>
            <a:ext cx="3693175" cy="14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125" y="2994425"/>
            <a:ext cx="3420550" cy="1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3775" y="3110375"/>
            <a:ext cx="3380225" cy="15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GPT-4o-mini Model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9700" y="1329575"/>
            <a:ext cx="5586300" cy="3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A complete and mature model, few training required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Instead, we alter and managing prompt for this model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Results: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Generate clean and accurate text result 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Changing input prompt won’t changing its accuracy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○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More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Pros: adding prompt length will limit its creativity but provide more accurate results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Cons: short prompt will fake user’s actual skills to fulfill the job requirements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975" y="695075"/>
            <a:ext cx="3090874" cy="183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5975" y="2526625"/>
            <a:ext cx="3090873" cy="21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GPT-2 Model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55900" y="1329575"/>
            <a:ext cx="8037300" cy="24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Steps: Data preprocessing same as done in GPT-4o-mini version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Difference in training steps: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Adding a Fine Tuning Approach, altering Prompts for ai to reconsider the outputs 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Customized training of GPT-2 model using collected resume and job description dataset from chosen kaggle dataset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"/>
              <a:buAutoNum type="alphaLcPeriod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Comparing the difference in results when we changing prompts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During training, the model learns to align the user’s experiences and skills with the targeted job requirements. 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08850"/>
            <a:ext cx="9144000" cy="12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GPT-2 Model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79700" y="1329575"/>
            <a:ext cx="49434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Pros: able to do personalization for resumes, no fake skills, strictly following prompts for text alignments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Cons: Less creativity, some garbled characters, and miss accuracy in required skill and positions; training loss increase and learning-rate decrease 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due to desired fast training time.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379983"/>
            <a:ext cx="5423100" cy="125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00" y="985625"/>
            <a:ext cx="2998176" cy="158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7600" y="2767400"/>
            <a:ext cx="2378491" cy="18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479700" y="203800"/>
            <a:ext cx="67593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google T5-base/small Model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79700" y="1329575"/>
            <a:ext cx="4092300" cy="3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Change(tried two methods): By precomputing embeddings for our resume pairs and using FAISS to retrieve just three examples for a few-shot prompt to flan-t5-small, we eliminated all fine-tuning and achieve CPU-only, sub-second resume and cover letter generation.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However</a:t>
            </a:r>
            <a:r>
              <a:rPr b="1" lang="en">
                <a:latin typeface="Times"/>
                <a:ea typeface="Times"/>
                <a:cs typeface="Times"/>
                <a:sym typeface="Times"/>
              </a:rPr>
              <a:t>, the result is bad: just a sentence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050" y="2068450"/>
            <a:ext cx="4605952" cy="13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2658" y="111211"/>
            <a:ext cx="663111" cy="583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0" y="4726460"/>
            <a:ext cx="9144000" cy="417300"/>
          </a:xfrm>
          <a:prstGeom prst="rect">
            <a:avLst/>
          </a:prstGeom>
          <a:solidFill>
            <a:srgbClr val="0058A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0" y="4639962"/>
            <a:ext cx="9144000" cy="86400"/>
          </a:xfrm>
          <a:prstGeom prst="rect">
            <a:avLst/>
          </a:prstGeom>
          <a:solidFill>
            <a:srgbClr val="A3DEF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79700" y="203800"/>
            <a:ext cx="74382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Methods And Comparison Results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79700" y="1329575"/>
            <a:ext cx="3824400" cy="3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"/>
              <a:buChar char="●"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Testing Methods: </a:t>
            </a: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Bleu Score, Rouge-L and Bert Score testing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Char char="●"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Bleu Score: 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GPT-2 has higher score of 40.96 compared to GPT-4o’s 2.93, indicating that GPT-2 closely follows the reference text in terms of word-level and n-gram overlaps, making its output more aligned with the original content, whereas GPT-4o adopts a more creative generation strategy, resulting in lower lexical overlap but potentially more varied expression.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475" y="2686427"/>
            <a:ext cx="4852797" cy="1961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475" y="1337475"/>
            <a:ext cx="4852799" cy="119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