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56" r:id="rId4"/>
    <p:sldId id="257" r:id="rId5"/>
    <p:sldId id="258" r:id="rId6"/>
    <p:sldId id="259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101computing.net/random-password-generator/" TargetMode="Externa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38200" y="1561465"/>
            <a:ext cx="10515600" cy="1325563"/>
          </a:xfrm>
        </p:spPr>
        <p:txBody>
          <a:bodyPr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5900">
                <a:solidFill>
                  <a:schemeClr val="accent1"/>
                </a:solidFill>
              </a:rPr>
              <a:t>Homework #4</a:t>
            </a:r>
            <a:endParaRPr lang="en-US" altLang="zh-CN" sz="590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03675" y="319913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dirty="0">
                <a:effectLst/>
                <a:cs typeface="+mn-lt"/>
                <a:sym typeface="+mn-ea"/>
              </a:rPr>
              <a:t>Creating a </a:t>
            </a:r>
            <a:r>
              <a:rPr lang="en-US" sz="2400" dirty="0">
                <a:effectLst/>
                <a:cs typeface="+mn-lt"/>
                <a:sym typeface="+mn-ea"/>
                <a:hlinkClick r:id="rId2"/>
              </a:rPr>
              <a:t>password generator</a:t>
            </a:r>
            <a:endParaRPr lang="en-US" altLang="en-US" sz="2400" dirty="0">
              <a:effectLst/>
              <a:cs typeface="+mn-lt"/>
              <a:sym typeface="+mn-ea"/>
              <a:hlinkClick r:id="rId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65885" y="56426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202339674  Zhou Zixuan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298950" y="353695"/>
            <a:ext cx="4008755" cy="8293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4000" dirty="0">
                <a:sym typeface="+mn-ea"/>
              </a:rPr>
              <a:t>Project Overview</a:t>
            </a:r>
            <a:endParaRPr lang="en-US" sz="4000" dirty="0">
              <a:sym typeface="+mn-ea"/>
            </a:endParaRPr>
          </a:p>
          <a:p>
            <a:endParaRPr lang="en-US" altLang="en-US" sz="4000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56385" y="1325245"/>
            <a:ext cx="8783320" cy="54260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800"/>
              <a:t>Create a program that can generate passwords</a:t>
            </a:r>
            <a:r>
              <a:rPr lang="zh-CN" altLang="en-US" sz="2800"/>
              <a:t>，</a:t>
            </a:r>
            <a:r>
              <a:rPr lang="en-US" sz="2800" dirty="0">
                <a:sym typeface="+mn-ea"/>
              </a:rPr>
              <a:t>allows users to control the passwords:</a:t>
            </a:r>
            <a:endParaRPr lang="en-US" sz="2800" dirty="0">
              <a:sym typeface="+mn-ea"/>
            </a:endParaRPr>
          </a:p>
          <a:p>
            <a:endParaRPr lang="en-US" sz="2800" dirty="0">
              <a:sym typeface="+mn-ea"/>
            </a:endParaRPr>
          </a:p>
          <a:p>
            <a:r>
              <a:rPr lang="en-US" sz="2800" dirty="0">
                <a:sym typeface="+mn-ea"/>
              </a:rPr>
              <a:t>1. M</a:t>
            </a:r>
            <a:r>
              <a:rPr lang="en-US" sz="2800" dirty="0">
                <a:effectLst/>
                <a:ea typeface="+mj-ea"/>
                <a:cs typeface="+mn-lt"/>
                <a:sym typeface="+mn-ea"/>
              </a:rPr>
              <a:t>ix upper- and lower-case letters.</a:t>
            </a:r>
            <a:endParaRPr lang="en-US" sz="2800" dirty="0">
              <a:effectLst/>
              <a:ea typeface="+mj-ea"/>
              <a:cs typeface="+mn-lt"/>
              <a:sym typeface="+mn-ea"/>
            </a:endParaRPr>
          </a:p>
          <a:p>
            <a:endParaRPr lang="en-US" sz="2800" dirty="0">
              <a:effectLst/>
              <a:ea typeface="+mj-ea"/>
              <a:cs typeface="+mn-lt"/>
              <a:sym typeface="+mn-ea"/>
            </a:endParaRPr>
          </a:p>
          <a:p>
            <a:r>
              <a:rPr lang="en-US" sz="2800" dirty="0">
                <a:effectLst/>
                <a:ea typeface="+mj-ea"/>
                <a:cs typeface="+mn-lt"/>
                <a:sym typeface="+mn-ea"/>
              </a:rPr>
              <a:t>2. </a:t>
            </a:r>
            <a:r>
              <a:rPr lang="en-US" altLang="zh-CN" sz="2800" dirty="0">
                <a:ea typeface="+mj-ea"/>
                <a:cs typeface="+mn-lt"/>
              </a:rPr>
              <a:t>Ability to add numbers.</a:t>
            </a:r>
            <a:endParaRPr lang="en-US" altLang="zh-CN" sz="2800" dirty="0">
              <a:ea typeface="+mj-ea"/>
              <a:cs typeface="+mn-lt"/>
            </a:endParaRPr>
          </a:p>
          <a:p>
            <a:endParaRPr lang="en-US" altLang="zh-CN" sz="2800" dirty="0">
              <a:ea typeface="+mj-ea"/>
              <a:cs typeface="+mn-lt"/>
            </a:endParaRPr>
          </a:p>
          <a:p>
            <a:r>
              <a:rPr lang="en-US" altLang="zh-CN" sz="2800" dirty="0">
                <a:ea typeface="+mj-ea"/>
                <a:cs typeface="+mn-lt"/>
              </a:rPr>
              <a:t>3. </a:t>
            </a:r>
            <a:r>
              <a:rPr lang="en-US" altLang="zh-CN" sz="2800" dirty="0">
                <a:ea typeface="+mj-ea"/>
                <a:cs typeface="+mn-lt"/>
                <a:sym typeface="+mn-ea"/>
              </a:rPr>
              <a:t>Ability to add other </a:t>
            </a:r>
            <a:r>
              <a:rPr lang="en-US" sz="2800" dirty="0">
                <a:effectLst/>
                <a:cs typeface="+mn-lt"/>
                <a:sym typeface="+mn-ea"/>
              </a:rPr>
              <a:t>keyboard characters.</a:t>
            </a:r>
            <a:endParaRPr lang="en-US" sz="2800" dirty="0">
              <a:effectLst/>
              <a:cs typeface="+mn-lt"/>
              <a:sym typeface="+mn-ea"/>
            </a:endParaRPr>
          </a:p>
          <a:p>
            <a:endParaRPr lang="en-US" altLang="zh-CN" sz="2800" dirty="0">
              <a:effectLst/>
              <a:ea typeface="+mj-ea"/>
              <a:cs typeface="+mn-lt"/>
              <a:sym typeface="+mn-ea"/>
            </a:endParaRPr>
          </a:p>
          <a:p>
            <a:r>
              <a:rPr lang="en-US" sz="2800" dirty="0">
                <a:effectLst/>
                <a:cs typeface="+mn-lt"/>
                <a:sym typeface="+mn-ea"/>
              </a:rPr>
              <a:t>4. </a:t>
            </a:r>
            <a:r>
              <a:rPr lang="en-US" altLang="zh-CN" sz="2800" dirty="0">
                <a:ea typeface="+mj-ea"/>
                <a:cs typeface="+mn-lt"/>
              </a:rPr>
              <a:t>The number of characters in each category.</a:t>
            </a:r>
            <a:endParaRPr lang="en-US" altLang="zh-CN" sz="2800" dirty="0">
              <a:ea typeface="+mj-ea"/>
              <a:cs typeface="+mn-lt"/>
            </a:endParaRPr>
          </a:p>
          <a:p>
            <a:endParaRPr lang="en-US" altLang="zh-CN" sz="2800" dirty="0">
              <a:ea typeface="+mj-ea"/>
              <a:cs typeface="+mn-lt"/>
            </a:endParaRPr>
          </a:p>
          <a:p>
            <a:r>
              <a:rPr lang="en-US" altLang="zh-CN" sz="2800" dirty="0">
                <a:ea typeface="+mj-ea"/>
                <a:cs typeface="+mn-lt"/>
              </a:rPr>
              <a:t>5. Passwords should be stronger and more secure</a:t>
            </a:r>
            <a:endParaRPr lang="en-US" altLang="zh-CN" sz="2800" dirty="0">
              <a:ea typeface="+mj-ea"/>
              <a:cs typeface="+mn-lt"/>
            </a:endParaRPr>
          </a:p>
          <a:p>
            <a:endParaRPr lang="zh-CN" altLang="en-US" sz="2800">
              <a:ea typeface="+mj-ea"/>
              <a:cs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81835" y="353060"/>
            <a:ext cx="822833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4000" dirty="0">
                <a:sym typeface="+mn-ea"/>
              </a:rPr>
              <a:t>Requirements Planning Phase</a:t>
            </a:r>
            <a:endParaRPr lang="en-US" altLang="en-US" sz="4000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90720" y="1153160"/>
            <a:ext cx="3709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Key Requirements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450215" y="1864995"/>
            <a:ext cx="10899140" cy="4655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/>
              <a:t>Users can set the length of the password.</a:t>
            </a:r>
            <a:endParaRPr lang="en-US" altLang="zh-CN" sz="2800"/>
          </a:p>
          <a:p>
            <a:endParaRPr lang="zh-CN" altLang="en-US" sz="2800"/>
          </a:p>
          <a:p>
            <a:r>
              <a:rPr lang="en-US" altLang="zh-CN" sz="2800"/>
              <a:t>Users can choose whether to include the following character types: uppercase letters, lowercase letters, numbers, special symbols.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The program can automatically generate a random password based on user settings.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If the user does not select any character type, the program should give an error message.</a:t>
            </a:r>
            <a:endParaRPr lang="en-US" altLang="zh-CN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102735" y="601980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000" dirty="0">
                <a:sym typeface="+mn-ea"/>
              </a:rPr>
              <a:t>User Design Phase</a:t>
            </a:r>
            <a:endParaRPr lang="en-US" altLang="en-US" sz="4000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3780" y="2050415"/>
            <a:ext cx="9935210" cy="37979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800"/>
              <a:t>Input design: let the user enter the password length and the character types required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Output design: generate a random password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Internal logic design: select a character pool, randomly extract characters, and combine them into a password</a:t>
            </a:r>
            <a:endParaRPr lang="zh-CN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48000" y="1018540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4000" dirty="0">
                <a:sym typeface="+mn-ea"/>
              </a:rPr>
              <a:t>Rapid Construction Phase</a:t>
            </a:r>
            <a:endParaRPr lang="en-US" altLang="en-US" sz="4000" dirty="0">
              <a:sym typeface="+mn-ea"/>
            </a:endParaRP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939165" y="2522220"/>
          <a:ext cx="10669270" cy="25196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792095"/>
                <a:gridCol w="1725295"/>
                <a:gridCol w="6151880"/>
              </a:tblGrid>
              <a:tr h="352425">
                <a:tc>
                  <a:txBody>
                    <a:bodyPr/>
                    <a:p>
                      <a:r>
                        <a:rPr lang="en-US"/>
                        <a:t>Module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dirty="0"/>
                        <a:t>Status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/>
                        <a:t>Notes</a:t>
                      </a:r>
                      <a:endParaRPr lang="en-US"/>
                    </a:p>
                  </a:txBody>
                  <a:tcPr anchor="ctr"/>
                </a:tc>
              </a:tr>
              <a:tr h="387985">
                <a:tc>
                  <a:txBody>
                    <a:bodyPr/>
                    <a:p>
                      <a:r>
                        <a:rPr lang="en-US" altLang="zh-CN"/>
                        <a:t>Initialize the project file structure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dirty="0"/>
                        <a:t>Completed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altLang="zh-CN"/>
                        <a:t>For example, the module folder</a:t>
                      </a:r>
                      <a:endParaRPr lang="en-US" altLang="zh-CN"/>
                    </a:p>
                  </a:txBody>
                  <a:tcPr anchor="ctr"/>
                </a:tc>
              </a:tr>
              <a:tr h="387985">
                <a:tc>
                  <a:txBody>
                    <a:bodyPr/>
                    <a:p>
                      <a:r>
                        <a:rPr lang="en-US" altLang="zh-CN"/>
                        <a:t>Writing a basic input module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/>
                        <a:t>Completed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altLang="zh-CN"/>
                        <a:t>Support receiving password length and character type options</a:t>
                      </a:r>
                      <a:endParaRPr lang="en-US" altLang="zh-CN"/>
                    </a:p>
                  </a:txBody>
                  <a:tcPr anchor="ctr"/>
                </a:tc>
              </a:tr>
              <a:tr h="387985">
                <a:tc>
                  <a:txBody>
                    <a:bodyPr/>
                    <a:p>
                      <a:r>
                        <a:rPr lang="en-US" altLang="zh-CN"/>
                        <a:t>Constructing character pool logic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/>
                        <a:t>Completed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altLang="zh-CN"/>
                        <a:t>Add uppercase, lowercase, numbers, symbols as per your choice</a:t>
                      </a:r>
                      <a:endParaRPr lang="en-US" altLang="zh-CN"/>
                    </a:p>
                  </a:txBody>
                  <a:tcPr anchor="ctr"/>
                </a:tc>
              </a:tr>
              <a:tr h="494030">
                <a:tc>
                  <a:txBody>
                    <a:bodyPr/>
                    <a:p>
                      <a:r>
                        <a:rPr lang="en-US" altLang="zh-CN"/>
                        <a:t>Add the most basic exception judgment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/>
                        <a:t>Completed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p>
                      <a:r>
                        <a:rPr lang="en-US" altLang="zh-CN"/>
                        <a:t>Like no input, wrong format</a:t>
                      </a:r>
                      <a:endParaRPr lang="en-US" altLang="zh-CN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219575" y="437198"/>
            <a:ext cx="5080000" cy="792480"/>
          </a:xfrm>
          <a:prstGeom prst="rect">
            <a:avLst/>
          </a:prstGeom>
        </p:spPr>
        <p:txBody>
          <a:bodyPr>
            <a:spAutoFit/>
          </a:bodyPr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4000">
                <a:latin typeface="+mj-lt"/>
                <a:ea typeface="ＭＳ 明朝"/>
                <a:cs typeface="+mj-lt"/>
              </a:rPr>
              <a:t>Implementation</a:t>
            </a:r>
            <a:endParaRPr lang="en-US" altLang="zh-CN" sz="4000">
              <a:latin typeface="+mj-lt"/>
              <a:ea typeface="ＭＳ 明朝"/>
              <a:cs typeface="+mj-lt"/>
            </a:endParaRPr>
          </a:p>
        </p:txBody>
      </p:sp>
      <p:pic>
        <p:nvPicPr>
          <p:cNvPr id="5" name="图片 4" descr="屏幕截图 2025-04-07 1848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4360" y="1382395"/>
            <a:ext cx="8463280" cy="49714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48000" y="602615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4000" dirty="0">
                <a:sym typeface="+mn-ea"/>
              </a:rPr>
              <a:t>Testing Phase</a:t>
            </a:r>
            <a:endParaRPr lang="en-US" altLang="en-US" sz="4000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25650" y="1628140"/>
            <a:ext cx="8835390" cy="3992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/>
              <a:t>1. Check if the password is of the correct length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2. Check if it contains the character types required by the user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3. Check if different passwords are generated after multiple runs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4. Handle error conditions, such as prompting an error when no character type is selected</a:t>
            </a:r>
            <a:endParaRPr lang="zh-CN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48000" y="780415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4000" dirty="0">
                <a:sym typeface="+mn-ea"/>
              </a:rPr>
              <a:t>Deployment Phase</a:t>
            </a:r>
            <a:endParaRPr lang="en-US" altLang="en-US" sz="4000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52955" y="1875155"/>
            <a:ext cx="8275955" cy="34188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3200"/>
              <a:t>1. Run the code in the command</a:t>
            </a:r>
            <a:endParaRPr lang="en-US" altLang="zh-CN" sz="3200"/>
          </a:p>
          <a:p>
            <a:endParaRPr lang="en-US" altLang="zh-CN" sz="3200"/>
          </a:p>
          <a:p>
            <a:r>
              <a:rPr lang="en-US" altLang="zh-CN" sz="3200"/>
              <a:t>2. Make it into a graphical interface/web tool</a:t>
            </a:r>
            <a:endParaRPr lang="en-US" altLang="zh-CN" sz="3200"/>
          </a:p>
          <a:p>
            <a:endParaRPr lang="en-US" altLang="zh-CN" sz="3200"/>
          </a:p>
          <a:p>
            <a:r>
              <a:rPr lang="en-US" altLang="zh-CN" sz="3200"/>
              <a:t>3. share it with classmates or teachers</a:t>
            </a:r>
            <a:endParaRPr lang="en-US" altLang="zh-CN" sz="3200"/>
          </a:p>
          <a:p>
            <a:endParaRPr lang="zh-CN" altLang="en-US" sz="3200"/>
          </a:p>
          <a:p>
            <a:endParaRPr lang="en-US" altLang="zh-CN"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77945" y="401320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000" dirty="0">
                <a:sym typeface="+mn-ea"/>
              </a:rPr>
              <a:t>Maintenance Plan</a:t>
            </a:r>
            <a:endParaRPr lang="en-US" altLang="en-US" sz="4000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6480" y="1410970"/>
            <a:ext cx="9448800" cy="36214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800"/>
              <a:t>Features that can be added later: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• Password strength assessment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• Exclude similar characters (such as I and 1)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• Save password history</a:t>
            </a:r>
            <a:endParaRPr lang="en-US" altLang="zh-CN" sz="2800"/>
          </a:p>
          <a:p>
            <a:r>
              <a:rPr lang="en-US" altLang="zh-CN" sz="2800"/>
              <a:t>Optimize based on user feedback</a:t>
            </a:r>
            <a:endParaRPr lang="zh-CN" altLang="en-US" sz="28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ISCONTENTSTITLE" val="0"/>
  <p:tag name="KSO_WM_UNIT_ISNUMDGMTITLE" val="0"/>
  <p:tag name="KSO_WM_UNIT_PRESET_TEXT" val="极简大气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*a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TABLE_ENDDRAG_ORIGIN_RECT" val="840*213"/>
  <p:tag name="TABLE_ENDDRAG_RECT" val="83*198*840*213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1989</Words>
  <Application>WPS 演示</Application>
  <PresentationFormat>宽屏</PresentationFormat>
  <Paragraphs>107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Arial Unicode MS</vt:lpstr>
      <vt:lpstr>Calibri</vt:lpstr>
      <vt:lpstr>微软雅黑</vt:lpstr>
      <vt:lpstr>proxima-nova</vt:lpstr>
      <vt:lpstr>Segoe Print</vt:lpstr>
      <vt:lpstr>ＭＳ 明朝</vt:lpstr>
      <vt:lpstr>Cambria</vt:lpstr>
      <vt:lpstr>Bradley Hand ITC</vt:lpstr>
      <vt:lpstr>Britannic Bold</vt:lpstr>
      <vt:lpstr>WPS</vt:lpstr>
      <vt:lpstr>Homework #3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周子轩</dc:creator>
  <cp:lastModifiedBy>辰黑</cp:lastModifiedBy>
  <cp:revision>3</cp:revision>
  <dcterms:created xsi:type="dcterms:W3CDTF">2023-08-09T12:44:00Z</dcterms:created>
  <dcterms:modified xsi:type="dcterms:W3CDTF">2025-04-07T13:49:48Z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