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59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1E23A-AC23-4880-94EF-F9B6034FE88E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AC97B-05CC-4191-B443-287A40FD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01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C0047-9AD7-4D38-98E6-03B48D141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313048-6E14-4974-966D-4639B7B2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6D44C-C923-48A6-AF8E-E40D7E4D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9BBAD-B77A-4FEE-9C6E-F4B4CAB0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9B1C53-87C7-49F0-AE3A-90C92171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00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8EA47-9D07-44B1-9C4B-BE9D3DE5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9C06CC-0FBD-41DD-8F2A-A146FEB79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4785B-590C-4CC6-8D1D-7CB17AB7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20ADE-EBA5-44A3-981D-65907BA5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0FF4A-B4E0-4CE0-8A72-54A24D8A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42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11C9C6-BF31-490A-84F6-478BE2FB5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D4D3EE-1DC1-4452-9A6A-A0C3AC36C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7A6D5-4B41-4131-B738-1E282D7A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F74BD-9D5A-4642-89C7-471BB024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42376-991C-4536-AA09-D8F87FDA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30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EC98A-84C5-4FE8-A83E-F7838FDB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D9329-A28D-45D0-AE4E-9C001AF8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F9DA5-29E6-4B36-8D72-F90B9ECB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AD06E-E175-400A-AB4E-E5F5F160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6175B-5263-463A-8C5B-255FAE25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F52D8-F2F3-41F3-8456-82995110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A99799-F61B-4A05-B920-A12D1D1FB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01916-305C-44A7-ABC9-66AED554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BBD90-2676-4D11-B49C-3A954EAE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468304-EE65-422C-8D03-B8F12BF5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0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3F78E-3D46-4063-A55C-3A7221EF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5FFE3-5043-4E0A-A9FB-6B157FA3B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49EA07-11EE-4AF4-970B-B96AE8C6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30E71B-0F51-44D1-87DC-B3B6EF45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ED8146-C6F6-4F27-AC20-0373BD18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118C4A-B938-47BF-B693-220C8848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78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FB119-8FBA-49DB-B3A7-405943212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D3992F-85CF-4B74-A409-5AE8ADD3D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9E3A1-10FC-4F6F-A775-F247A187E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95C1BE-E395-4319-AF67-5D535C3CE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F14701-E85A-4F57-9813-0544213EF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340692-74D7-4D29-A40E-AC85B1BF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CD43A2-C36D-47D9-BF0F-D9D51371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5011CD-449E-4911-8C20-BEF11849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48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5BBDA-769A-474F-A399-1B7BC99B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8D15D4-6DA2-461E-A00C-8FAB4959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29F764-9DC5-4F7C-A5B6-E270067F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DAF2D5-2507-4F65-BFD9-BE08B7DE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9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10B87A-FD8F-4469-9B60-9A0F15A2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9FD436-C135-4412-888E-D5A688D5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35A616-E77D-427E-94AA-047CF023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1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78D79-E4C3-4737-826A-CCDFE2AC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7E3A1-2D42-4F9C-8433-83CF6FD79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BA7384-9471-41F9-8454-3F6F22FAE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F752F8-C138-4F9B-A40D-F71519D3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8D1B07-1C2E-485D-9D6D-E4CBF959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D73AEC-81B5-466D-968B-5FD8C9BA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88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54B2D-CF24-489E-BB22-298F8DC7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73FC35-D7C0-4967-A671-9251845E8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5DBFA8-D9DD-40D0-9899-4D265A5EF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9BF3F-C927-4812-922D-624082CB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B377-9F22-4DDC-AA1F-8BFA49534CD5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EEEAA2-6F16-404F-87F8-832D9860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2A26A-E158-4D84-9432-ACEE7290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55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863DF8-C01B-4737-B328-CF455DC8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78817E-6228-4A75-BAEE-EA2F51366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047A7-C95C-42DA-99D4-73BF3BB36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1B377-9F22-4DDC-AA1F-8BFA49534CD5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69D08-3936-4CC0-AD32-C2225A73E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F7965-E594-4076-8B5A-ACE6D72DD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05592-C896-41C5-B808-8EBF3DA9A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0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mosquito.cn/indexBlog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34E56D0-E907-41F7-8614-42CF8E81E1EE}"/>
              </a:ext>
            </a:extLst>
          </p:cNvPr>
          <p:cNvSpPr/>
          <p:nvPr/>
        </p:nvSpPr>
        <p:spPr>
          <a:xfrm rot="19303367">
            <a:off x="1592338" y="3805831"/>
            <a:ext cx="79354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hlinkClick r:id="rId2"/>
              </a:rPr>
              <a:t>蚊子的个人博客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940724-3673-437E-A382-297A501A54CA}"/>
              </a:ext>
            </a:extLst>
          </p:cNvPr>
          <p:cNvSpPr txBox="1"/>
          <p:nvPr/>
        </p:nvSpPr>
        <p:spPr>
          <a:xfrm>
            <a:off x="2636520" y="1156491"/>
            <a:ext cx="8534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堆排序动画演示</a:t>
            </a:r>
            <a:endParaRPr lang="en-US" altLang="zh-CN" sz="7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AA5437-663E-4EA2-BA43-2AEDFC7BA943}"/>
              </a:ext>
            </a:extLst>
          </p:cNvPr>
          <p:cNvSpPr txBox="1"/>
          <p:nvPr/>
        </p:nvSpPr>
        <p:spPr>
          <a:xfrm>
            <a:off x="6903720" y="6178173"/>
            <a:ext cx="751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制作：周朝文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时间：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2019-9-27     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仅供学习交流</a:t>
            </a:r>
            <a:r>
              <a:rPr lang="en-US" altLang="zh-CN" dirty="0"/>
              <a:t>		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74AC9-BA77-4B3B-B757-75EE99F3A56F}"/>
              </a:ext>
            </a:extLst>
          </p:cNvPr>
          <p:cNvSpPr txBox="1"/>
          <p:nvPr/>
        </p:nvSpPr>
        <p:spPr>
          <a:xfrm>
            <a:off x="0" y="654750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提示：请结合代码观看动画演示，代码在文末。</a:t>
            </a:r>
          </a:p>
        </p:txBody>
      </p:sp>
    </p:spTree>
    <p:extLst>
      <p:ext uri="{BB962C8B-B14F-4D97-AF65-F5344CB8AC3E}">
        <p14:creationId xmlns:p14="http://schemas.microsoft.com/office/powerpoint/2010/main" val="339984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4290DD9-4D61-461D-855F-9DD9E65F2C7E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F00C21B-F058-4092-83D6-F7211AF6BE56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F1E584-A9E7-4E63-8925-D117DAEDFFB9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67DC505-D0AB-4989-9620-65108F3CFFFF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66992DA-1F48-4D44-8826-E64477ADEAA6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4B03F6-7CA4-42D8-A691-4BE201E90BB4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A26C9C-A85B-40F0-87C8-DBCDBAC1643C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0CA9ED-53CE-41F9-AC9B-F17FAABBEB23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0C5A61-1B57-47F6-B252-268215C60FDB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591067-86B7-4848-886D-5ED52E196BC1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C84CB6-E40C-44A6-8557-BD1C2F80E7D3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313DC2-F244-40FB-831D-6F0D59CE3C0B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B957E5-783C-408B-A6E6-C128723BDA90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5F95FE-5390-4A15-805E-1E064C708C54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FB9D9DB-B4E2-46E0-9339-97991758669B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FAF5BCF8-162F-48F9-B2F7-BE51F6D3D62F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6D20C4E3-B55C-4A83-97D3-EA272E1BF6F6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0" name="流程图: 离页连接符 19">
            <a:extLst>
              <a:ext uri="{FF2B5EF4-FFF2-40B4-BE49-F238E27FC236}">
                <a16:creationId xmlns:a16="http://schemas.microsoft.com/office/drawing/2014/main" id="{CEFA4766-FE99-4B43-A1C6-4FE3A3B87AEA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A98211C-7575-4712-8B06-39A3D0B19296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22B4C23-4D3C-4899-9634-3A66404C711A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1F1F3B3-F6AF-4E40-8697-50E41D1B0F87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0DBB528-A89E-4897-B16E-15478541AF58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9CB88A0-3517-43B2-9BD0-CD06FC50C347}"/>
              </a:ext>
            </a:extLst>
          </p:cNvPr>
          <p:cNvSpPr/>
          <p:nvPr/>
        </p:nvSpPr>
        <p:spPr>
          <a:xfrm>
            <a:off x="7852518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576B921-2CBF-4E09-8B22-0E37AE02D4DB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935FB72-4263-4351-A959-C92FDD661742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D34A41E-2B27-432C-9D4B-60CD07E192DD}"/>
              </a:ext>
            </a:extLst>
          </p:cNvPr>
          <p:cNvCxnSpPr>
            <a:stCxn id="21" idx="1"/>
            <a:endCxn id="23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D9470A7-24D2-4A47-977B-2EC056481453}"/>
              </a:ext>
            </a:extLst>
          </p:cNvPr>
          <p:cNvCxnSpPr>
            <a:stCxn id="21" idx="3"/>
            <a:endCxn id="24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0A05F72-788F-4B53-A12A-26C795FAC0E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A408A6A-4B0E-4FBB-8E9B-CC3D564114B9}"/>
              </a:ext>
            </a:extLst>
          </p:cNvPr>
          <p:cNvCxnSpPr>
            <a:stCxn id="22" idx="1"/>
            <a:endCxn id="25" idx="0"/>
          </p:cNvCxnSpPr>
          <p:nvPr/>
        </p:nvCxnSpPr>
        <p:spPr>
          <a:xfrm flipH="1">
            <a:off x="8069335" y="3029148"/>
            <a:ext cx="1187778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20C45E8-5A66-4E81-B91E-4E0681F9402B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8558856-2FD3-4D2E-BA00-B6B63550D284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2C595CD-6A5F-4A6C-80C0-777A60F9311A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E0EEAFE-45DF-4A1A-978F-7622309E1328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DF10DBE-254C-43FE-8554-3C169532CEFB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E909491-0BF6-40DB-A5A5-A2D988F9D9DF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18366B8-CC2B-4CEB-A517-E65F8C64AED7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FFF13E1-4D06-4B9C-9824-90023604F5FE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9BF6970-7C36-4D29-BEE2-D173E9647690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6EB3003-551D-47F4-B101-338363643837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71C85B6-BD41-41D7-8B53-19A293A76525}"/>
              </a:ext>
            </a:extLst>
          </p:cNvPr>
          <p:cNvSpPr/>
          <p:nvPr/>
        </p:nvSpPr>
        <p:spPr>
          <a:xfrm>
            <a:off x="3446480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1C899E2-797E-496C-93EA-D98921F3F684}"/>
              </a:ext>
            </a:extLst>
          </p:cNvPr>
          <p:cNvSpPr/>
          <p:nvPr/>
        </p:nvSpPr>
        <p:spPr>
          <a:xfrm>
            <a:off x="6409722" y="2057627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1103F18-FC7A-47B8-94C2-40C130D66A69}"/>
              </a:ext>
            </a:extLst>
          </p:cNvPr>
          <p:cNvSpPr/>
          <p:nvPr/>
        </p:nvSpPr>
        <p:spPr>
          <a:xfrm>
            <a:off x="3884241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504F025-58A3-4841-928D-C57D01390C41}"/>
              </a:ext>
            </a:extLst>
          </p:cNvPr>
          <p:cNvSpPr/>
          <p:nvPr/>
        </p:nvSpPr>
        <p:spPr>
          <a:xfrm>
            <a:off x="6409722" y="2068254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9D39F0A-A70B-463B-8422-19B4DA2187A8}"/>
              </a:ext>
            </a:extLst>
          </p:cNvPr>
          <p:cNvSpPr/>
          <p:nvPr/>
        </p:nvSpPr>
        <p:spPr>
          <a:xfrm>
            <a:off x="-6674" y="6234451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Down(2)</a:t>
            </a:r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FFE9565B-7EEC-4B84-A558-BDD205C6504C}"/>
              </a:ext>
            </a:extLst>
          </p:cNvPr>
          <p:cNvSpPr/>
          <p:nvPr/>
        </p:nvSpPr>
        <p:spPr>
          <a:xfrm>
            <a:off x="-5592" y="5926205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Down(4)</a:t>
            </a:r>
            <a:endParaRPr lang="zh-CN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DA8334D8-2A03-4C03-B26C-26873600FB05}"/>
              </a:ext>
            </a:extLst>
          </p:cNvPr>
          <p:cNvSpPr/>
          <p:nvPr/>
        </p:nvSpPr>
        <p:spPr>
          <a:xfrm>
            <a:off x="5114246" y="75312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C082102-1187-448D-82DA-ECAD64D73C55}"/>
              </a:ext>
            </a:extLst>
          </p:cNvPr>
          <p:cNvSpPr/>
          <p:nvPr/>
        </p:nvSpPr>
        <p:spPr>
          <a:xfrm>
            <a:off x="4256200" y="744717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6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15456 0.1673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34" y="835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15456 -0.1671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34" y="-835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1" grpId="0" animBg="1"/>
      <p:bldP spid="21" grpId="1" animBg="1"/>
      <p:bldP spid="23" grpId="0" animBg="1"/>
      <p:bldP spid="23" grpId="1" animBg="1"/>
      <p:bldP spid="23" grpId="2" animBg="1"/>
      <p:bldP spid="24" grpId="0" animBg="1"/>
      <p:bldP spid="40" grpId="0" animBg="1"/>
      <p:bldP spid="92" grpId="0" animBg="1"/>
      <p:bldP spid="92" grpId="1" animBg="1"/>
      <p:bldP spid="93" grpId="0" animBg="1"/>
      <p:bldP spid="93" grpId="1" animBg="1"/>
      <p:bldP spid="94" grpId="0" animBg="1"/>
      <p:bldP spid="9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BA625154-82D0-4F1A-B0EF-3989CE23CDA3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ACFC74E-CF62-437E-94BC-666F2E243BE5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D339A8C-98FA-4C94-BE48-A2DE406CF758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2FFE2BD-01F8-47C1-897A-B9DCD5E3E84E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7386CA1-24B6-4306-8F21-6E26CB5E9AF7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012707-A613-49AC-B0F2-B96C183D31C4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585DEA-F8F8-4386-9E53-E674FD5FF107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074676-6907-4E79-BE5D-94A2619BAB8D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EA4915-7194-467B-B041-0D037736AE6D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C74E0F-5EF8-4E67-B6E9-E753788C8162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D61EB6-6140-443A-A4DF-C43D72D685F9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FFD204-CA85-4D8A-A056-1794EE55D94B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FC56C6-9B21-45E0-BDFC-DA52654904D9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40CEF5B-EF36-41DB-8A3A-E206895553CD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BE61ECD-1F2B-4615-9A2B-60D0ECCFEA57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1BFF0898-D481-4E64-86A6-B708541F95D6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1F158C2C-D9FA-48B7-8DD6-F2C3156570E3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" name="流程图: 离页连接符 18">
            <a:extLst>
              <a:ext uri="{FF2B5EF4-FFF2-40B4-BE49-F238E27FC236}">
                <a16:creationId xmlns:a16="http://schemas.microsoft.com/office/drawing/2014/main" id="{EFFA0998-0E4D-4DE7-9E90-36CA123644BD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BC5DC42-8B9A-40AF-95E2-F19331CF2C8D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F43A5BC-1B33-4EC6-933F-D3020ADFFB65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BFA3CF5-EAD5-48ED-8554-F6808F10212A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71202A1-00E7-40A6-A205-37F8ECEAA50A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A364577-2590-4178-9405-8823F88AC025}"/>
              </a:ext>
            </a:extLst>
          </p:cNvPr>
          <p:cNvSpPr/>
          <p:nvPr/>
        </p:nvSpPr>
        <p:spPr>
          <a:xfrm>
            <a:off x="7852518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DE2C420-3301-46F1-9C74-2DBA48F3361E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BA6859D-71EB-44C4-8012-1D3240753529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F746772-2BB3-4B60-8CC8-D1829A49E4A0}"/>
              </a:ext>
            </a:extLst>
          </p:cNvPr>
          <p:cNvCxnSpPr>
            <a:stCxn id="20" idx="1"/>
            <a:endCxn id="22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EB85AD7-74DC-4C29-A4DF-19CC98DB8D89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9432B69-6260-436A-9300-E2DE443C9A89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53FCDC6-7201-4407-B66D-6368F53155CD}"/>
              </a:ext>
            </a:extLst>
          </p:cNvPr>
          <p:cNvCxnSpPr>
            <a:stCxn id="21" idx="1"/>
            <a:endCxn id="24" idx="0"/>
          </p:cNvCxnSpPr>
          <p:nvPr/>
        </p:nvCxnSpPr>
        <p:spPr>
          <a:xfrm flipH="1">
            <a:off x="8069335" y="3029148"/>
            <a:ext cx="1187778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4A12FF5-EFD1-4F8D-A2E3-3A1A3E08C92F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FF38E47-1688-420D-8E38-22CF361245AA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80BA922-205A-46F1-BF67-BD0B62F23EDA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566D143-CCFF-4C75-9BE1-B94D7DF53163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2C1C291-7C91-4380-9A4A-C19C22805564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6D6BD5D-2334-4DCB-AD58-42CBA68AA3C6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88C8ED-9B70-4D23-83BB-A5EB786415C1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32E63B7-169F-43B3-B384-106E4D74DB52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2B48386-4525-4AAC-B381-E1B0F3F426E2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041972C-19FE-4C36-B077-588C4FEB56BB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C5155F3-CE9F-4678-9B69-114E0612E176}"/>
              </a:ext>
            </a:extLst>
          </p:cNvPr>
          <p:cNvSpPr/>
          <p:nvPr/>
        </p:nvSpPr>
        <p:spPr>
          <a:xfrm>
            <a:off x="3446480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F38CF36-859E-4A27-B644-D494674F6812}"/>
              </a:ext>
            </a:extLst>
          </p:cNvPr>
          <p:cNvSpPr/>
          <p:nvPr/>
        </p:nvSpPr>
        <p:spPr>
          <a:xfrm>
            <a:off x="3884241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22EB504-BBC5-4EEF-9880-B518591983D9}"/>
              </a:ext>
            </a:extLst>
          </p:cNvPr>
          <p:cNvSpPr/>
          <p:nvPr/>
        </p:nvSpPr>
        <p:spPr>
          <a:xfrm>
            <a:off x="6400797" y="2088283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B42A223-DFD1-46B6-9E91-25964B534348}"/>
              </a:ext>
            </a:extLst>
          </p:cNvPr>
          <p:cNvSpPr/>
          <p:nvPr/>
        </p:nvSpPr>
        <p:spPr>
          <a:xfrm>
            <a:off x="-6674" y="6234451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Down(2)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8B813FF-6EAC-4DB5-BF36-571A6099A479}"/>
              </a:ext>
            </a:extLst>
          </p:cNvPr>
          <p:cNvSpPr/>
          <p:nvPr/>
        </p:nvSpPr>
        <p:spPr>
          <a:xfrm>
            <a:off x="4310855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42F22E6-085A-4C41-8495-6FF915D440D1}"/>
              </a:ext>
            </a:extLst>
          </p:cNvPr>
          <p:cNvSpPr/>
          <p:nvPr/>
        </p:nvSpPr>
        <p:spPr>
          <a:xfrm>
            <a:off x="6400796" y="2094320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67B6BF5-1719-401F-BB17-ADEF78CF4BBB}"/>
              </a:ext>
            </a:extLst>
          </p:cNvPr>
          <p:cNvSpPr/>
          <p:nvPr/>
        </p:nvSpPr>
        <p:spPr>
          <a:xfrm>
            <a:off x="3843620" y="753734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3E7F101-EC0F-4556-834C-D3E4EFF32135}"/>
              </a:ext>
            </a:extLst>
          </p:cNvPr>
          <p:cNvSpPr/>
          <p:nvPr/>
        </p:nvSpPr>
        <p:spPr>
          <a:xfrm>
            <a:off x="3849698" y="748373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3FE473C-E07D-4228-B31A-C1287CF0BDB9}"/>
              </a:ext>
            </a:extLst>
          </p:cNvPr>
          <p:cNvSpPr/>
          <p:nvPr/>
        </p:nvSpPr>
        <p:spPr>
          <a:xfrm>
            <a:off x="4256085" y="746062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33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-0.21289 0.100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51" y="502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21302 -0.100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51" y="-502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0" grpId="0" animBg="1"/>
      <p:bldP spid="20" grpId="1" animBg="1"/>
      <p:bldP spid="20" grpId="2" animBg="1"/>
      <p:bldP spid="21" grpId="0" animBg="1"/>
      <p:bldP spid="24" grpId="0" animBg="1"/>
      <p:bldP spid="38" grpId="0" animBg="1"/>
      <p:bldP spid="44" grpId="0" animBg="1"/>
      <p:bldP spid="45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1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72A1A02-9A69-4C91-8E04-8484403D318C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F0D42B0-3D3B-4525-9C33-2A3535274F6A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AF1994E-2D9E-41F9-AD02-C2531107C777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5107092-719F-4DE3-B986-19D11471C2C5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31D03B16-00FE-43C2-B4B8-69996BC25F91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2A2B6C-854A-4B3C-8568-EAE626CB9C44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6E520E-0676-4350-BBE4-AD2AC34FCD00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3C4D6F-CC1D-45BD-BC86-97E86A74020A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A4BBEE-3ADD-4961-9DE4-462432E84E61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9DAE844-386E-4D1F-A639-2F396ADDB2EF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35C9CD8-9448-41F8-8473-D0A52C084500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804226-D6C7-49B8-BAFA-56614AB30681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608896-A4FE-46FC-8F63-4C617CE9B6EF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0E3380-874D-4CBA-BC23-988C86BE5AA4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93BEEC2-0801-4B78-9F8D-FDF7D6606B17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ACE6C87E-1D04-427A-B48C-BFFE9611ACBE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6C08FE74-01E6-4F29-B06C-E952C930EF61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" name="流程图: 离页连接符 18">
            <a:extLst>
              <a:ext uri="{FF2B5EF4-FFF2-40B4-BE49-F238E27FC236}">
                <a16:creationId xmlns:a16="http://schemas.microsoft.com/office/drawing/2014/main" id="{F83C95BF-021C-4A5F-812C-8A22404AF396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87BDBA0-3495-44E8-BB5A-0DE78CDBB455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A7BFD4-069F-4FCE-B3F9-A1560D1A9A30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2F2C76E-6961-4294-AD35-47AD5CE86B5A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F9DFDEB-10D6-424C-98DF-C04C3C39D127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D38B2E-C246-48F9-B6D4-A07276136FBD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BD7B810-26E4-4DF0-B1E3-4ECA4363EE86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D39EFA6-EA55-4671-A158-1E5514395806}"/>
              </a:ext>
            </a:extLst>
          </p:cNvPr>
          <p:cNvCxnSpPr>
            <a:stCxn id="20" idx="1"/>
            <a:endCxn id="22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3BA24CF-C302-43B8-B1AC-01E6F85A08A4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9AAD3BF-7CF1-49DB-A442-7406D1F3DED4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867D23D-7AEC-4BD2-9C69-D260F59BC82F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7A7C4C8-708F-41AB-817D-7E890F467591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D6E3B1C-5B32-4131-BFA7-4862F3E33980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4091336-49A1-407A-8C44-9B1C81B9DF19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C91A4A4-9C8F-4BF4-BDEE-7182DFC65216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0CBF67A-57D4-48BF-9972-1803B95A2C01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A354D6C-523F-4D1D-BEE2-8F0FF0FD7651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2A22211-FA0E-410C-91B4-0DFC5FC7FA38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03B52C8-AA0A-43FE-816C-00501CA31ADF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4E2DB4B-4FBA-4452-A523-2112375829C5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5B0C52C-3FB9-4D25-B681-9A06FA4992F7}"/>
              </a:ext>
            </a:extLst>
          </p:cNvPr>
          <p:cNvSpPr/>
          <p:nvPr/>
        </p:nvSpPr>
        <p:spPr>
          <a:xfrm>
            <a:off x="3446480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73A5192-D101-4D68-8ACF-DB73ABA6A371}"/>
              </a:ext>
            </a:extLst>
          </p:cNvPr>
          <p:cNvSpPr/>
          <p:nvPr/>
        </p:nvSpPr>
        <p:spPr>
          <a:xfrm>
            <a:off x="3884241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E32BEBB-A789-4E36-AF8E-B7AEBD71490C}"/>
              </a:ext>
            </a:extLst>
          </p:cNvPr>
          <p:cNvSpPr/>
          <p:nvPr/>
        </p:nvSpPr>
        <p:spPr>
          <a:xfrm>
            <a:off x="6400797" y="2088283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1EACD0C-60BD-41DF-B04F-9318ACD0E0C9}"/>
              </a:ext>
            </a:extLst>
          </p:cNvPr>
          <p:cNvSpPr/>
          <p:nvPr/>
        </p:nvSpPr>
        <p:spPr>
          <a:xfrm>
            <a:off x="-6674" y="6234451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Down(2)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F7835F9-57E9-43A3-A113-3126168A959F}"/>
              </a:ext>
            </a:extLst>
          </p:cNvPr>
          <p:cNvSpPr/>
          <p:nvPr/>
        </p:nvSpPr>
        <p:spPr>
          <a:xfrm>
            <a:off x="4310855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999432B-841C-45A0-B1D2-E56A527D3C0D}"/>
              </a:ext>
            </a:extLst>
          </p:cNvPr>
          <p:cNvSpPr/>
          <p:nvPr/>
        </p:nvSpPr>
        <p:spPr>
          <a:xfrm>
            <a:off x="6400796" y="2094320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70B7C64-8D5C-4B98-A675-811BEF4FD858}"/>
              </a:ext>
            </a:extLst>
          </p:cNvPr>
          <p:cNvSpPr/>
          <p:nvPr/>
        </p:nvSpPr>
        <p:spPr>
          <a:xfrm>
            <a:off x="-6674" y="594928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Down(4)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7ABA4AA-7355-4323-964B-590AD0E4007C}"/>
              </a:ext>
            </a:extLst>
          </p:cNvPr>
          <p:cNvSpPr/>
          <p:nvPr/>
        </p:nvSpPr>
        <p:spPr>
          <a:xfrm>
            <a:off x="5109325" y="744717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BEEE723-6587-4FA4-8636-9748254A854B}"/>
              </a:ext>
            </a:extLst>
          </p:cNvPr>
          <p:cNvSpPr/>
          <p:nvPr/>
        </p:nvSpPr>
        <p:spPr>
          <a:xfrm>
            <a:off x="4242058" y="747412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18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15456 0.1673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34" y="835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15456 -0.1671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34" y="-835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0" grpId="0" animBg="1"/>
      <p:bldP spid="20" grpId="1" animBg="1"/>
      <p:bldP spid="22" grpId="0" animBg="1"/>
      <p:bldP spid="22" grpId="1" animBg="1"/>
      <p:bldP spid="22" grpId="2" animBg="1"/>
      <p:bldP spid="23" grpId="0" animBg="1"/>
      <p:bldP spid="38" grpId="0" animBg="1"/>
      <p:bldP spid="44" grpId="0" animBg="1"/>
      <p:bldP spid="47" grpId="0" animBg="1"/>
      <p:bldP spid="47" grpId="1" animBg="1"/>
      <p:bldP spid="48" grpId="0" animBg="1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944F9C2-0126-4B7A-B869-E408EE7B71AA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0373D18-84B4-41B9-965F-44F2A03E3D11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214D7C2-16ED-40EB-9DF4-B8AA1EEC892E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B176A4B-687C-413E-A227-1CE9E072F95F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4AD5BD34-7AB6-4CA8-8155-314DE72DEF43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31CDF1-8A3C-4B7A-967D-43797E1CE70F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3B09DD-53AE-45B6-B084-178A0E8937D5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B96E4E-20B4-4534-9CCA-E61E97D8AB68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CB92562-F5F4-4E77-BA31-BB0199A17CFC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106FB4-3A03-44CF-90CE-33AFA0FBEBD4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EC1AC7-2378-42B6-9828-2A21AF644D59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817D182-718C-4726-A169-FC9B624CCD65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B6DA28-2E39-4FFB-BA22-B6025460C55F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20694DE-7337-4C9A-9E46-94849CF3F9C5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A4A8E9-AB94-44C1-9678-15BF00C1B110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11E570C5-09B5-4C18-9E05-60814AF4CF5C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AA0E6538-77CD-4848-83AC-8EE282820091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" name="流程图: 离页连接符 18">
            <a:extLst>
              <a:ext uri="{FF2B5EF4-FFF2-40B4-BE49-F238E27FC236}">
                <a16:creationId xmlns:a16="http://schemas.microsoft.com/office/drawing/2014/main" id="{1ECC154C-C690-4B65-8D7C-3FF7086DFC29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F72905D-AA55-46B1-8D2D-18541EC6B95D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5DE227E-76D3-4460-9538-E3923A2E4598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8BC68AB-8D0D-4DB3-BCF7-ED3B44CE6986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D874E44-EA98-434E-A8E4-67DFFBD43D6B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C13C872-2776-4FF3-A838-7F38D62F3F7A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2FF8E72-5AC0-4CA7-9D9C-94522107062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CDBBBE1-30FB-4ACB-A5C3-C221A214D5B4}"/>
              </a:ext>
            </a:extLst>
          </p:cNvPr>
          <p:cNvCxnSpPr>
            <a:stCxn id="20" idx="1"/>
            <a:endCxn id="22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12730E7-96CD-4AA1-A92D-B3D98C332061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AC6A48A-5D05-453D-9CD7-E149DF2401F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BD4B5FB-A7D9-4DDF-A96D-9867F57CDD24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F649E75-537B-4FDE-8257-C237248A0096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FA113D7-B279-4DB7-9282-146BB0ACA992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DE6FF85-9774-4C31-8BFC-C70CC495FE02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9F0BD87-7251-4CDC-85DC-B407BB5CB423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47DC6B8-90B5-481E-BBA9-75A714993E2F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34DA1DF-0D55-4950-AE67-159AE939A8FE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D503DDF-EA4F-4963-92FE-E1E7560FF7A0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8682F6B-9D43-40D8-8DCC-AC9418A62CA8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DA9DDBC-A0D9-4564-BED9-51EDD5188169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354E963-D3C8-4AE8-BE17-39ABDF22655D}"/>
              </a:ext>
            </a:extLst>
          </p:cNvPr>
          <p:cNvSpPr/>
          <p:nvPr/>
        </p:nvSpPr>
        <p:spPr>
          <a:xfrm>
            <a:off x="3446480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369D456-6ADE-43C9-84F0-30C6C031B573}"/>
              </a:ext>
            </a:extLst>
          </p:cNvPr>
          <p:cNvSpPr/>
          <p:nvPr/>
        </p:nvSpPr>
        <p:spPr>
          <a:xfrm>
            <a:off x="3884241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25B10D0-7A25-41BC-BA2A-DBD90B9D6C58}"/>
              </a:ext>
            </a:extLst>
          </p:cNvPr>
          <p:cNvSpPr/>
          <p:nvPr/>
        </p:nvSpPr>
        <p:spPr>
          <a:xfrm>
            <a:off x="-6674" y="6234451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Down(3)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FA61678-F09D-46CD-A95C-133F079C9CB9}"/>
              </a:ext>
            </a:extLst>
          </p:cNvPr>
          <p:cNvSpPr/>
          <p:nvPr/>
        </p:nvSpPr>
        <p:spPr>
          <a:xfrm>
            <a:off x="4310855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3438EA9-8D8A-4858-848F-9D89BECBE5F1}"/>
              </a:ext>
            </a:extLst>
          </p:cNvPr>
          <p:cNvSpPr/>
          <p:nvPr/>
        </p:nvSpPr>
        <p:spPr>
          <a:xfrm>
            <a:off x="6400797" y="2085317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C9CF2AF-3A2B-4604-BC62-9DD5B7FC73DE}"/>
              </a:ext>
            </a:extLst>
          </p:cNvPr>
          <p:cNvSpPr/>
          <p:nvPr/>
        </p:nvSpPr>
        <p:spPr>
          <a:xfrm>
            <a:off x="4703974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F8094A-13D3-4ECD-9222-C4743F5BD529}"/>
              </a:ext>
            </a:extLst>
          </p:cNvPr>
          <p:cNvSpPr/>
          <p:nvPr/>
        </p:nvSpPr>
        <p:spPr>
          <a:xfrm>
            <a:off x="6400065" y="2077851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C325FA7-3127-41A1-B3DA-38428E6A666C}"/>
              </a:ext>
            </a:extLst>
          </p:cNvPr>
          <p:cNvSpPr/>
          <p:nvPr/>
        </p:nvSpPr>
        <p:spPr>
          <a:xfrm>
            <a:off x="3832619" y="746025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33CB68-840B-4C08-BC76-DF20532BEA6D}"/>
              </a:ext>
            </a:extLst>
          </p:cNvPr>
          <p:cNvSpPr/>
          <p:nvPr/>
        </p:nvSpPr>
        <p:spPr>
          <a:xfrm>
            <a:off x="5112100" y="74296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F64CA88-17CC-44C6-9117-31BA5B4DECC5}"/>
              </a:ext>
            </a:extLst>
          </p:cNvPr>
          <p:cNvSpPr/>
          <p:nvPr/>
        </p:nvSpPr>
        <p:spPr>
          <a:xfrm>
            <a:off x="4681553" y="745684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251E394-9A6E-49B2-A8FF-9094C463CA7F}"/>
              </a:ext>
            </a:extLst>
          </p:cNvPr>
          <p:cNvSpPr/>
          <p:nvPr/>
        </p:nvSpPr>
        <p:spPr>
          <a:xfrm>
            <a:off x="4678207" y="740976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1F2F229-D6B0-4D80-A3C2-E6AA082F3813}"/>
              </a:ext>
            </a:extLst>
          </p:cNvPr>
          <p:cNvSpPr/>
          <p:nvPr/>
        </p:nvSpPr>
        <p:spPr>
          <a:xfrm>
            <a:off x="3839638" y="744717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90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23424 0.1030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6" y="513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-0.23424 -0.1030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19" y="-502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0" grpId="1" animBg="1"/>
      <p:bldP spid="21" grpId="0" animBg="1"/>
      <p:bldP spid="21" grpId="1" animBg="1"/>
      <p:bldP spid="23" grpId="0" animBg="1"/>
      <p:bldP spid="38" grpId="0" animBg="1"/>
      <p:bldP spid="38" grpId="1" animBg="1"/>
      <p:bldP spid="44" grpId="0" animBg="1"/>
      <p:bldP spid="44" grpId="1" animBg="1"/>
      <p:bldP spid="46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2" grpId="0" animBg="1"/>
      <p:bldP spid="55" grpId="0" animBg="1"/>
      <p:bldP spid="55" grpId="1" animBg="1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DD7BAFD0-BC2F-480C-A6D4-C9A4F9F63E57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9F4051D-D604-4271-9F48-457F5486F84C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6EBD346-C716-45ED-A9C1-F46A7D1EBA63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D2242A5-CECB-4388-AE09-923CE0D59EFB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6BA56759-D66D-4208-90E1-17A59B6DE6EE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D12E85-41A6-487C-9039-C57F5DA41BEE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DF621F-9D2E-43B9-B7FB-8456F034FC8F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2CBE64-9586-4866-B552-A04B812D579B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0ED907-DB14-4B2C-9706-735C5E376537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0ED3FF-83EC-42D1-AFA4-FC370509D93F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C71A15-1395-49BD-AE07-AE908282BFD0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46E391-DA80-4F1E-A113-CD3DD34C1CAB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A1A6A4D-56C3-47A8-9F27-AAD5816FC150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5C1F67-EB13-437F-88B6-BF608379267A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37FFF1A-E2FA-4BCE-B039-7195615AF601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5CD45134-42ED-480C-B55D-136E4939533B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87B753A-C09A-4AD4-8DC1-F0BF1E324FD9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" name="流程图: 离页连接符 18">
            <a:extLst>
              <a:ext uri="{FF2B5EF4-FFF2-40B4-BE49-F238E27FC236}">
                <a16:creationId xmlns:a16="http://schemas.microsoft.com/office/drawing/2014/main" id="{5D1846F1-5AD7-4D04-94DB-FC7D510540A0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DE5AF14-727C-4A67-A396-020F6A178C59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7A0BD2F-BBF4-4494-83F2-51BE576CC416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5D157DB-2EA6-4831-A8E6-C1F9F266D438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A10B970-E4F7-47E1-A0FD-E076D063FF84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D58E33-F6A3-4AE5-B13B-5DF38A93BBA3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813E0FE-A32A-4250-B515-05663404AAF4}"/>
              </a:ext>
            </a:extLst>
          </p:cNvPr>
          <p:cNvCxnSpPr>
            <a:stCxn id="20" idx="1"/>
            <a:endCxn id="22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FA3A1B8-887A-4A5C-BEDC-8B57D48E787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6B218680-3124-4825-B5A3-3B842149F49D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DECABC-A3CC-4B73-A5A3-67FCD254F60A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2F2A4BD-5E97-4CD0-95F6-D204F7133E16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35CF05B-26CB-4BEA-882D-DF2B6467D056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3244105-C807-4F72-B59E-04BB1349A35C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1DE0451-5285-4835-AB64-B59C50FE1057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0BB8C03-7C6A-4714-8E4A-D4D2DC7FD05F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7A32D71-AA4F-4A57-95A0-0A409EFFC275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E3D6185-B6FD-4CF9-B74E-38BCFE7A5C95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41A8912-6B30-40E6-BE64-F7CD48B7A8E2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2697A15-2A1F-4FD7-94ED-2EEF9E21D124}"/>
              </a:ext>
            </a:extLst>
          </p:cNvPr>
          <p:cNvSpPr/>
          <p:nvPr/>
        </p:nvSpPr>
        <p:spPr>
          <a:xfrm>
            <a:off x="3446480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C89D99A-8302-41B6-B9B3-029A778F53F7}"/>
              </a:ext>
            </a:extLst>
          </p:cNvPr>
          <p:cNvSpPr/>
          <p:nvPr/>
        </p:nvSpPr>
        <p:spPr>
          <a:xfrm>
            <a:off x="3884241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A3EC453-0B35-424B-A184-B385C95F7607}"/>
              </a:ext>
            </a:extLst>
          </p:cNvPr>
          <p:cNvSpPr/>
          <p:nvPr/>
        </p:nvSpPr>
        <p:spPr>
          <a:xfrm>
            <a:off x="-6674" y="6234451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Down(2)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87E54E9-53C1-4072-B9DE-3C894C1B09F2}"/>
              </a:ext>
            </a:extLst>
          </p:cNvPr>
          <p:cNvSpPr/>
          <p:nvPr/>
        </p:nvSpPr>
        <p:spPr>
          <a:xfrm>
            <a:off x="4310855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D598623-9697-417A-AA30-34DAFE4436F0}"/>
              </a:ext>
            </a:extLst>
          </p:cNvPr>
          <p:cNvSpPr/>
          <p:nvPr/>
        </p:nvSpPr>
        <p:spPr>
          <a:xfrm>
            <a:off x="4703974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9C74F0A-6839-418E-B443-2D42CCB8954E}"/>
              </a:ext>
            </a:extLst>
          </p:cNvPr>
          <p:cNvSpPr/>
          <p:nvPr/>
        </p:nvSpPr>
        <p:spPr>
          <a:xfrm>
            <a:off x="6400796" y="209702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7EF1A65-AD9C-4B39-BD9F-B8D8FC5D1B3A}"/>
              </a:ext>
            </a:extLst>
          </p:cNvPr>
          <p:cNvSpPr/>
          <p:nvPr/>
        </p:nvSpPr>
        <p:spPr>
          <a:xfrm>
            <a:off x="5127447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23935D3-EA9D-4056-BE03-5CD0FB5C06C8}"/>
              </a:ext>
            </a:extLst>
          </p:cNvPr>
          <p:cNvSpPr/>
          <p:nvPr/>
        </p:nvSpPr>
        <p:spPr>
          <a:xfrm>
            <a:off x="6410225" y="2100761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1565DDC-5ACB-4F80-896E-69E4A1A51E46}"/>
              </a:ext>
            </a:extLst>
          </p:cNvPr>
          <p:cNvSpPr/>
          <p:nvPr/>
        </p:nvSpPr>
        <p:spPr>
          <a:xfrm>
            <a:off x="3831991" y="742619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CC73CA0-CAB1-4CBF-8F43-F97439408AA5}"/>
              </a:ext>
            </a:extLst>
          </p:cNvPr>
          <p:cNvSpPr/>
          <p:nvPr/>
        </p:nvSpPr>
        <p:spPr>
          <a:xfrm>
            <a:off x="3836707" y="741777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E4210C9-A553-4301-88FF-748F07592659}"/>
              </a:ext>
            </a:extLst>
          </p:cNvPr>
          <p:cNvSpPr/>
          <p:nvPr/>
        </p:nvSpPr>
        <p:spPr>
          <a:xfrm>
            <a:off x="4267909" y="744395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91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-0.2138 0.0997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90" y="495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2138 -0.0997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90" y="-500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0" grpId="0" animBg="1"/>
      <p:bldP spid="20" grpId="1" animBg="1"/>
      <p:bldP spid="20" grpId="2" animBg="1"/>
      <p:bldP spid="21" grpId="0" animBg="1"/>
      <p:bldP spid="22" grpId="0" animBg="1"/>
      <p:bldP spid="36" grpId="0" animBg="1"/>
      <p:bldP spid="36" grpId="1" animBg="1"/>
      <p:bldP spid="41" grpId="0" animBg="1"/>
      <p:bldP spid="41" grpId="1" animBg="1"/>
      <p:bldP spid="45" grpId="0" animBg="1"/>
      <p:bldP spid="46" grpId="0" animBg="1"/>
      <p:bldP spid="47" grpId="0" animBg="1"/>
      <p:bldP spid="47" grpId="1" animBg="1"/>
      <p:bldP spid="47" grpId="2" animBg="1"/>
      <p:bldP spid="48" grpId="0" animBg="1"/>
      <p:bldP spid="48" grpId="1" animBg="1"/>
      <p:bldP spid="49" grpId="0" animBg="1"/>
      <p:bldP spid="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03E64D8F-54E3-4615-B666-A8F0CD78986C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DF193EC-F2B5-4873-8C5E-C400A9CFF56A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E867EAA-AF0F-4CAA-A83A-4A2DCB3A09AE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4090AA4-54DF-46CE-AAFF-8EB47BE45061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316A358-D246-4BC9-9FA8-04D3F2BAB4BC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2C07A0-B6CF-44F1-92AB-DF16EFC63386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9830D0-15B4-4721-83BB-FE0C8F6A1B6D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423FFA-4E6F-4CF4-B6C8-EC265FC4F036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DC75EC-2178-4B2F-B9A7-1C05A3FDE37A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654F5E-063C-430D-B27F-17FA2DCB71EB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246688-4E97-4D93-80D0-21ACC1A151A9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C65348-57D5-462B-BA89-78D4050A692C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039221-3765-4CAD-BB51-A301D50F7949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B2E080-BA5B-481B-AF5F-E20F7FAA6890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07FBE47-97A3-452D-B302-7DD6E22B91EB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E851F18E-33D9-47F3-B856-BBAD5E8CCCAB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973C2FED-712F-4DC8-8146-84A92D4A9955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" name="流程图: 离页连接符 18">
            <a:extLst>
              <a:ext uri="{FF2B5EF4-FFF2-40B4-BE49-F238E27FC236}">
                <a16:creationId xmlns:a16="http://schemas.microsoft.com/office/drawing/2014/main" id="{1A6FC10F-B03D-47B0-B664-201E51542F7E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D7C9295-BC8E-4582-A2EA-969E8462F77A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28B88E1-397C-42C9-8433-DA34EC553793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D236817-F023-4BA2-9CAF-DB2F5ED1F958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1EE7BA5-0411-477E-AAFF-5ECE6633E77A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E027DBB-0C4B-4553-B535-363D5A28B0E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6A125EF-BC9F-4258-9EE0-337394CB5DD3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AAFD3F2-D7D3-4D3F-AE0A-D9A662EF6B15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858229E-1750-44EE-8C5E-89B2EFAC6E49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E958CDA-F841-405E-90CC-4FD86B96ED98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B57083-26F3-47A9-8863-8E2991085B26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A4BD114-F6C8-44C8-A4C6-0898705D9803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72ADADB-1283-48E6-97BD-8D0CDDAE65DA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54DD245-8315-4C4D-ABEA-EBFBB06E4365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E10649C-18A6-484D-9D3D-659F82589800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430955-6ADB-438D-9C80-5C031A38677E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D2DA2CE-4F66-4EBB-AC80-244143F20CA1}"/>
              </a:ext>
            </a:extLst>
          </p:cNvPr>
          <p:cNvSpPr/>
          <p:nvPr/>
        </p:nvSpPr>
        <p:spPr>
          <a:xfrm>
            <a:off x="3446480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5445D24-B231-4147-8646-65308BA30E99}"/>
              </a:ext>
            </a:extLst>
          </p:cNvPr>
          <p:cNvSpPr/>
          <p:nvPr/>
        </p:nvSpPr>
        <p:spPr>
          <a:xfrm>
            <a:off x="3884241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5A4C983-9750-491A-A352-875418713EEC}"/>
              </a:ext>
            </a:extLst>
          </p:cNvPr>
          <p:cNvSpPr/>
          <p:nvPr/>
        </p:nvSpPr>
        <p:spPr>
          <a:xfrm>
            <a:off x="4310855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EB534F8-2E4F-4DF1-A64A-A0FC10E4F0CB}"/>
              </a:ext>
            </a:extLst>
          </p:cNvPr>
          <p:cNvSpPr/>
          <p:nvPr/>
        </p:nvSpPr>
        <p:spPr>
          <a:xfrm>
            <a:off x="4703974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B095F3B-F9EE-4EF1-9359-E777F6EE9B02}"/>
              </a:ext>
            </a:extLst>
          </p:cNvPr>
          <p:cNvSpPr/>
          <p:nvPr/>
        </p:nvSpPr>
        <p:spPr>
          <a:xfrm>
            <a:off x="5127447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D9F520A-6F72-41FB-8FEE-AFB5FF7C9F7E}"/>
              </a:ext>
            </a:extLst>
          </p:cNvPr>
          <p:cNvSpPr/>
          <p:nvPr/>
        </p:nvSpPr>
        <p:spPr>
          <a:xfrm>
            <a:off x="6410225" y="2100761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591A4AA-A037-4F21-B493-A6824FF49459}"/>
              </a:ext>
            </a:extLst>
          </p:cNvPr>
          <p:cNvSpPr/>
          <p:nvPr/>
        </p:nvSpPr>
        <p:spPr>
          <a:xfrm>
            <a:off x="5544446" y="6120746"/>
            <a:ext cx="39959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E60929B-477C-454B-9E93-99517C6F6241}"/>
              </a:ext>
            </a:extLst>
          </p:cNvPr>
          <p:cNvSpPr/>
          <p:nvPr/>
        </p:nvSpPr>
        <p:spPr>
          <a:xfrm>
            <a:off x="6410225" y="2100762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C5E462D-38F1-4266-AB6F-832F2A7FA362}"/>
              </a:ext>
            </a:extLst>
          </p:cNvPr>
          <p:cNvSpPr/>
          <p:nvPr/>
        </p:nvSpPr>
        <p:spPr>
          <a:xfrm>
            <a:off x="3834904" y="744717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64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1" grpId="0" animBg="1"/>
      <p:bldP spid="34" grpId="0" animBg="1"/>
      <p:bldP spid="34" grpId="1" animBg="1"/>
      <p:bldP spid="44" grpId="0" animBg="1"/>
      <p:bldP spid="45" grpId="0" animBg="1"/>
      <p:bldP spid="46" grpId="0" animBg="1"/>
      <p:bldP spid="46" grpId="1" animBg="1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760A451-F1BC-45EE-AFD5-4FE1CC4BCD3E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E114275-407D-4C7B-A519-11946CC1252B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B3D6B5F-F39F-4489-B3AA-3048FB90C944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5CB7CB3-0055-44B9-960D-75E71BDA5B17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D9B50EC-B85A-4046-8FF4-12C70E6ADCA5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7817EA-F6FA-43C1-BA05-C2E756585E2C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C5F370-FDCB-45E8-89B8-EC12F28EFB3D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C6F394-29F0-4D85-995A-5E73C84FC49F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1D0500-699F-4BF1-8F52-D3B10A4D1F83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7C3C7A-BA39-4920-B343-036CA2E9AE8C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C0DC93-CB28-4A12-89ED-A399DA9A8727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7BA457-38FC-4138-BECD-0328E646443E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8C07EA7-E6D6-4BA3-84E8-ECD7B1E49E24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4E35B1B-9612-40B6-8C2D-3DF4D06DD564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F3A97C-C534-4DEE-B618-ADF43C10653F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DC795F61-95D3-4098-99D5-D165530505E5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55542047-B1B0-414B-B5A0-EE4B8634D16D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" name="流程图: 离页连接符 18">
            <a:extLst>
              <a:ext uri="{FF2B5EF4-FFF2-40B4-BE49-F238E27FC236}">
                <a16:creationId xmlns:a16="http://schemas.microsoft.com/office/drawing/2014/main" id="{4514E060-B4ED-483E-9447-86BEBD24DB97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7E1DA5-30B3-44E2-AF37-69B18B805856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318B48-A381-42F5-AC9C-51AE878C4F0B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DEBC076-71C2-4583-A179-D08FD225E3CF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0F2A015-A94C-42D6-A0E1-6351863EAFC0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6969F0-B719-4169-A55A-106FF39F7BC6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20A0022-D4DA-411B-9EF9-8135E1B791C9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18D99A-8D03-4699-911C-7F248CCCA410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A79BD83-4ECE-4315-B7F4-4C0D8F830E0A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CF69A78-8B64-4BA6-9DE3-9D573B1A7482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AEDC657-B1A0-4866-9EDD-504CE67C57D8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7A52C4B-88B2-4D44-845C-AC0EDCB29998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B6ED6C6-4D53-4D20-A94D-E2AE107428FC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3138BD3-3297-4E93-9303-39C8E4AEFFE5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541412A-EA36-40C0-A6E3-2CB15444120B}"/>
              </a:ext>
            </a:extLst>
          </p:cNvPr>
          <p:cNvSpPr/>
          <p:nvPr/>
        </p:nvSpPr>
        <p:spPr>
          <a:xfrm>
            <a:off x="3446480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9B3E3B5-D4D2-45BB-AC63-3998048EA38E}"/>
              </a:ext>
            </a:extLst>
          </p:cNvPr>
          <p:cNvSpPr/>
          <p:nvPr/>
        </p:nvSpPr>
        <p:spPr>
          <a:xfrm>
            <a:off x="3884241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4C3A2F4-5217-4CBA-B49B-97C30AD9AF7B}"/>
              </a:ext>
            </a:extLst>
          </p:cNvPr>
          <p:cNvSpPr/>
          <p:nvPr/>
        </p:nvSpPr>
        <p:spPr>
          <a:xfrm>
            <a:off x="4310855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C694853-550B-407D-908F-E25F5D3530A5}"/>
              </a:ext>
            </a:extLst>
          </p:cNvPr>
          <p:cNvSpPr/>
          <p:nvPr/>
        </p:nvSpPr>
        <p:spPr>
          <a:xfrm>
            <a:off x="4703974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7C74574-BFF8-4B68-A697-2104C9770438}"/>
              </a:ext>
            </a:extLst>
          </p:cNvPr>
          <p:cNvSpPr/>
          <p:nvPr/>
        </p:nvSpPr>
        <p:spPr>
          <a:xfrm>
            <a:off x="5127447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B2D9A32-D949-4AF1-BFA8-2F76BD144694}"/>
              </a:ext>
            </a:extLst>
          </p:cNvPr>
          <p:cNvSpPr/>
          <p:nvPr/>
        </p:nvSpPr>
        <p:spPr>
          <a:xfrm>
            <a:off x="5544446" y="6120746"/>
            <a:ext cx="39959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A25638D-A1B5-44F9-9622-94150321D8AD}"/>
              </a:ext>
            </a:extLst>
          </p:cNvPr>
          <p:cNvSpPr/>
          <p:nvPr/>
        </p:nvSpPr>
        <p:spPr>
          <a:xfrm>
            <a:off x="6410225" y="2100762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E223289-0D30-443F-9128-003ED969EA44}"/>
              </a:ext>
            </a:extLst>
          </p:cNvPr>
          <p:cNvSpPr/>
          <p:nvPr/>
        </p:nvSpPr>
        <p:spPr>
          <a:xfrm>
            <a:off x="5941125" y="6120746"/>
            <a:ext cx="39959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2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2" grpId="0" animBg="1"/>
      <p:bldP spid="32" grpId="1" animBg="1"/>
      <p:bldP spid="42" grpId="0" animBg="1"/>
      <p:bldP spid="42" grpId="1" animBg="1"/>
      <p:bldP spid="42" grpId="2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36BBDE6-D1B1-4A27-B425-E4262BBC5344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610F958-B6B8-4503-A086-20AD587CB874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9004493-FD01-4296-B9F8-43A9AEFDCB8F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6EF6C88-A3FE-4A02-AB18-DF05B552563A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59DA0235-78DA-4E54-BE83-060AD3BCB197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AFE068-806E-4E83-85CC-C4A7C1B19E1D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A75B58-E40A-4127-9D60-344B182BA2CD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95811A-AE9D-4EF9-A0AC-FF6A5B06D9F6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6A7FDA-9922-46BD-A198-B84203FF1857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803350-514C-405A-BB23-3448553A6727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3BB058-CA19-49DA-B383-971AFFC11261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91EE76-7E8A-4EF4-82D0-CB6079E10B15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ED8DB8-E48F-472E-9022-528084AC4F45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F156227-CF5D-44DD-AFFF-1389A43B54E5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BA2CCF0-0E5A-4E1F-A55B-D52FA6064AEC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87681D81-B8D4-472D-829D-4E047C4F8750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A022C1D0-72D1-4F72-9032-B4B171D2E462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" name="流程图: 离页连接符 18">
            <a:extLst>
              <a:ext uri="{FF2B5EF4-FFF2-40B4-BE49-F238E27FC236}">
                <a16:creationId xmlns:a16="http://schemas.microsoft.com/office/drawing/2014/main" id="{F4E48DB9-75F8-4F2B-84F3-C13AEB85997B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8AE6CF1-5E7E-4531-B1F4-C5EBAD57132F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E9893F2-D729-4565-BB99-843072DE5674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821B1A-8ADC-43D8-BA12-70817DADBAC7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14D41A7-0DB3-43C2-A1D3-DB9CFCAD26D7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BEF892A-7AF1-49BA-9B5D-F551A9757231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6332F96-3B69-43A4-AA8C-3E2C37115D15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5C640CF-FE94-469B-9C00-3420E80BD12D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ACC746B-7BCA-4067-83D1-222C127C95DC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C66C9EE-9EAA-4261-9CCA-CD8D8F3D1DCD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606B2CB-CC84-47D5-BD3E-42B0352F5FD4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CDB01AA-85D4-4606-B2DD-024BA203818C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75BFD93-DAAD-4599-9C54-67F1EC40EA94}"/>
              </a:ext>
            </a:extLst>
          </p:cNvPr>
          <p:cNvSpPr/>
          <p:nvPr/>
        </p:nvSpPr>
        <p:spPr>
          <a:xfrm>
            <a:off x="3446480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5CEBCBE-2A12-474F-ADCA-4D17BA0204CF}"/>
              </a:ext>
            </a:extLst>
          </p:cNvPr>
          <p:cNvSpPr/>
          <p:nvPr/>
        </p:nvSpPr>
        <p:spPr>
          <a:xfrm>
            <a:off x="3884241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93091E0-B675-442E-84BA-D1D7A97F7458}"/>
              </a:ext>
            </a:extLst>
          </p:cNvPr>
          <p:cNvSpPr/>
          <p:nvPr/>
        </p:nvSpPr>
        <p:spPr>
          <a:xfrm>
            <a:off x="4310855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C0AD228-414B-4E4E-B807-377AF3E6FDBC}"/>
              </a:ext>
            </a:extLst>
          </p:cNvPr>
          <p:cNvSpPr/>
          <p:nvPr/>
        </p:nvSpPr>
        <p:spPr>
          <a:xfrm>
            <a:off x="4703974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5A42D18-1FC5-49E0-8226-FFCCBD12318D}"/>
              </a:ext>
            </a:extLst>
          </p:cNvPr>
          <p:cNvSpPr/>
          <p:nvPr/>
        </p:nvSpPr>
        <p:spPr>
          <a:xfrm>
            <a:off x="5127447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B9AC7C8-F8B2-46DD-8A23-C269407A83E1}"/>
              </a:ext>
            </a:extLst>
          </p:cNvPr>
          <p:cNvSpPr/>
          <p:nvPr/>
        </p:nvSpPr>
        <p:spPr>
          <a:xfrm>
            <a:off x="5544446" y="6120746"/>
            <a:ext cx="39959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9EA1413-9A4D-45FD-9742-B97904177CA8}"/>
              </a:ext>
            </a:extLst>
          </p:cNvPr>
          <p:cNvSpPr/>
          <p:nvPr/>
        </p:nvSpPr>
        <p:spPr>
          <a:xfrm>
            <a:off x="6410225" y="2100762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B301133-CC1E-4B50-B48F-7BE5ED64E823}"/>
              </a:ext>
            </a:extLst>
          </p:cNvPr>
          <p:cNvSpPr/>
          <p:nvPr/>
        </p:nvSpPr>
        <p:spPr>
          <a:xfrm>
            <a:off x="5941125" y="6120746"/>
            <a:ext cx="39959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81954B3-93EF-401C-A52C-47DD4273AF5B}"/>
              </a:ext>
            </a:extLst>
          </p:cNvPr>
          <p:cNvSpPr/>
          <p:nvPr/>
        </p:nvSpPr>
        <p:spPr>
          <a:xfrm>
            <a:off x="6340501" y="6120747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2" name="对话气泡: 椭圆形 41">
            <a:extLst>
              <a:ext uri="{FF2B5EF4-FFF2-40B4-BE49-F238E27FC236}">
                <a16:creationId xmlns:a16="http://schemas.microsoft.com/office/drawing/2014/main" id="{39F4E644-EE96-43E7-AAB2-D1A0CB6784E1}"/>
              </a:ext>
            </a:extLst>
          </p:cNvPr>
          <p:cNvSpPr/>
          <p:nvPr/>
        </p:nvSpPr>
        <p:spPr>
          <a:xfrm>
            <a:off x="3836707" y="3200400"/>
            <a:ext cx="2259293" cy="168014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完成所有操作</a:t>
            </a:r>
          </a:p>
        </p:txBody>
      </p:sp>
    </p:spTree>
    <p:extLst>
      <p:ext uri="{BB962C8B-B14F-4D97-AF65-F5344CB8AC3E}">
        <p14:creationId xmlns:p14="http://schemas.microsoft.com/office/powerpoint/2010/main" val="15162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9" grpId="0" animBg="1"/>
      <p:bldP spid="39" grpId="1" animBg="1"/>
      <p:bldP spid="39" grpId="2" animBg="1"/>
      <p:bldP spid="41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D105D2B-708B-474A-96AF-5D77CE726659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15C9990-145A-4418-B903-6A5B8BBF6F7C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5290423-2481-4531-84BC-54DD61868737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F11CB82-A736-45E8-BA10-86A569C5163C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34DE2A3D-1FE4-4983-8C0E-1DC29FB28FA1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DF77B0-A67E-4CE6-964A-DC92336421F8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2E9C26-C4A5-4018-8D4A-CCC6FCDF4593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9BB3AD-D2AA-462C-8E7A-733C057DE9FB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309D25-3545-4444-A4F9-92C3EB5214CA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D9E3E3-D239-490B-B5EB-D68F438A6435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C368232-0FF2-45EA-A287-C85F208418F6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A1E0727-D052-4C01-BAA3-2D627D2C5E47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B4E9B17-8116-42FF-BC16-B50D6985F603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AA8903-ABCD-4833-8A25-21E319636494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52C4E3-BCD1-4D0B-B0F3-E473EA409DFE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62D67F17-0F47-475F-A0B3-8D72E5A9EA9D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CB34154B-735C-497D-A4F7-6F4FDF2DB28A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" name="流程图: 离页连接符 18">
            <a:extLst>
              <a:ext uri="{FF2B5EF4-FFF2-40B4-BE49-F238E27FC236}">
                <a16:creationId xmlns:a16="http://schemas.microsoft.com/office/drawing/2014/main" id="{0D43E06F-7854-4A3A-A4C1-E99DC7676BDD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F70A8D-D5BE-4621-A6E3-59086058FADF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3801CFB-610B-4A48-B5E3-1A65CC3915F9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CEBCF4-EF92-4959-85E3-9CAE7D4C6491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3DC481A-8132-404F-9278-444CFBCFD259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CAA90A8-AE88-4B9A-AD47-50C7C95C179D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A5965D4-B3B6-4897-B24F-3FF4B969AD8A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9404DAB-1437-4B8E-A6AD-C349E80413DF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0B7464E-D2A2-4912-A7B9-9EF7AE411437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64885DF-8746-44B4-88F3-B9C3F20177A3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B96C47D-E290-4ABD-A24A-FE39CA762766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B08CF8-B0BD-4A1F-9D11-AF2C381704BE}"/>
              </a:ext>
            </a:extLst>
          </p:cNvPr>
          <p:cNvSpPr/>
          <p:nvPr/>
        </p:nvSpPr>
        <p:spPr>
          <a:xfrm>
            <a:off x="3446480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7911275-ECBD-44E4-BA55-E42DCC77A44B}"/>
              </a:ext>
            </a:extLst>
          </p:cNvPr>
          <p:cNvSpPr/>
          <p:nvPr/>
        </p:nvSpPr>
        <p:spPr>
          <a:xfrm>
            <a:off x="3884241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876849D-D3A2-4A15-8F1D-15E0AB24B48E}"/>
              </a:ext>
            </a:extLst>
          </p:cNvPr>
          <p:cNvSpPr/>
          <p:nvPr/>
        </p:nvSpPr>
        <p:spPr>
          <a:xfrm>
            <a:off x="4310855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9D801D9-4309-443F-8ACA-30D36A144345}"/>
              </a:ext>
            </a:extLst>
          </p:cNvPr>
          <p:cNvSpPr/>
          <p:nvPr/>
        </p:nvSpPr>
        <p:spPr>
          <a:xfrm>
            <a:off x="4703974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1AA9084-37AA-433B-B507-A095FD2BC976}"/>
              </a:ext>
            </a:extLst>
          </p:cNvPr>
          <p:cNvSpPr/>
          <p:nvPr/>
        </p:nvSpPr>
        <p:spPr>
          <a:xfrm>
            <a:off x="5127447" y="6113280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6A7434D-8CFA-414D-A380-304B920068B2}"/>
              </a:ext>
            </a:extLst>
          </p:cNvPr>
          <p:cNvSpPr/>
          <p:nvPr/>
        </p:nvSpPr>
        <p:spPr>
          <a:xfrm>
            <a:off x="5544446" y="6120746"/>
            <a:ext cx="39959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16B7E42-464E-4C6A-BCEC-1B4ED57E238E}"/>
              </a:ext>
            </a:extLst>
          </p:cNvPr>
          <p:cNvSpPr/>
          <p:nvPr/>
        </p:nvSpPr>
        <p:spPr>
          <a:xfrm>
            <a:off x="5941125" y="6120746"/>
            <a:ext cx="39959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BE1E7E-8730-412B-8433-88A20AC06506}"/>
              </a:ext>
            </a:extLst>
          </p:cNvPr>
          <p:cNvSpPr/>
          <p:nvPr/>
        </p:nvSpPr>
        <p:spPr>
          <a:xfrm>
            <a:off x="6340501" y="6120747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0" name="对话气泡: 椭圆形 39">
            <a:extLst>
              <a:ext uri="{FF2B5EF4-FFF2-40B4-BE49-F238E27FC236}">
                <a16:creationId xmlns:a16="http://schemas.microsoft.com/office/drawing/2014/main" id="{E4D73BCC-0AFF-44A4-8CD8-C259F7A95E58}"/>
              </a:ext>
            </a:extLst>
          </p:cNvPr>
          <p:cNvSpPr/>
          <p:nvPr/>
        </p:nvSpPr>
        <p:spPr>
          <a:xfrm>
            <a:off x="3836707" y="3200400"/>
            <a:ext cx="2259293" cy="168014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完成所有操作</a:t>
            </a:r>
          </a:p>
        </p:txBody>
      </p:sp>
    </p:spTree>
    <p:extLst>
      <p:ext uri="{BB962C8B-B14F-4D97-AF65-F5344CB8AC3E}">
        <p14:creationId xmlns:p14="http://schemas.microsoft.com/office/powerpoint/2010/main" val="3303715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054163C-CF6B-4D5C-A95C-36146D83C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93529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599D81D-E8E3-4778-94CD-478C5692CC0E}"/>
              </a:ext>
            </a:extLst>
          </p:cNvPr>
          <p:cNvSpPr txBox="1"/>
          <p:nvPr/>
        </p:nvSpPr>
        <p:spPr>
          <a:xfrm>
            <a:off x="5593529" y="0"/>
            <a:ext cx="178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9 9 </a:t>
            </a:r>
          </a:p>
          <a:p>
            <a:r>
              <a:rPr lang="en-US" altLang="zh-CN" dirty="0"/>
              <a:t>3 1 6 4 9 9 2 7 1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38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4C7360C-5EC7-4156-A8B5-EBB4AD0D4651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BCA1250-9CCC-4A08-BEC1-43817A9971B7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06E3559-70C1-4CDD-A680-E9245E661B58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ED7F60A-69B6-4062-98DA-84B5C2F7AA71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28061333-3DFF-479A-8509-B3133E232FD6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A04B5C-073E-412E-A0EE-16317120F0A9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4F7D6E-5B94-463D-9344-BC210FF27A5B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630C36-4ED2-4D83-AA90-AF9A5E93D405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62064A-61D1-43B8-9746-0A8B83069FFE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F88723-C887-4870-87EF-39FFFFA0FE9D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D19D07-BBA4-4B3E-9A3B-BB2D3FEE1175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D8EE86-FC0D-4934-B9F5-2F5A6F9E597C}"/>
              </a:ext>
            </a:extLst>
          </p:cNvPr>
          <p:cNvSpPr/>
          <p:nvPr/>
        </p:nvSpPr>
        <p:spPr>
          <a:xfrm>
            <a:off x="11217895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3A9A83-C4B4-4E07-B637-5723F458580E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7E7AD8-5A17-4114-A094-DD011B17AD9C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AF8A05-FAD4-43F0-AF48-B4BE27CA26BB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DFF75E5-4314-4F7D-9AE3-DF271D955DB8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DE5BF45E-913E-48E2-8396-35792961A829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07DD45EC-A898-4F13-B086-48E74D609175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7" name="流程图: 离页连接符 16">
            <a:extLst>
              <a:ext uri="{FF2B5EF4-FFF2-40B4-BE49-F238E27FC236}">
                <a16:creationId xmlns:a16="http://schemas.microsoft.com/office/drawing/2014/main" id="{1C771E85-A96B-4E3A-B28C-F250C9C2A44C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F1A31ED-4E62-432C-BDC0-A3E923C4EF6A}"/>
              </a:ext>
            </a:extLst>
          </p:cNvPr>
          <p:cNvSpPr/>
          <p:nvPr/>
        </p:nvSpPr>
        <p:spPr>
          <a:xfrm>
            <a:off x="6400797" y="209432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A2A96C6-D1E2-4F8D-B33B-E4BB8C910324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DBC491-46E8-4EAD-937F-7AD96B7046F5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75D4921-0934-4511-9852-BDBC4A89206E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CE1BDD9-4CDF-48BE-855E-AD0BB92E8A0C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D9B6301-770B-469C-9B06-722ED63E8E65}"/>
              </a:ext>
            </a:extLst>
          </p:cNvPr>
          <p:cNvSpPr/>
          <p:nvPr/>
        </p:nvSpPr>
        <p:spPr>
          <a:xfrm>
            <a:off x="7852518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1CD8D3-85B6-45BE-916E-04F9D774C200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D0FE017-7958-49D9-951D-0AC7134E8554}"/>
              </a:ext>
            </a:extLst>
          </p:cNvPr>
          <p:cNvSpPr/>
          <p:nvPr/>
        </p:nvSpPr>
        <p:spPr>
          <a:xfrm>
            <a:off x="1208200" y="5280582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A8ED5D-B5CC-42C0-A1B4-BF90FED0C1AB}"/>
              </a:ext>
            </a:extLst>
          </p:cNvPr>
          <p:cNvSpPr/>
          <p:nvPr/>
        </p:nvSpPr>
        <p:spPr>
          <a:xfrm>
            <a:off x="2575086" y="5280582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D87F397-1DB5-4B0E-97E5-AECB501CCC00}"/>
              </a:ext>
            </a:extLst>
          </p:cNvPr>
          <p:cNvCxnSpPr>
            <a:stCxn id="19" idx="1"/>
            <a:endCxn id="20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4496CBD-8969-473D-A454-75F8A46FEB68}"/>
              </a:ext>
            </a:extLst>
          </p:cNvPr>
          <p:cNvCxnSpPr>
            <a:stCxn id="20" idx="1"/>
            <a:endCxn id="22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BDFAB07-729A-4E56-B8FC-9841D3305DD0}"/>
              </a:ext>
            </a:extLst>
          </p:cNvPr>
          <p:cNvCxnSpPr>
            <a:stCxn id="22" idx="1"/>
            <a:endCxn id="26" idx="0"/>
          </p:cNvCxnSpPr>
          <p:nvPr/>
        </p:nvCxnSpPr>
        <p:spPr>
          <a:xfrm flipH="1">
            <a:off x="1425017" y="4176077"/>
            <a:ext cx="493338" cy="110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F10BFD8-E2D9-4E42-8C3B-1AB7B1CB5FFB}"/>
              </a:ext>
            </a:extLst>
          </p:cNvPr>
          <p:cNvCxnSpPr>
            <a:stCxn id="22" idx="3"/>
            <a:endCxn id="27" idx="0"/>
          </p:cNvCxnSpPr>
          <p:nvPr/>
        </p:nvCxnSpPr>
        <p:spPr>
          <a:xfrm>
            <a:off x="2351988" y="4176077"/>
            <a:ext cx="439915" cy="110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6574DDD-1E09-42E5-9DD6-2853013514FD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A915973-ABC5-4120-8C94-935844EAC4CE}"/>
              </a:ext>
            </a:extLst>
          </p:cNvPr>
          <p:cNvCxnSpPr>
            <a:stCxn id="19" idx="3"/>
            <a:endCxn id="21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DEDE5FD-CF81-4432-AC48-5634925E89B1}"/>
              </a:ext>
            </a:extLst>
          </p:cNvPr>
          <p:cNvCxnSpPr>
            <a:stCxn id="21" idx="1"/>
            <a:endCxn id="24" idx="0"/>
          </p:cNvCxnSpPr>
          <p:nvPr/>
        </p:nvCxnSpPr>
        <p:spPr>
          <a:xfrm flipH="1">
            <a:off x="8069335" y="3029148"/>
            <a:ext cx="1187778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8615046-EF80-40F7-B39F-8B22EC200AAE}"/>
              </a:ext>
            </a:extLst>
          </p:cNvPr>
          <p:cNvCxnSpPr>
            <a:stCxn id="21" idx="3"/>
            <a:endCxn id="9" idx="0"/>
          </p:cNvCxnSpPr>
          <p:nvPr/>
        </p:nvCxnSpPr>
        <p:spPr>
          <a:xfrm>
            <a:off x="9690746" y="3029148"/>
            <a:ext cx="1743966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418384FC-79D4-4090-8296-8A4A8EFBDA28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DF1E9A7-EDE4-4998-9B51-21612FD5E173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5799718-2302-4D3B-B7A0-7DCDFBF005F1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333F59E-D807-4835-B31A-911BB8064C89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2F476F7-5796-4E77-90E4-CB64BECD3FD6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F4C11C6-8764-494F-A635-D2F87EB22872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AE0A702-439C-4702-8078-866481954673}"/>
              </a:ext>
            </a:extLst>
          </p:cNvPr>
          <p:cNvSpPr txBox="1"/>
          <p:nvPr/>
        </p:nvSpPr>
        <p:spPr>
          <a:xfrm>
            <a:off x="1098622" y="454482"/>
            <a:ext cx="178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9 9 </a:t>
            </a:r>
          </a:p>
          <a:p>
            <a:r>
              <a:rPr lang="en-US" altLang="zh-CN" dirty="0"/>
              <a:t>3 1 6 4 9 9 2 7 1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35043A0-E830-428A-ADEA-42B9A28C7660}"/>
              </a:ext>
            </a:extLst>
          </p:cNvPr>
          <p:cNvSpPr/>
          <p:nvPr/>
        </p:nvSpPr>
        <p:spPr>
          <a:xfrm>
            <a:off x="-6674" y="66391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9064877-DA32-441E-B77D-8B1907DCDEF7}"/>
              </a:ext>
            </a:extLst>
          </p:cNvPr>
          <p:cNvSpPr/>
          <p:nvPr/>
        </p:nvSpPr>
        <p:spPr>
          <a:xfrm>
            <a:off x="3486" y="6511076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Down(4)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14B5A07-8B86-4D63-B0A7-2A113D963ACF}"/>
              </a:ext>
            </a:extLst>
          </p:cNvPr>
          <p:cNvSpPr/>
          <p:nvPr/>
        </p:nvSpPr>
        <p:spPr>
          <a:xfrm>
            <a:off x="3486" y="619408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Down(9)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D928168-FA4A-46FF-A2B6-936541C4BD60}"/>
              </a:ext>
            </a:extLst>
          </p:cNvPr>
          <p:cNvSpPr/>
          <p:nvPr/>
        </p:nvSpPr>
        <p:spPr>
          <a:xfrm>
            <a:off x="-405" y="652534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Down(3)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0A3AFA6-850F-4867-A5B2-694CDC1D9A44}"/>
              </a:ext>
            </a:extLst>
          </p:cNvPr>
          <p:cNvSpPr/>
          <p:nvPr/>
        </p:nvSpPr>
        <p:spPr>
          <a:xfrm>
            <a:off x="4832" y="6197687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6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05339 0.1969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983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44444E-6 L -0.05378 -0.1967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-983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8 4.44444E-6 L 0.04179 0.03981 C 0.05156 0.04907 0.06627 0.05439 0.08164 0.05439 C 0.09922 0.05439 0.11328 0.04907 0.12304 0.03981 L 0.1707 4.44444E-6 " pathEditMode="relative" rAng="0" ptsTypes="AAA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9" y="270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-2.96296E-6 L -0.0474 0.03843 C -0.05677 0.04723 -0.07136 0.05232 -0.08646 0.05232 C -0.10378 0.05232 -0.11771 0.04723 -0.12722 0.03843 L -0.17331 -2.96296E-6 " pathEditMode="relative" rAng="0" ptsTypes="AAAAA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33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6094 0.1673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7" y="8356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6 L -0.16094 -0.16713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47" y="-8356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0023 L 0.03724 0.04005 C 0.04492 0.04908 0.05664 0.05394 0.06888 0.05394 C 0.08281 0.05394 0.09401 0.04908 0.10169 0.04005 L 0.13906 0.00023 " pathEditMode="relative" rAng="0" ptsTypes="AAAAA">
                                      <p:cBhvr>
                                        <p:cTn id="9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53" y="2685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0023 L -0.03828 0.03889 C -0.04597 0.04769 -0.05768 0.05255 -0.06992 0.05255 C -0.08373 0.05255 -0.09492 0.04769 -0.10261 0.03889 L -0.13985 0.00023 " pathEditMode="relative" rAng="0" ptsTypes="AAAAA">
                                      <p:cBhvr>
                                        <p:cTn id="9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53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9" grpId="1" animBg="1"/>
      <p:bldP spid="11" grpId="0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4" grpId="0" animBg="1"/>
      <p:bldP spid="25" grpId="0" animBg="1"/>
      <p:bldP spid="26" grpId="0" animBg="1"/>
      <p:bldP spid="27" grpId="0" animBg="1"/>
      <p:bldP spid="27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0FE5FE6-9D9F-4B74-85CC-3670479EDD18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70DB0EE-990B-4CB1-A6C5-757F980BCC2E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85D26A-3FA7-4609-9338-F6644323B285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8DCC257-EA74-481E-B7F6-79AAD69A435B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FE04DCDD-35B3-492F-A0C5-02A268BAD1B7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5AB8ED-3A81-4836-9CCB-3F34D3F3FAC3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ECDA98-9443-481F-ACA5-4DD8CB9A19CE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637C55-7183-483E-AF46-39AB3492EF25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DB9FD8-25FD-4C9A-8A68-5180CEBF1D11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C60C4C-E6B7-446A-B474-CF095AC1A9D1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1FCCC8-0690-4D11-8C45-4EA8B69706D0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47FA073-7EC0-476E-9941-DCC55F493FEA}"/>
              </a:ext>
            </a:extLst>
          </p:cNvPr>
          <p:cNvSpPr/>
          <p:nvPr/>
        </p:nvSpPr>
        <p:spPr>
          <a:xfrm>
            <a:off x="11217895" y="393097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B42AA0-0F9D-4C6F-8258-0F3AF613D21A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6DB392-17D7-4747-A86D-0F76CE85F89D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2B4421-D623-4C4C-A2D1-0D6E5EFBCE1E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F2BA33-4345-40CB-B0E5-F5BD0030E746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141214D9-913D-4057-85E3-579C7779FACB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CDCADCD3-5B61-4C7B-AF33-DC9A8E5410EC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0" name="流程图: 离页连接符 19">
            <a:extLst>
              <a:ext uri="{FF2B5EF4-FFF2-40B4-BE49-F238E27FC236}">
                <a16:creationId xmlns:a16="http://schemas.microsoft.com/office/drawing/2014/main" id="{8963B37C-CDE1-4940-8A2A-982C15843049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55006C4-2106-426A-9A6D-5F180E4DA090}"/>
              </a:ext>
            </a:extLst>
          </p:cNvPr>
          <p:cNvSpPr/>
          <p:nvPr/>
        </p:nvSpPr>
        <p:spPr>
          <a:xfrm>
            <a:off x="6400797" y="209432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E0CBA9F-8443-48AE-A739-C5CF60C7641A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1F33294-DD2C-4D02-9AB4-DDD905F33BC0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428B56A-3D05-4596-AF8A-65CE8B4EFBAB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6CC779-9DC0-4350-AD49-80333F8859E2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9BF6B5E-5E3E-4D01-9457-C34C71E21A49}"/>
              </a:ext>
            </a:extLst>
          </p:cNvPr>
          <p:cNvSpPr/>
          <p:nvPr/>
        </p:nvSpPr>
        <p:spPr>
          <a:xfrm>
            <a:off x="7852518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FCDD725-161B-427D-B289-CC6B32165E8F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ADA94E7-89DC-4EE2-BF55-8D8F073E1D5D}"/>
              </a:ext>
            </a:extLst>
          </p:cNvPr>
          <p:cNvSpPr/>
          <p:nvPr/>
        </p:nvSpPr>
        <p:spPr>
          <a:xfrm>
            <a:off x="1208200" y="5280582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1EF1912-27FC-46A2-A522-B08439D36AED}"/>
              </a:ext>
            </a:extLst>
          </p:cNvPr>
          <p:cNvSpPr/>
          <p:nvPr/>
        </p:nvSpPr>
        <p:spPr>
          <a:xfrm>
            <a:off x="2575086" y="5280582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0942958-8790-45FC-837A-3833501BE519}"/>
              </a:ext>
            </a:extLst>
          </p:cNvPr>
          <p:cNvCxnSpPr>
            <a:stCxn id="21" idx="1"/>
            <a:endCxn id="22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38003AB-B4E4-420E-827F-05128791D2F1}"/>
              </a:ext>
            </a:extLst>
          </p:cNvPr>
          <p:cNvCxnSpPr>
            <a:stCxn id="22" idx="1"/>
            <a:endCxn id="24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4820348-375F-45DB-A467-3DE28C27273A}"/>
              </a:ext>
            </a:extLst>
          </p:cNvPr>
          <p:cNvCxnSpPr>
            <a:stCxn id="24" idx="1"/>
            <a:endCxn id="28" idx="0"/>
          </p:cNvCxnSpPr>
          <p:nvPr/>
        </p:nvCxnSpPr>
        <p:spPr>
          <a:xfrm flipH="1">
            <a:off x="1425017" y="4176077"/>
            <a:ext cx="493338" cy="110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3BBA7BB-171A-4FFC-923C-9E6040974E9D}"/>
              </a:ext>
            </a:extLst>
          </p:cNvPr>
          <p:cNvCxnSpPr>
            <a:stCxn id="24" idx="3"/>
            <a:endCxn id="29" idx="0"/>
          </p:cNvCxnSpPr>
          <p:nvPr/>
        </p:nvCxnSpPr>
        <p:spPr>
          <a:xfrm>
            <a:off x="2351988" y="4176077"/>
            <a:ext cx="439915" cy="110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F3BEB6D-48E5-4887-AB8C-722BBF8CC915}"/>
              </a:ext>
            </a:extLst>
          </p:cNvPr>
          <p:cNvCxnSpPr>
            <a:stCxn id="22" idx="3"/>
            <a:endCxn id="25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D1026D8-CA81-4D2F-995D-2F067726E247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C0E18FE-612C-44E8-B3AA-19B02E4E08A3}"/>
              </a:ext>
            </a:extLst>
          </p:cNvPr>
          <p:cNvCxnSpPr>
            <a:stCxn id="23" idx="1"/>
            <a:endCxn id="26" idx="0"/>
          </p:cNvCxnSpPr>
          <p:nvPr/>
        </p:nvCxnSpPr>
        <p:spPr>
          <a:xfrm flipH="1">
            <a:off x="8069335" y="3029148"/>
            <a:ext cx="1187778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8153C1C-1CD1-44D7-B90D-02B5684F0431}"/>
              </a:ext>
            </a:extLst>
          </p:cNvPr>
          <p:cNvCxnSpPr>
            <a:stCxn id="23" idx="3"/>
            <a:endCxn id="13" idx="0"/>
          </p:cNvCxnSpPr>
          <p:nvPr/>
        </p:nvCxnSpPr>
        <p:spPr>
          <a:xfrm>
            <a:off x="9690746" y="3029148"/>
            <a:ext cx="1743966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A6C7BC5-15B7-4848-BA25-FD092E590EBD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3CC3234-7690-420A-BA98-16E78335361F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E22907F-46A4-4895-93C6-33AC13EFB644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863A8D7-897F-4202-A940-01D65210A784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9250547-F254-4923-B9E7-B5790093FB48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F470AE3-B032-4E76-91E7-A012750800C4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493F8CD-A8EA-442E-81FC-A10FFD7EBEF2}"/>
              </a:ext>
            </a:extLst>
          </p:cNvPr>
          <p:cNvSpPr/>
          <p:nvPr/>
        </p:nvSpPr>
        <p:spPr>
          <a:xfrm>
            <a:off x="-6674" y="66391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463A40B-A06F-4BA3-AC4D-0F1AF4A59DAE}"/>
              </a:ext>
            </a:extLst>
          </p:cNvPr>
          <p:cNvSpPr/>
          <p:nvPr/>
        </p:nvSpPr>
        <p:spPr>
          <a:xfrm>
            <a:off x="3486" y="6511076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Down(2)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28B0F1F-079E-4E53-B934-74AB6A1CC4B0}"/>
              </a:ext>
            </a:extLst>
          </p:cNvPr>
          <p:cNvSpPr/>
          <p:nvPr/>
        </p:nvSpPr>
        <p:spPr>
          <a:xfrm>
            <a:off x="-6046" y="6499906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06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-0.21289 0.100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51" y="5023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21302 -0.1007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51" y="-502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0.03555 0.00023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96296E-6 L -0.03555 -4.44444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1" grpId="0" animBg="1"/>
      <p:bldP spid="21" grpId="2" animBg="1"/>
      <p:bldP spid="22" grpId="0" animBg="1"/>
      <p:bldP spid="22" grpId="1" animBg="1"/>
      <p:bldP spid="22" grpId="2" animBg="1"/>
      <p:bldP spid="22" grpId="3" animBg="1"/>
      <p:bldP spid="22" grpId="4" animBg="1"/>
      <p:bldP spid="23" grpId="0" animBg="1"/>
      <p:bldP spid="24" grpId="0" animBg="1"/>
      <p:bldP spid="25" grpId="0" animBg="1"/>
      <p:bldP spid="46" grpId="0" animBg="1"/>
      <p:bldP spid="46" grpId="1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D76F7842-9948-400D-872C-C7E7BD267EE4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B6D7D8A-4E09-4311-824C-F8CDBDF4D406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AE1876F-7988-4748-8A5E-A7FC47AED048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903F7FA-2997-454B-B34A-E4F3CD0728E4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BA57F14E-DAE1-458A-8133-55ED95446A1E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7112D4-9B78-4FFB-86DC-89FA74542C90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9FD723-04A9-4263-AD88-85BDBD1A725E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D9FED4-0D61-4F97-A4DD-83E6DF7F9BD0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F25956-CC17-4FE6-9297-0D4D84174864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4B24058-2258-4F3B-BBAB-ED0F62D9F3B5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A3FE2E-C2B5-4636-A3A6-F38AAB9486EE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F8CB501-8485-4DDD-9008-F2D81EB9762F}"/>
              </a:ext>
            </a:extLst>
          </p:cNvPr>
          <p:cNvSpPr/>
          <p:nvPr/>
        </p:nvSpPr>
        <p:spPr>
          <a:xfrm>
            <a:off x="11217895" y="393097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52997D-EA2D-4D75-83F7-7C91023A709F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15F191-3642-47F3-B94E-41A60902AA5A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FF5C16-F51B-4549-B9B1-22F6B9C4FAA2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42B6456-94A3-470C-A9D1-010A58CB3F76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89AFD852-3F1A-4069-BE42-5F3D4E4A11A7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46069CA9-E1E5-45F2-A7CC-98E615CE8B73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0" name="流程图: 离页连接符 19">
            <a:extLst>
              <a:ext uri="{FF2B5EF4-FFF2-40B4-BE49-F238E27FC236}">
                <a16:creationId xmlns:a16="http://schemas.microsoft.com/office/drawing/2014/main" id="{5AEE6182-461F-4D55-839D-54B8473E95B8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8D40277-EE9B-43FC-BA56-5ADD21FA0E3E}"/>
              </a:ext>
            </a:extLst>
          </p:cNvPr>
          <p:cNvSpPr/>
          <p:nvPr/>
        </p:nvSpPr>
        <p:spPr>
          <a:xfrm>
            <a:off x="6400797" y="209432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A3B248-0784-4FA1-8883-8E7655EFFABA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EF155AF-2AE0-40FD-8262-3A379C8B3C56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188C0D8-5242-4372-AAE4-A0B4AD0EF4F1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EFB782-4158-4021-9CDF-E96BA016F883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C416D9F-C9F7-4AE3-A8E7-D752762FD6D3}"/>
              </a:ext>
            </a:extLst>
          </p:cNvPr>
          <p:cNvSpPr/>
          <p:nvPr/>
        </p:nvSpPr>
        <p:spPr>
          <a:xfrm>
            <a:off x="7852518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E673390-ECC2-4819-92A3-1B94349F9E9C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8551C81-3BC1-46B8-A8C1-5CD250BB9007}"/>
              </a:ext>
            </a:extLst>
          </p:cNvPr>
          <p:cNvSpPr/>
          <p:nvPr/>
        </p:nvSpPr>
        <p:spPr>
          <a:xfrm>
            <a:off x="1208200" y="5280582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20FBDCE-582C-49FF-86F9-21802CEF27D4}"/>
              </a:ext>
            </a:extLst>
          </p:cNvPr>
          <p:cNvSpPr/>
          <p:nvPr/>
        </p:nvSpPr>
        <p:spPr>
          <a:xfrm>
            <a:off x="2575086" y="5280582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37BEFCB-D3E2-4595-9823-7AD9E3A0FD81}"/>
              </a:ext>
            </a:extLst>
          </p:cNvPr>
          <p:cNvCxnSpPr>
            <a:stCxn id="21" idx="1"/>
            <a:endCxn id="22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2A68C7B-A62E-4C5B-B1A3-43E9A4DC717C}"/>
              </a:ext>
            </a:extLst>
          </p:cNvPr>
          <p:cNvCxnSpPr>
            <a:stCxn id="22" idx="1"/>
            <a:endCxn id="24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33807C9-74F0-499F-BDB0-5D4DA7281C5E}"/>
              </a:ext>
            </a:extLst>
          </p:cNvPr>
          <p:cNvCxnSpPr>
            <a:stCxn id="24" idx="1"/>
            <a:endCxn id="28" idx="0"/>
          </p:cNvCxnSpPr>
          <p:nvPr/>
        </p:nvCxnSpPr>
        <p:spPr>
          <a:xfrm flipH="1">
            <a:off x="1425017" y="4176077"/>
            <a:ext cx="493338" cy="110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20BD8C5-6D01-4B09-83DE-0D27215D1692}"/>
              </a:ext>
            </a:extLst>
          </p:cNvPr>
          <p:cNvCxnSpPr>
            <a:stCxn id="24" idx="3"/>
            <a:endCxn id="29" idx="0"/>
          </p:cNvCxnSpPr>
          <p:nvPr/>
        </p:nvCxnSpPr>
        <p:spPr>
          <a:xfrm>
            <a:off x="2351988" y="4176077"/>
            <a:ext cx="439915" cy="110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0347618-688A-43D4-9E56-4B5E2994220D}"/>
              </a:ext>
            </a:extLst>
          </p:cNvPr>
          <p:cNvCxnSpPr>
            <a:stCxn id="22" idx="3"/>
            <a:endCxn id="25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09784D7-200D-40C0-A4FC-51E404DD398C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3902F40-B922-4A2B-A79B-5C30E5E1C867}"/>
              </a:ext>
            </a:extLst>
          </p:cNvPr>
          <p:cNvCxnSpPr>
            <a:stCxn id="23" idx="1"/>
            <a:endCxn id="26" idx="0"/>
          </p:cNvCxnSpPr>
          <p:nvPr/>
        </p:nvCxnSpPr>
        <p:spPr>
          <a:xfrm flipH="1">
            <a:off x="8069335" y="3029148"/>
            <a:ext cx="1187778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2D302D4-CE57-41F6-8B2B-2C4FD7D078CC}"/>
              </a:ext>
            </a:extLst>
          </p:cNvPr>
          <p:cNvCxnSpPr>
            <a:stCxn id="23" idx="3"/>
            <a:endCxn id="13" idx="0"/>
          </p:cNvCxnSpPr>
          <p:nvPr/>
        </p:nvCxnSpPr>
        <p:spPr>
          <a:xfrm>
            <a:off x="9690746" y="3029148"/>
            <a:ext cx="1743966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A66E166-C03C-41E8-953B-E69B4775CD17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4DE6196-AC8C-4806-85A9-010771CE414D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1CA1211-D3D2-413C-B59B-165F47714997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9CE8CCF-D083-48E7-879D-6205125116FB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EE94DAE-5CE5-458E-B438-D9B5FD993D21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416F87A-BDD9-4434-9804-9C77CC425391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ABCC2FC-6E93-4920-8E31-B8D2EF07D636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8EC06BF-DB66-48DB-97ED-CC88048AE85D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5EE2D0A-5981-47D3-ABA4-FD37D803C8A4}"/>
              </a:ext>
            </a:extLst>
          </p:cNvPr>
          <p:cNvSpPr/>
          <p:nvPr/>
        </p:nvSpPr>
        <p:spPr>
          <a:xfrm>
            <a:off x="-7128" y="6216391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Down(2)</a:t>
            </a:r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B462C6D-C478-4A16-81F5-0E62D6C7DD09}"/>
              </a:ext>
            </a:extLst>
          </p:cNvPr>
          <p:cNvSpPr/>
          <p:nvPr/>
        </p:nvSpPr>
        <p:spPr>
          <a:xfrm>
            <a:off x="-6674" y="5912556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Down(4)</a:t>
            </a:r>
            <a:endParaRPr lang="zh-CN" altLang="en-US" dirty="0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1F827BDA-6C3E-4F22-A841-87146BCAC3BE}"/>
              </a:ext>
            </a:extLst>
          </p:cNvPr>
          <p:cNvSpPr/>
          <p:nvPr/>
        </p:nvSpPr>
        <p:spPr>
          <a:xfrm>
            <a:off x="3362960" y="6106160"/>
            <a:ext cx="2434524" cy="5240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小根堆初始化完成</a:t>
            </a:r>
          </a:p>
        </p:txBody>
      </p:sp>
    </p:spTree>
    <p:extLst>
      <p:ext uri="{BB962C8B-B14F-4D97-AF65-F5344CB8AC3E}">
        <p14:creationId xmlns:p14="http://schemas.microsoft.com/office/powerpoint/2010/main" val="380162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15469 -0.1671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34" y="-835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15456 0.1671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34" y="842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96296E-6 L 0.06888 -4.44444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-0.06888 -4.44444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2" grpId="0" animBg="1"/>
      <p:bldP spid="22" grpId="1" animBg="1"/>
      <p:bldP spid="22" grpId="2" animBg="1"/>
      <p:bldP spid="22" grpId="3" animBg="1"/>
      <p:bldP spid="24" grpId="0" animBg="1"/>
      <p:bldP spid="24" grpId="1" animBg="1"/>
      <p:bldP spid="24" grpId="2" animBg="1"/>
      <p:bldP spid="25" grpId="0" animBg="1"/>
      <p:bldP spid="28" grpId="0" animBg="1"/>
      <p:bldP spid="29" grpId="0" animBg="1"/>
      <p:bldP spid="47" grpId="0" animBg="1"/>
      <p:bldP spid="94" grpId="0" animBg="1"/>
      <p:bldP spid="94" grpId="1" animBg="1"/>
      <p:bldP spid="95" grpId="0" animBg="1"/>
      <p:bldP spid="95" grpId="1" animBg="1"/>
      <p:bldP spid="9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FDD2EEA-B29E-418D-989C-BB37765DE0FB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65D4708-03C4-425E-895E-7F44D5C9FE7A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984AFD9-7C0D-40DB-8BBC-5895A0BC37E6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2E61731-34B4-4595-BB82-ABC596C8668D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F9D759F2-6B3E-4B7B-92AE-8AE58159E9D1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E9C50B-769C-468F-B002-3ACBE27AB6B0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0685D2-2923-4D9D-88F1-BE64ABD7BAD5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4F13B3-53DD-4E85-98AD-2A2711055AA2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AE31626-6F18-48AD-A585-826422268C14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62D9C00-650D-4D6E-9D70-5B427A68BFD5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96DA15-C488-4BD5-98D8-036B76DF7A6F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B03831A-BE4C-4210-97C5-D6295571B386}"/>
              </a:ext>
            </a:extLst>
          </p:cNvPr>
          <p:cNvSpPr/>
          <p:nvPr/>
        </p:nvSpPr>
        <p:spPr>
          <a:xfrm>
            <a:off x="11217895" y="393097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978606-73BC-4CF2-86A5-1CB3F311CC2E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173E61-1499-4426-9E66-0B5966DF9022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6E00E2-D313-43DC-BFEB-C87824EC2BBF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E7A1E7-03E7-44C5-BB4D-CDC97A8D303C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857F614C-8C4A-437F-B591-80FD20A0939F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060C288E-4405-486B-8D2B-EC85905B2874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0" name="流程图: 离页连接符 19">
            <a:extLst>
              <a:ext uri="{FF2B5EF4-FFF2-40B4-BE49-F238E27FC236}">
                <a16:creationId xmlns:a16="http://schemas.microsoft.com/office/drawing/2014/main" id="{EB326698-B811-4BC5-867F-82DDC4D9C9CB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C7FE60-2630-4992-85DE-082D3C52A403}"/>
              </a:ext>
            </a:extLst>
          </p:cNvPr>
          <p:cNvSpPr/>
          <p:nvPr/>
        </p:nvSpPr>
        <p:spPr>
          <a:xfrm>
            <a:off x="6400797" y="209432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C7279BB-AA11-401D-81C6-291E9136B791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73C557E-5B44-4672-A97C-0868C9FE4A48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7C7405F-3085-4CA7-8F72-6903414FA487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876826E-B398-46AD-8F19-AB9AC3404474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94F8EC4-5B6E-45AB-849E-74B8980E05A6}"/>
              </a:ext>
            </a:extLst>
          </p:cNvPr>
          <p:cNvSpPr/>
          <p:nvPr/>
        </p:nvSpPr>
        <p:spPr>
          <a:xfrm>
            <a:off x="7852518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15F8E01-D805-4C5E-9E21-82BFC091E1E3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73D9723-CD2B-43B9-8B20-F09FEB764ED6}"/>
              </a:ext>
            </a:extLst>
          </p:cNvPr>
          <p:cNvSpPr/>
          <p:nvPr/>
        </p:nvSpPr>
        <p:spPr>
          <a:xfrm>
            <a:off x="1208200" y="5280582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685739C-4A60-41DD-923C-9FD3EE68EA2E}"/>
              </a:ext>
            </a:extLst>
          </p:cNvPr>
          <p:cNvSpPr/>
          <p:nvPr/>
        </p:nvSpPr>
        <p:spPr>
          <a:xfrm>
            <a:off x="2575086" y="5280582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FA6F5C3-9B89-4D8C-BB34-D7CA7623C9B6}"/>
              </a:ext>
            </a:extLst>
          </p:cNvPr>
          <p:cNvCxnSpPr>
            <a:stCxn id="21" idx="1"/>
            <a:endCxn id="22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578ECA1-A9A1-40A1-8783-F34FE69DF0A3}"/>
              </a:ext>
            </a:extLst>
          </p:cNvPr>
          <p:cNvCxnSpPr>
            <a:stCxn id="22" idx="1"/>
            <a:endCxn id="24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D08BE71-9D58-4075-B4AA-A55B99220828}"/>
              </a:ext>
            </a:extLst>
          </p:cNvPr>
          <p:cNvCxnSpPr>
            <a:stCxn id="24" idx="3"/>
            <a:endCxn id="29" idx="0"/>
          </p:cNvCxnSpPr>
          <p:nvPr/>
        </p:nvCxnSpPr>
        <p:spPr>
          <a:xfrm>
            <a:off x="2351988" y="4176077"/>
            <a:ext cx="439915" cy="110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428A535-CB22-4FEA-852C-9C823977A3DD}"/>
              </a:ext>
            </a:extLst>
          </p:cNvPr>
          <p:cNvCxnSpPr>
            <a:stCxn id="22" idx="3"/>
            <a:endCxn id="25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3272C66-6132-40AA-9295-BC1B24CF5140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62D5F14-88DF-45A7-BC1A-DC5942609D3F}"/>
              </a:ext>
            </a:extLst>
          </p:cNvPr>
          <p:cNvCxnSpPr>
            <a:stCxn id="23" idx="1"/>
            <a:endCxn id="26" idx="0"/>
          </p:cNvCxnSpPr>
          <p:nvPr/>
        </p:nvCxnSpPr>
        <p:spPr>
          <a:xfrm flipH="1">
            <a:off x="8069335" y="3029148"/>
            <a:ext cx="1187778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8B15AF0-0654-4361-A970-F8E17638FE03}"/>
              </a:ext>
            </a:extLst>
          </p:cNvPr>
          <p:cNvCxnSpPr>
            <a:stCxn id="23" idx="3"/>
            <a:endCxn id="13" idx="0"/>
          </p:cNvCxnSpPr>
          <p:nvPr/>
        </p:nvCxnSpPr>
        <p:spPr>
          <a:xfrm>
            <a:off x="9690746" y="3029148"/>
            <a:ext cx="1743966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96141F5-9387-4059-B818-B124A70A4354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F52B8DF-722E-45F7-A9C4-A00A1216F406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380A73D-C86D-4336-AE75-7778A537E7C3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85DD312-18A0-485F-A3BB-9B0A3CE8ECB2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7CBCD8B-282C-47C6-A424-E68971E88E1C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828DE9A-854C-40E7-AB08-EBA038A267E0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93DC663-BC2F-4DA0-BB50-71D83A05A7E6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2AFC247-DD74-4420-B3A8-93534F3BD2BF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568589C-768E-40C3-8ECD-678CDB7BB974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145DFB0-6B59-4BBA-96A8-65585908A374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97CBEFB-E4B2-437F-8D7E-75DCAB0D605E}"/>
              </a:ext>
            </a:extLst>
          </p:cNvPr>
          <p:cNvCxnSpPr>
            <a:stCxn id="24" idx="1"/>
            <a:endCxn id="28" idx="0"/>
          </p:cNvCxnSpPr>
          <p:nvPr/>
        </p:nvCxnSpPr>
        <p:spPr>
          <a:xfrm flipH="1">
            <a:off x="1425017" y="4176077"/>
            <a:ext cx="493338" cy="110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7C5ED51A-5AB7-4F38-A69C-BA0CDE4D3506}"/>
              </a:ext>
            </a:extLst>
          </p:cNvPr>
          <p:cNvSpPr/>
          <p:nvPr/>
        </p:nvSpPr>
        <p:spPr>
          <a:xfrm>
            <a:off x="6402809" y="209313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11022B8-6C7E-4306-9C2E-FE046DA45F0D}"/>
              </a:ext>
            </a:extLst>
          </p:cNvPr>
          <p:cNvSpPr/>
          <p:nvPr/>
        </p:nvSpPr>
        <p:spPr>
          <a:xfrm>
            <a:off x="383835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D2B351F-3187-4069-BA89-B72C50CDDCA2}"/>
              </a:ext>
            </a:extLst>
          </p:cNvPr>
          <p:cNvSpPr/>
          <p:nvPr/>
        </p:nvSpPr>
        <p:spPr>
          <a:xfrm>
            <a:off x="3853985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FFBFF39-F6C7-4D45-9A69-DDDC01F8BCE4}"/>
              </a:ext>
            </a:extLst>
          </p:cNvPr>
          <p:cNvSpPr/>
          <p:nvPr/>
        </p:nvSpPr>
        <p:spPr>
          <a:xfrm>
            <a:off x="4287618" y="752260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40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-0.21302 0.1002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51" y="500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21315 -0.100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51" y="-504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1" grpId="0" animBg="1"/>
      <p:bldP spid="22" grpId="0" animBg="1"/>
      <p:bldP spid="22" grpId="1" animBg="1"/>
      <p:bldP spid="22" grpId="2" animBg="1"/>
      <p:bldP spid="23" grpId="0" animBg="1"/>
      <p:bldP spid="29" grpId="0" animBg="1"/>
      <p:bldP spid="45" grpId="0" animBg="1"/>
      <p:bldP spid="50" grpId="0" animBg="1"/>
      <p:bldP spid="55" grpId="0" animBg="1"/>
      <p:bldP spid="55" grpId="1" animBg="1"/>
      <p:bldP spid="55" grpId="2" animBg="1"/>
      <p:bldP spid="56" grpId="0" animBg="1"/>
      <p:bldP spid="56" grpId="1" animBg="1"/>
      <p:bldP spid="57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D55F81DF-97CA-4B46-9F0B-B6BFFF7F215C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E60AEF1-3448-4B73-B1F0-20062FF1111C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3832F41-09BA-4EA2-904A-4CAEC48679E8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B688B64-AF61-41C8-92B4-A15C375B1EC0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42465E6-8C27-49BF-A601-E32D75B3FA1A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CD48B6-9698-4985-BD97-3D3FA8CA60ED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C87259-EE0D-42CC-BC12-1C30AE2A0E5C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5309E7-1CD0-4862-92BD-3D6DB82A7419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129557-4D5A-4131-8DBE-2BC9D497AAAB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8AECEE-8191-42A9-877D-13D42B1D7ACC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49240E-D523-4CA5-9E1A-20725D66D4C0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DA45F5-6EDE-43EB-82CC-992BC11AD917}"/>
              </a:ext>
            </a:extLst>
          </p:cNvPr>
          <p:cNvSpPr/>
          <p:nvPr/>
        </p:nvSpPr>
        <p:spPr>
          <a:xfrm>
            <a:off x="11217895" y="393097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9DFE8EC-44BF-4FC6-9CF1-84B0E7F87F01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5FA61D6-D25F-4357-9B06-F929A0664714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CAAC245-3BB5-4517-B03C-36E21E20FC6D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AE07389-9215-4AA3-82DD-BDF963DEFF49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031EB3A-ADA6-4F0F-B5C4-8BBF3C739C10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5222A95F-3ACE-4B3A-823B-08B6DF9C1A3A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0" name="流程图: 离页连接符 19">
            <a:extLst>
              <a:ext uri="{FF2B5EF4-FFF2-40B4-BE49-F238E27FC236}">
                <a16:creationId xmlns:a16="http://schemas.microsoft.com/office/drawing/2014/main" id="{6690A572-AC2D-454C-89AA-74CD6270E3D7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A67D6E-E9FB-4147-A999-C79D4E7B77F0}"/>
              </a:ext>
            </a:extLst>
          </p:cNvPr>
          <p:cNvSpPr/>
          <p:nvPr/>
        </p:nvSpPr>
        <p:spPr>
          <a:xfrm>
            <a:off x="6400797" y="209432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EC7BF2C-1DB3-443D-97C5-B0105BD80529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A2F9030-497A-4CA6-9506-1D5D76366032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9D21DF3-A00D-44B2-B5B5-AF56E5CE8407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F23E624-E4D4-4070-8B32-55121030A26C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7D4EDDF-297B-4220-A262-215D637BC4DD}"/>
              </a:ext>
            </a:extLst>
          </p:cNvPr>
          <p:cNvSpPr/>
          <p:nvPr/>
        </p:nvSpPr>
        <p:spPr>
          <a:xfrm>
            <a:off x="7852518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D9A630F-F090-49CD-AAF4-BB1F84CF0030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749A124-0994-4AED-9D01-6D3A4004C17D}"/>
              </a:ext>
            </a:extLst>
          </p:cNvPr>
          <p:cNvSpPr/>
          <p:nvPr/>
        </p:nvSpPr>
        <p:spPr>
          <a:xfrm>
            <a:off x="1208200" y="5280582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9003101-7F6D-48CD-9345-5D9A8D6A80D4}"/>
              </a:ext>
            </a:extLst>
          </p:cNvPr>
          <p:cNvCxnSpPr>
            <a:stCxn id="21" idx="1"/>
            <a:endCxn id="22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02720F4-5898-4C11-8FB9-93CD4E0DAE87}"/>
              </a:ext>
            </a:extLst>
          </p:cNvPr>
          <p:cNvCxnSpPr>
            <a:stCxn id="22" idx="1"/>
            <a:endCxn id="24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58D3B38-480E-4D9F-B52E-5A44B08CE7B0}"/>
              </a:ext>
            </a:extLst>
          </p:cNvPr>
          <p:cNvCxnSpPr>
            <a:stCxn id="22" idx="3"/>
            <a:endCxn id="25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8144C3E-E564-47DB-AC3D-F3A9C5365C6A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0D24F04-2260-47B2-B295-1D9D4DA5AAFA}"/>
              </a:ext>
            </a:extLst>
          </p:cNvPr>
          <p:cNvCxnSpPr>
            <a:stCxn id="23" idx="1"/>
            <a:endCxn id="26" idx="0"/>
          </p:cNvCxnSpPr>
          <p:nvPr/>
        </p:nvCxnSpPr>
        <p:spPr>
          <a:xfrm flipH="1">
            <a:off x="8069335" y="3029148"/>
            <a:ext cx="1187778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13B3731-E652-4DD7-B5A6-757AC456E6E4}"/>
              </a:ext>
            </a:extLst>
          </p:cNvPr>
          <p:cNvCxnSpPr>
            <a:stCxn id="23" idx="3"/>
            <a:endCxn id="13" idx="0"/>
          </p:cNvCxnSpPr>
          <p:nvPr/>
        </p:nvCxnSpPr>
        <p:spPr>
          <a:xfrm>
            <a:off x="9690746" y="3029148"/>
            <a:ext cx="1743966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E275605-B08D-475E-9136-A0951E690242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97AF094-E3AD-4EA5-878C-3A370D6431D2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2BDE50D-5FC6-4437-8278-395B5B50DA91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909024A-2A09-48AB-97B2-30BB5BAF9058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0BBB4DF-5C5A-4DBF-A0B2-0D2BFEF5AAB8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FF4CFDE-80B7-4973-A36F-23AEBE92D305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93A04F2-4B71-4B3E-B586-E6C68C936C06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B8D1094-C2CE-445A-848F-970C0FFC3D18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BEE4F98-896A-4729-A970-F5C6DD0EDA40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97472E9-4976-49DB-9488-618BE5F08A06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96EE591-3946-4E6A-B282-75A5809224E2}"/>
              </a:ext>
            </a:extLst>
          </p:cNvPr>
          <p:cNvCxnSpPr>
            <a:stCxn id="24" idx="1"/>
            <a:endCxn id="28" idx="0"/>
          </p:cNvCxnSpPr>
          <p:nvPr/>
        </p:nvCxnSpPr>
        <p:spPr>
          <a:xfrm flipH="1">
            <a:off x="1425017" y="4176077"/>
            <a:ext cx="493338" cy="110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7E9123A8-D234-4C68-BD55-F49A3D28DE2A}"/>
              </a:ext>
            </a:extLst>
          </p:cNvPr>
          <p:cNvSpPr/>
          <p:nvPr/>
        </p:nvSpPr>
        <p:spPr>
          <a:xfrm>
            <a:off x="6402809" y="209313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9469578-0C24-44B1-ABED-DA26A034CC7E}"/>
              </a:ext>
            </a:extLst>
          </p:cNvPr>
          <p:cNvSpPr/>
          <p:nvPr/>
        </p:nvSpPr>
        <p:spPr>
          <a:xfrm>
            <a:off x="4568" y="6214775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Down(2)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324708F-0F95-43D5-B99E-CB5ED8394627}"/>
              </a:ext>
            </a:extLst>
          </p:cNvPr>
          <p:cNvSpPr/>
          <p:nvPr/>
        </p:nvSpPr>
        <p:spPr>
          <a:xfrm>
            <a:off x="4568" y="5916945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Down(4)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895D2C0-DEF9-4223-9191-6533E5FD60D8}"/>
              </a:ext>
            </a:extLst>
          </p:cNvPr>
          <p:cNvSpPr/>
          <p:nvPr/>
        </p:nvSpPr>
        <p:spPr>
          <a:xfrm>
            <a:off x="4270340" y="751136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EDD4B4E-AE18-40F4-B309-D162D6A4C23A}"/>
              </a:ext>
            </a:extLst>
          </p:cNvPr>
          <p:cNvSpPr/>
          <p:nvPr/>
        </p:nvSpPr>
        <p:spPr>
          <a:xfrm>
            <a:off x="5114037" y="754136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68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15456 0.1668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34" y="833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15456 -0.1671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34" y="-838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2" grpId="0" animBg="1"/>
      <p:bldP spid="22" grpId="1" animBg="1"/>
      <p:bldP spid="22" grpId="2" animBg="1"/>
      <p:bldP spid="24" grpId="0" animBg="1"/>
      <p:bldP spid="24" grpId="1" animBg="1"/>
      <p:bldP spid="24" grpId="2" animBg="1"/>
      <p:bldP spid="25" grpId="0" animBg="1"/>
      <p:bldP spid="28" grpId="0" animBg="1"/>
      <p:bldP spid="44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01C86FD-F878-4631-AFFF-1C2DBB35C898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43D65E3-F1D4-4217-ABFA-736372647A9F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B307D14-1AF5-4694-86EB-E375A93D15FC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099FE9C-7160-4209-8C6F-E118A4F43CB0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A2B3CCC3-26AE-42D2-B72F-DFEE9E33874F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3E1643-068D-497A-AC1F-6B10717844F5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24C8F2-0E80-402B-8504-D3F3AB85B984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A7079D-5484-44D6-AC31-E258E28CD11D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837116-603B-4E0E-91D9-8EFAA2CF5674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7810D98-AC46-4CEE-9AA7-FEBDE118D768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45403F-5F21-4397-A1AD-98CD2278A849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1310AF-8268-4A62-9957-90E5356BE7CA}"/>
              </a:ext>
            </a:extLst>
          </p:cNvPr>
          <p:cNvSpPr/>
          <p:nvPr/>
        </p:nvSpPr>
        <p:spPr>
          <a:xfrm>
            <a:off x="11217895" y="393097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467688-0CB1-4F86-BE08-F46BC388F4A6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5A75EB6-C663-4D0F-A8C5-7A62A1C93A19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9B4AAAC-3912-419F-BC61-9C7BE66D2BA5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88761A2-E41C-4033-A37F-FC888235FC41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22574C03-9463-41AE-AF45-08F6277308A1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A8944DD9-DD8D-47C3-9FEB-75BB3D8741BF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0" name="流程图: 离页连接符 19">
            <a:extLst>
              <a:ext uri="{FF2B5EF4-FFF2-40B4-BE49-F238E27FC236}">
                <a16:creationId xmlns:a16="http://schemas.microsoft.com/office/drawing/2014/main" id="{5824A020-9E3A-475B-B023-EE7130A2C8B3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59E3276-EA50-46F2-AE28-011311CE8BC2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C0FF59F-1018-4F26-9298-615CD1C2EDC7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ADEBFDB-D24F-4BE8-89FC-A443A24123D0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8D96B08-8023-4358-86F6-42B03EAFDFA2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AFF5C09-ABB3-4BFC-914A-FB03D32AFA04}"/>
              </a:ext>
            </a:extLst>
          </p:cNvPr>
          <p:cNvSpPr/>
          <p:nvPr/>
        </p:nvSpPr>
        <p:spPr>
          <a:xfrm>
            <a:off x="7852518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EA7A3F3-E787-46E1-81AA-9BBEC751AB76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4C70914-A85C-4296-BC84-18336DD05571}"/>
              </a:ext>
            </a:extLst>
          </p:cNvPr>
          <p:cNvSpPr/>
          <p:nvPr/>
        </p:nvSpPr>
        <p:spPr>
          <a:xfrm>
            <a:off x="1208200" y="5280582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BC3836C-63FC-4A28-A756-25BD26207755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DD71093-CF7B-428D-8877-87F786F8A9BE}"/>
              </a:ext>
            </a:extLst>
          </p:cNvPr>
          <p:cNvCxnSpPr>
            <a:stCxn id="22" idx="1"/>
            <a:endCxn id="24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2493C31-0BED-48B9-80E5-0736847FA436}"/>
              </a:ext>
            </a:extLst>
          </p:cNvPr>
          <p:cNvCxnSpPr>
            <a:stCxn id="22" idx="3"/>
            <a:endCxn id="25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E8F87F8-A6C7-4E37-8C19-B0933CBA3EA8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E55AFF3-2A3B-4092-BCF4-548A7F35A64C}"/>
              </a:ext>
            </a:extLst>
          </p:cNvPr>
          <p:cNvCxnSpPr>
            <a:stCxn id="23" idx="1"/>
            <a:endCxn id="26" idx="0"/>
          </p:cNvCxnSpPr>
          <p:nvPr/>
        </p:nvCxnSpPr>
        <p:spPr>
          <a:xfrm flipH="1">
            <a:off x="8069335" y="3029148"/>
            <a:ext cx="1187778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7E75712-68B5-4A79-A63D-841AF2C1FFA6}"/>
              </a:ext>
            </a:extLst>
          </p:cNvPr>
          <p:cNvCxnSpPr>
            <a:stCxn id="23" idx="3"/>
            <a:endCxn id="13" idx="0"/>
          </p:cNvCxnSpPr>
          <p:nvPr/>
        </p:nvCxnSpPr>
        <p:spPr>
          <a:xfrm>
            <a:off x="9690746" y="3029148"/>
            <a:ext cx="1743966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3319941-7708-4F8D-82B4-39D74DF5D822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11E3FC-93B2-4C53-9477-79F68960CD32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E2C66E6-E86B-4E91-B701-8BE814963862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4DCBD9A-C189-4C2E-8D39-E64740DA9AD8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87A2610-A0C1-436E-A2E7-10E8D9B4C145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FAA635D-E8CB-4C57-83FD-9FAC34B85E30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F3DAF65-C5AA-4AD8-870C-3A03B138218F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C772984-25F4-4E76-B98F-BD1BFE63F398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22EE7E4-3676-44B1-951F-E2708660CBF1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49E6F33-8467-4803-A447-4ACA6C1952F3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0DB43CB-73AF-4EF4-B4F6-DA8CC5F8A9F5}"/>
              </a:ext>
            </a:extLst>
          </p:cNvPr>
          <p:cNvCxnSpPr>
            <a:stCxn id="24" idx="1"/>
            <a:endCxn id="28" idx="0"/>
          </p:cNvCxnSpPr>
          <p:nvPr/>
        </p:nvCxnSpPr>
        <p:spPr>
          <a:xfrm flipH="1">
            <a:off x="1425017" y="4176077"/>
            <a:ext cx="493338" cy="110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89FC03BD-13B0-449F-9A6D-E10491BCC4AD}"/>
              </a:ext>
            </a:extLst>
          </p:cNvPr>
          <p:cNvSpPr/>
          <p:nvPr/>
        </p:nvSpPr>
        <p:spPr>
          <a:xfrm>
            <a:off x="6389797" y="2067997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938E31A-B37E-4B93-9FB5-ECF4FC2BDB08}"/>
              </a:ext>
            </a:extLst>
          </p:cNvPr>
          <p:cNvSpPr/>
          <p:nvPr/>
        </p:nvSpPr>
        <p:spPr>
          <a:xfrm>
            <a:off x="3446480" y="611058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25DE81A-CDED-4601-9AFD-66D0150A201B}"/>
              </a:ext>
            </a:extLst>
          </p:cNvPr>
          <p:cNvSpPr/>
          <p:nvPr/>
        </p:nvSpPr>
        <p:spPr>
          <a:xfrm>
            <a:off x="6389796" y="2074986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BE1FB02-DD85-4F50-B000-0CECCC7F40D4}"/>
              </a:ext>
            </a:extLst>
          </p:cNvPr>
          <p:cNvSpPr/>
          <p:nvPr/>
        </p:nvSpPr>
        <p:spPr>
          <a:xfrm>
            <a:off x="4675691" y="745913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FE772E2-9B82-49CC-B94A-511285F3AB2C}"/>
              </a:ext>
            </a:extLst>
          </p:cNvPr>
          <p:cNvSpPr/>
          <p:nvPr/>
        </p:nvSpPr>
        <p:spPr>
          <a:xfrm>
            <a:off x="3831991" y="746442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FB7E0C-E477-44F0-85B4-C9EEFC4039FA}"/>
              </a:ext>
            </a:extLst>
          </p:cNvPr>
          <p:cNvSpPr/>
          <p:nvPr/>
        </p:nvSpPr>
        <p:spPr>
          <a:xfrm>
            <a:off x="3831991" y="756602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9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23437 0.10047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19" y="5023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-0.23424 -0.10093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19" y="-502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2" grpId="0" animBg="1"/>
      <p:bldP spid="22" grpId="1" animBg="1"/>
      <p:bldP spid="23" grpId="0" animBg="1"/>
      <p:bldP spid="23" grpId="1" animBg="1"/>
      <p:bldP spid="28" grpId="0" animBg="1"/>
      <p:bldP spid="42" grpId="0" animBg="1"/>
      <p:bldP spid="46" grpId="0" animBg="1"/>
      <p:bldP spid="50" grpId="0" animBg="1"/>
      <p:bldP spid="51" grpId="0" animBg="1"/>
      <p:bldP spid="51" grpId="1" animBg="1"/>
      <p:bldP spid="51" grpId="2" animBg="1"/>
      <p:bldP spid="52" grpId="0" animBg="1"/>
      <p:bldP spid="54" grpId="0" animBg="1"/>
      <p:bldP spid="54" grpId="1" animBg="1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2BBF971-695F-4F5B-90DE-96B95E347EF1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F95C360-80CF-4027-987D-674EDA4040DC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5EA379A-DECA-44E4-810D-51ED57B2E755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7151BF5-5258-4EE1-8BBE-C16E42E0067B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8B0964FC-B3CF-473A-8D33-F11C7DA46718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76221C-AB06-4ACB-8751-EEBF026EC7F6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FBE527-9213-4FBB-8574-B3CAABE9ADAB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9379F0-9B6A-4969-AA0B-71D70D1A9C7A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A48366-928D-4D67-9ABD-29BDE30E5053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BEDD96B-58C9-48CE-A341-5E218E48F35B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CE9AF3-7690-4279-B56D-044F2F484309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3EDFCA-3C45-4CE7-A85D-44235FE7B2DF}"/>
              </a:ext>
            </a:extLst>
          </p:cNvPr>
          <p:cNvSpPr/>
          <p:nvPr/>
        </p:nvSpPr>
        <p:spPr>
          <a:xfrm>
            <a:off x="11217895" y="393097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2873D2-EE4E-4DDD-9506-AF45087B581A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723928-289D-44F5-88B3-307783F47EF1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95C905F-CE65-4AFB-B0FD-9EAAD9193457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98653E6-2A78-4008-BE38-F3B4DE003C8E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B47949A3-2D34-4A2B-BE1E-01A77C18DB73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4A73CBD2-2929-4C2C-AD5D-BEBD04B091F1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0" name="流程图: 离页连接符 19">
            <a:extLst>
              <a:ext uri="{FF2B5EF4-FFF2-40B4-BE49-F238E27FC236}">
                <a16:creationId xmlns:a16="http://schemas.microsoft.com/office/drawing/2014/main" id="{E2E6CC97-46E0-4192-95BC-411985F81B87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783AA94-3980-4D05-98CB-81BCFAC88077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730BB16-CFC9-4238-807D-D86EF7AD6B9C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5FDBBF8-764A-4CB5-A575-052956046A17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97ACC7E-A7CD-491A-B73B-BAC84952D796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E63DA7-A214-40FF-970C-454F11E662C7}"/>
              </a:ext>
            </a:extLst>
          </p:cNvPr>
          <p:cNvSpPr/>
          <p:nvPr/>
        </p:nvSpPr>
        <p:spPr>
          <a:xfrm>
            <a:off x="7852518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89088CC-813B-41E3-9736-8EE8EF8774C8}"/>
              </a:ext>
            </a:extLst>
          </p:cNvPr>
          <p:cNvSpPr/>
          <p:nvPr/>
        </p:nvSpPr>
        <p:spPr>
          <a:xfrm>
            <a:off x="638194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1373471-0573-452E-97D4-7AEC326032DC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9471C99-57C6-4865-A32C-D4D1FBCCDB75}"/>
              </a:ext>
            </a:extLst>
          </p:cNvPr>
          <p:cNvCxnSpPr>
            <a:stCxn id="21" idx="1"/>
            <a:endCxn id="23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47BEC14-C3B3-4948-8F03-C9ABCD53FEBE}"/>
              </a:ext>
            </a:extLst>
          </p:cNvPr>
          <p:cNvCxnSpPr>
            <a:stCxn id="21" idx="3"/>
            <a:endCxn id="24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2B2E0D3-C56B-4565-A5B3-163B7049D0C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3AEB761-57CF-4ED8-9FF1-FDDBA893A3E5}"/>
              </a:ext>
            </a:extLst>
          </p:cNvPr>
          <p:cNvCxnSpPr>
            <a:stCxn id="22" idx="1"/>
            <a:endCxn id="25" idx="0"/>
          </p:cNvCxnSpPr>
          <p:nvPr/>
        </p:nvCxnSpPr>
        <p:spPr>
          <a:xfrm flipH="1">
            <a:off x="8069335" y="3029148"/>
            <a:ext cx="1187778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20C1F30-97DA-4795-B27B-337AF2C6AAFE}"/>
              </a:ext>
            </a:extLst>
          </p:cNvPr>
          <p:cNvCxnSpPr>
            <a:stCxn id="22" idx="3"/>
            <a:endCxn id="13" idx="0"/>
          </p:cNvCxnSpPr>
          <p:nvPr/>
        </p:nvCxnSpPr>
        <p:spPr>
          <a:xfrm>
            <a:off x="9690746" y="3029148"/>
            <a:ext cx="1743966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0DE6FBA-6D56-434F-9E9E-49A86B6A79F3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973914A-420F-433C-92DE-DE0B1825C168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880CB3D-AC06-4547-8566-D20E09BE4D0E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9A516DE-18A0-4403-AB24-952D596D94AB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897E65A-F1E8-48C1-8223-F0009A89FDBF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A7E7335-707A-4833-A4F5-0CD3EC60E953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C63A667-6AE6-4FE6-BCC9-999C3083A172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16E7C86-14BD-42A9-A13C-14CF58F020FA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27EB590-2830-4F90-9A58-02E9B1855E54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4EF5CB9-7368-4D56-99FE-D3C4C9A2C8CC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9FD34BF-F25D-4C36-A541-9CFC16CA880F}"/>
              </a:ext>
            </a:extLst>
          </p:cNvPr>
          <p:cNvSpPr/>
          <p:nvPr/>
        </p:nvSpPr>
        <p:spPr>
          <a:xfrm>
            <a:off x="6389797" y="2067997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E796BA9-D81A-4980-9BE2-F2E6408755FE}"/>
              </a:ext>
            </a:extLst>
          </p:cNvPr>
          <p:cNvSpPr/>
          <p:nvPr/>
        </p:nvSpPr>
        <p:spPr>
          <a:xfrm>
            <a:off x="3446480" y="611058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FED1560-8550-48C8-9E19-16A1A4AFB6D4}"/>
              </a:ext>
            </a:extLst>
          </p:cNvPr>
          <p:cNvSpPr/>
          <p:nvPr/>
        </p:nvSpPr>
        <p:spPr>
          <a:xfrm>
            <a:off x="6389796" y="2074986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7D5B1DC-67E9-4233-86AE-FF962DD01988}"/>
              </a:ext>
            </a:extLst>
          </p:cNvPr>
          <p:cNvSpPr/>
          <p:nvPr/>
        </p:nvSpPr>
        <p:spPr>
          <a:xfrm>
            <a:off x="-6674" y="6214775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Down(3)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7131561-503A-4D4A-954A-E041E0501D7B}"/>
              </a:ext>
            </a:extLst>
          </p:cNvPr>
          <p:cNvSpPr/>
          <p:nvPr/>
        </p:nvSpPr>
        <p:spPr>
          <a:xfrm>
            <a:off x="-6674" y="5958163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Down(7)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F8E971E-C551-4A7C-A770-CFAE5767E32B}"/>
              </a:ext>
            </a:extLst>
          </p:cNvPr>
          <p:cNvSpPr/>
          <p:nvPr/>
        </p:nvSpPr>
        <p:spPr>
          <a:xfrm>
            <a:off x="6381942" y="74492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B291BB3-0B10-47ED-9B86-407D3E9FF394}"/>
              </a:ext>
            </a:extLst>
          </p:cNvPr>
          <p:cNvSpPr/>
          <p:nvPr/>
        </p:nvSpPr>
        <p:spPr>
          <a:xfrm>
            <a:off x="4675691" y="751543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67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6094 0.1673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7" y="83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6 L -0.16094 -0.1671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47" y="-835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3" grpId="1" animBg="1"/>
      <p:bldP spid="22" grpId="0" animBg="1"/>
      <p:bldP spid="22" grpId="1" animBg="1"/>
      <p:bldP spid="22" grpId="2" animBg="1"/>
      <p:bldP spid="25" grpId="0" animBg="1"/>
      <p:bldP spid="26" grpId="0" animBg="1"/>
      <p:bldP spid="41" grpId="0" animBg="1"/>
      <p:bldP spid="48" grpId="0" animBg="1"/>
      <p:bldP spid="48" grpId="1" animBg="1"/>
      <p:bldP spid="49" grpId="0" animBg="1"/>
      <p:bldP spid="49" grpId="1" animBg="1"/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0A8C8AED-8F34-4818-94B9-29C611B03EFE}"/>
              </a:ext>
            </a:extLst>
          </p:cNvPr>
          <p:cNvCxnSpPr>
            <a:cxnSpLocks/>
          </p:cNvCxnSpPr>
          <p:nvPr/>
        </p:nvCxnSpPr>
        <p:spPr>
          <a:xfrm>
            <a:off x="876694" y="5525679"/>
            <a:ext cx="113153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AF89466-21C2-4292-ABDD-63022452FA8F}"/>
              </a:ext>
            </a:extLst>
          </p:cNvPr>
          <p:cNvCxnSpPr>
            <a:cxnSpLocks/>
          </p:cNvCxnSpPr>
          <p:nvPr/>
        </p:nvCxnSpPr>
        <p:spPr>
          <a:xfrm>
            <a:off x="878267" y="4176076"/>
            <a:ext cx="113137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68D5E1C-4E80-4439-BEE1-68DF8107917D}"/>
              </a:ext>
            </a:extLst>
          </p:cNvPr>
          <p:cNvCxnSpPr>
            <a:cxnSpLocks/>
          </p:cNvCxnSpPr>
          <p:nvPr/>
        </p:nvCxnSpPr>
        <p:spPr>
          <a:xfrm>
            <a:off x="868837" y="3029148"/>
            <a:ext cx="11323163" cy="183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3A44586-1ABF-4DBC-986F-DBCBA72367DA}"/>
              </a:ext>
            </a:extLst>
          </p:cNvPr>
          <p:cNvCxnSpPr>
            <a:cxnSpLocks/>
          </p:cNvCxnSpPr>
          <p:nvPr/>
        </p:nvCxnSpPr>
        <p:spPr>
          <a:xfrm>
            <a:off x="876694" y="2339418"/>
            <a:ext cx="11315306" cy="14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5925AAEF-A873-4F2A-81D5-10FA1A38EA7F}"/>
              </a:ext>
            </a:extLst>
          </p:cNvPr>
          <p:cNvSpPr/>
          <p:nvPr/>
        </p:nvSpPr>
        <p:spPr>
          <a:xfrm>
            <a:off x="3836709" y="744718"/>
            <a:ext cx="3817854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F689A3-584F-4395-A7DA-74EC9805F070}"/>
              </a:ext>
            </a:extLst>
          </p:cNvPr>
          <p:cNvSpPr/>
          <p:nvPr/>
        </p:nvSpPr>
        <p:spPr>
          <a:xfrm>
            <a:off x="3836708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3EFDB2-8C06-4471-B0C6-45088B265057}"/>
              </a:ext>
            </a:extLst>
          </p:cNvPr>
          <p:cNvSpPr/>
          <p:nvPr/>
        </p:nvSpPr>
        <p:spPr>
          <a:xfrm>
            <a:off x="427034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130E3D-D323-4A27-9643-A5BB7F61FBC2}"/>
              </a:ext>
            </a:extLst>
          </p:cNvPr>
          <p:cNvSpPr/>
          <p:nvPr/>
        </p:nvSpPr>
        <p:spPr>
          <a:xfrm>
            <a:off x="4675693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2B3CE7-A4D0-42CE-AD65-ABCFB99BFF2A}"/>
              </a:ext>
            </a:extLst>
          </p:cNvPr>
          <p:cNvSpPr/>
          <p:nvPr/>
        </p:nvSpPr>
        <p:spPr>
          <a:xfrm>
            <a:off x="5109326" y="744718"/>
            <a:ext cx="433633" cy="4901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E16235D-0B39-4BF6-BC79-1096E11042AC}"/>
              </a:ext>
            </a:extLst>
          </p:cNvPr>
          <p:cNvSpPr/>
          <p:nvPr/>
        </p:nvSpPr>
        <p:spPr>
          <a:xfrm>
            <a:off x="5542959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A62CF5-C9C4-463C-AEC2-060F7BF3C7F9}"/>
              </a:ext>
            </a:extLst>
          </p:cNvPr>
          <p:cNvSpPr/>
          <p:nvPr/>
        </p:nvSpPr>
        <p:spPr>
          <a:xfrm>
            <a:off x="5976592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9D4318-5DE2-45FC-8CDA-51C2849EBF04}"/>
              </a:ext>
            </a:extLst>
          </p:cNvPr>
          <p:cNvSpPr/>
          <p:nvPr/>
        </p:nvSpPr>
        <p:spPr>
          <a:xfrm>
            <a:off x="11217895" y="393097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2BA382C-7225-490C-9E66-C7A134442745}"/>
              </a:ext>
            </a:extLst>
          </p:cNvPr>
          <p:cNvSpPr/>
          <p:nvPr/>
        </p:nvSpPr>
        <p:spPr>
          <a:xfrm>
            <a:off x="6787296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BCBEE7C-0A90-417E-8F34-5F5C336FC94C}"/>
              </a:ext>
            </a:extLst>
          </p:cNvPr>
          <p:cNvSpPr/>
          <p:nvPr/>
        </p:nvSpPr>
        <p:spPr>
          <a:xfrm>
            <a:off x="7220929" y="744718"/>
            <a:ext cx="433633" cy="490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23124CD-9906-484C-B34C-03DEE849668A}"/>
              </a:ext>
            </a:extLst>
          </p:cNvPr>
          <p:cNvSpPr/>
          <p:nvPr/>
        </p:nvSpPr>
        <p:spPr>
          <a:xfrm>
            <a:off x="3506771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F5680D5-C6A6-43CA-BA58-D9F3CDCD558B}"/>
              </a:ext>
            </a:extLst>
          </p:cNvPr>
          <p:cNvSpPr/>
          <p:nvPr/>
        </p:nvSpPr>
        <p:spPr>
          <a:xfrm>
            <a:off x="7663986" y="744718"/>
            <a:ext cx="329936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059736D2-7232-4B95-BC8E-8772DC1C4A6F}"/>
              </a:ext>
            </a:extLst>
          </p:cNvPr>
          <p:cNvSpPr/>
          <p:nvPr/>
        </p:nvSpPr>
        <p:spPr>
          <a:xfrm>
            <a:off x="3930977" y="38649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B0A4C901-A217-464E-B1CC-C98216830635}"/>
              </a:ext>
            </a:extLst>
          </p:cNvPr>
          <p:cNvSpPr/>
          <p:nvPr/>
        </p:nvSpPr>
        <p:spPr>
          <a:xfrm>
            <a:off x="7296340" y="388069"/>
            <a:ext cx="282801" cy="35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0" name="流程图: 离页连接符 19">
            <a:extLst>
              <a:ext uri="{FF2B5EF4-FFF2-40B4-BE49-F238E27FC236}">
                <a16:creationId xmlns:a16="http://schemas.microsoft.com/office/drawing/2014/main" id="{04DA32A8-0AEF-4929-AD32-974FE6278CF9}"/>
              </a:ext>
            </a:extLst>
          </p:cNvPr>
          <p:cNvSpPr/>
          <p:nvPr/>
        </p:nvSpPr>
        <p:spPr>
          <a:xfrm>
            <a:off x="5109326" y="388069"/>
            <a:ext cx="424200" cy="35821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B1CB526-53B1-4FFC-9541-315DA14E99AD}"/>
              </a:ext>
            </a:extLst>
          </p:cNvPr>
          <p:cNvSpPr/>
          <p:nvPr/>
        </p:nvSpPr>
        <p:spPr>
          <a:xfrm>
            <a:off x="3803715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5153211-E99E-447F-AC5B-2CBE10972423}"/>
              </a:ext>
            </a:extLst>
          </p:cNvPr>
          <p:cNvSpPr/>
          <p:nvPr/>
        </p:nvSpPr>
        <p:spPr>
          <a:xfrm>
            <a:off x="9257113" y="2784051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8BEB8B3-9DAF-4A10-A58B-4687AB8FCBE7}"/>
              </a:ext>
            </a:extLst>
          </p:cNvPr>
          <p:cNvSpPr/>
          <p:nvPr/>
        </p:nvSpPr>
        <p:spPr>
          <a:xfrm>
            <a:off x="1918355" y="3930979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9A4FB01-AE40-454F-9F30-3D66831B1461}"/>
              </a:ext>
            </a:extLst>
          </p:cNvPr>
          <p:cNvSpPr/>
          <p:nvPr/>
        </p:nvSpPr>
        <p:spPr>
          <a:xfrm>
            <a:off x="5363851" y="3930979"/>
            <a:ext cx="433633" cy="490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D8D6D5C-5F31-4F4E-9BE6-EACFB171A435}"/>
              </a:ext>
            </a:extLst>
          </p:cNvPr>
          <p:cNvSpPr/>
          <p:nvPr/>
        </p:nvSpPr>
        <p:spPr>
          <a:xfrm>
            <a:off x="7852518" y="3930979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4458E0B-0CA2-4D66-9E46-8795B706AAE2}"/>
              </a:ext>
            </a:extLst>
          </p:cNvPr>
          <p:cNvSpPr/>
          <p:nvPr/>
        </p:nvSpPr>
        <p:spPr>
          <a:xfrm>
            <a:off x="6381943" y="74425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6A4167E-1ACD-4AFA-B9CE-14741BD45C3C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020532" y="2339418"/>
            <a:ext cx="2380265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4169DB1-AF83-41D9-AA68-3A2C59CA788C}"/>
              </a:ext>
            </a:extLst>
          </p:cNvPr>
          <p:cNvCxnSpPr>
            <a:stCxn id="21" idx="1"/>
            <a:endCxn id="23" idx="0"/>
          </p:cNvCxnSpPr>
          <p:nvPr/>
        </p:nvCxnSpPr>
        <p:spPr>
          <a:xfrm flipH="1">
            <a:off x="2135172" y="3029148"/>
            <a:ext cx="1668543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4D70A53-DDD4-4F58-9613-14C7D0468646}"/>
              </a:ext>
            </a:extLst>
          </p:cNvPr>
          <p:cNvCxnSpPr>
            <a:stCxn id="21" idx="3"/>
            <a:endCxn id="24" idx="0"/>
          </p:cNvCxnSpPr>
          <p:nvPr/>
        </p:nvCxnSpPr>
        <p:spPr>
          <a:xfrm>
            <a:off x="4237348" y="3029148"/>
            <a:ext cx="1343320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49B5B9B-3B1D-4279-A430-95C555F8A68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834430" y="2339418"/>
            <a:ext cx="2639500" cy="44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D98D22F-2FF8-4ED3-9C99-863CA682DA29}"/>
              </a:ext>
            </a:extLst>
          </p:cNvPr>
          <p:cNvCxnSpPr>
            <a:stCxn id="22" idx="1"/>
            <a:endCxn id="25" idx="0"/>
          </p:cNvCxnSpPr>
          <p:nvPr/>
        </p:nvCxnSpPr>
        <p:spPr>
          <a:xfrm flipH="1">
            <a:off x="8069335" y="3029148"/>
            <a:ext cx="1187778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1F62E6D-1A1A-4185-882D-90A3AE17E8BB}"/>
              </a:ext>
            </a:extLst>
          </p:cNvPr>
          <p:cNvCxnSpPr>
            <a:stCxn id="22" idx="3"/>
            <a:endCxn id="13" idx="0"/>
          </p:cNvCxnSpPr>
          <p:nvPr/>
        </p:nvCxnSpPr>
        <p:spPr>
          <a:xfrm>
            <a:off x="9690746" y="3029148"/>
            <a:ext cx="1743966" cy="90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E28A2CF-EAF5-4B61-8C60-2A5FB69B2218}"/>
              </a:ext>
            </a:extLst>
          </p:cNvPr>
          <p:cNvSpPr txBox="1"/>
          <p:nvPr/>
        </p:nvSpPr>
        <p:spPr>
          <a:xfrm>
            <a:off x="11099545" y="198501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height:=1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4BAA3AF-827F-4CBD-B2C4-12F8FFFA83B9}"/>
              </a:ext>
            </a:extLst>
          </p:cNvPr>
          <p:cNvSpPr txBox="1"/>
          <p:nvPr/>
        </p:nvSpPr>
        <p:spPr>
          <a:xfrm>
            <a:off x="11116324" y="26781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height:=2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BB2FFD5-4912-4EC4-9BCD-BDEB8EF88460}"/>
              </a:ext>
            </a:extLst>
          </p:cNvPr>
          <p:cNvSpPr txBox="1"/>
          <p:nvPr/>
        </p:nvSpPr>
        <p:spPr>
          <a:xfrm>
            <a:off x="11116322" y="349208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height:=3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9272B12-D8A9-4A12-AD5A-5B24C83E1CFA}"/>
              </a:ext>
            </a:extLst>
          </p:cNvPr>
          <p:cNvSpPr txBox="1"/>
          <p:nvPr/>
        </p:nvSpPr>
        <p:spPr>
          <a:xfrm>
            <a:off x="11116323" y="513833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height:=4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7B3C83F-6770-468D-B9F7-7FD78194C8FB}"/>
              </a:ext>
            </a:extLst>
          </p:cNvPr>
          <p:cNvSpPr txBox="1"/>
          <p:nvPr/>
        </p:nvSpPr>
        <p:spPr>
          <a:xfrm>
            <a:off x="3761286" y="6716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142B870-B182-4169-A582-38F1414A4DAD}"/>
              </a:ext>
            </a:extLst>
          </p:cNvPr>
          <p:cNvSpPr txBox="1"/>
          <p:nvPr/>
        </p:nvSpPr>
        <p:spPr>
          <a:xfrm>
            <a:off x="7421058" y="668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D233353-64F6-4FE6-BF14-F0E746B8C542}"/>
              </a:ext>
            </a:extLst>
          </p:cNvPr>
          <p:cNvSpPr/>
          <p:nvPr/>
        </p:nvSpPr>
        <p:spPr>
          <a:xfrm>
            <a:off x="-16834" y="653758"/>
            <a:ext cx="1069354" cy="617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60EB6BB-378E-4FCF-A65B-F7F882F79276}"/>
              </a:ext>
            </a:extLst>
          </p:cNvPr>
          <p:cNvSpPr/>
          <p:nvPr/>
        </p:nvSpPr>
        <p:spPr>
          <a:xfrm>
            <a:off x="-6674" y="6519752"/>
            <a:ext cx="1047952" cy="304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Down(1)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69F902C-5812-4D89-A6EC-46F5D0B3BC7B}"/>
              </a:ext>
            </a:extLst>
          </p:cNvPr>
          <p:cNvSpPr/>
          <p:nvPr/>
        </p:nvSpPr>
        <p:spPr>
          <a:xfrm>
            <a:off x="3008719" y="6113282"/>
            <a:ext cx="6409601" cy="4901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76DCC9F-30CB-40AA-9F7E-68BBD9F6B136}"/>
              </a:ext>
            </a:extLst>
          </p:cNvPr>
          <p:cNvSpPr/>
          <p:nvPr/>
        </p:nvSpPr>
        <p:spPr>
          <a:xfrm>
            <a:off x="3008719" y="6115899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E70B295-A174-4A38-9CBD-FFA7EBCCE377}"/>
              </a:ext>
            </a:extLst>
          </p:cNvPr>
          <p:cNvSpPr/>
          <p:nvPr/>
        </p:nvSpPr>
        <p:spPr>
          <a:xfrm>
            <a:off x="3446480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7312129-7340-49C3-9A86-76F4503373DA}"/>
              </a:ext>
            </a:extLst>
          </p:cNvPr>
          <p:cNvSpPr/>
          <p:nvPr/>
        </p:nvSpPr>
        <p:spPr>
          <a:xfrm>
            <a:off x="6409722" y="2057627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BBA85ED-6BC6-4036-9842-6668FFB49F7B}"/>
              </a:ext>
            </a:extLst>
          </p:cNvPr>
          <p:cNvSpPr/>
          <p:nvPr/>
        </p:nvSpPr>
        <p:spPr>
          <a:xfrm>
            <a:off x="3884241" y="6120746"/>
            <a:ext cx="433633" cy="490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C107A14-01B2-4C24-9EE4-2E2186EE520D}"/>
              </a:ext>
            </a:extLst>
          </p:cNvPr>
          <p:cNvSpPr/>
          <p:nvPr/>
        </p:nvSpPr>
        <p:spPr>
          <a:xfrm>
            <a:off x="6409722" y="2068254"/>
            <a:ext cx="433633" cy="4901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193D0B5-9E24-4330-A7AE-466195E199CA}"/>
              </a:ext>
            </a:extLst>
          </p:cNvPr>
          <p:cNvSpPr/>
          <p:nvPr/>
        </p:nvSpPr>
        <p:spPr>
          <a:xfrm>
            <a:off x="3831991" y="744718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98509B0-DE12-4900-A166-D071841F78BE}"/>
              </a:ext>
            </a:extLst>
          </p:cNvPr>
          <p:cNvSpPr/>
          <p:nvPr/>
        </p:nvSpPr>
        <p:spPr>
          <a:xfrm>
            <a:off x="3828010" y="744251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CFE0853-4E0A-4B46-B68A-AA7E147C68A3}"/>
              </a:ext>
            </a:extLst>
          </p:cNvPr>
          <p:cNvSpPr/>
          <p:nvPr/>
        </p:nvSpPr>
        <p:spPr>
          <a:xfrm>
            <a:off x="4251483" y="741555"/>
            <a:ext cx="433633" cy="4901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34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-0.21198 0.104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9" y="520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21211 -0.1043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12" y="-509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21" grpId="0" animBg="1"/>
      <p:bldP spid="21" grpId="1" animBg="1"/>
      <p:bldP spid="21" grpId="2" animBg="1"/>
      <p:bldP spid="22" grpId="0" animBg="1"/>
      <p:bldP spid="40" grpId="0" animBg="1"/>
      <p:bldP spid="45" grpId="0" animBg="1"/>
      <p:bldP spid="48" grpId="0" animBg="1"/>
      <p:bldP spid="50" grpId="0" animBg="1"/>
      <p:bldP spid="50" grpId="1" animBg="1"/>
      <p:bldP spid="50" grpId="2" animBg="1"/>
      <p:bldP spid="51" grpId="0" animBg="1"/>
      <p:bldP spid="51" grpId="1" animBg="1"/>
      <p:bldP spid="52" grpId="0" animBg="1"/>
      <p:bldP spid="5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835</Words>
  <Application>Microsoft Office PowerPoint</Application>
  <PresentationFormat>宽屏</PresentationFormat>
  <Paragraphs>552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华文行楷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 周</dc:creator>
  <cp:lastModifiedBy>文 周</cp:lastModifiedBy>
  <cp:revision>39</cp:revision>
  <dcterms:created xsi:type="dcterms:W3CDTF">2019-09-27T02:52:49Z</dcterms:created>
  <dcterms:modified xsi:type="dcterms:W3CDTF">2019-10-04T06:50:23Z</dcterms:modified>
</cp:coreProperties>
</file>