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18" autoAdjust="0"/>
  </p:normalViewPr>
  <p:slideViewPr>
    <p:cSldViewPr snapToGrid="0">
      <p:cViewPr varScale="1">
        <p:scale>
          <a:sx n="75" d="100"/>
          <a:sy n="75" d="100"/>
        </p:scale>
        <p:origin x="58" y="19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A517C-0149-4021-8DA0-25F5C0755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2610FD-3159-4D39-A548-F9A421DB4C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FD72CA-A55F-4A84-911D-8C7DB3E5F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D766-55DA-4F62-92B0-B5A162499E2A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3A7A6D-8120-4E2C-88D3-D28BEDB56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F15000-10E8-461D-993B-3318ABBAF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DBD27-28E2-473B-B84F-75AEB2A5B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885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A7B39C-9384-4E37-A3BD-A158E183D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D1C79D-6240-42C8-A74D-70D654545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5A4D26-C426-4469-A8C9-226D537CC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D766-55DA-4F62-92B0-B5A162499E2A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91FBEF-924F-4533-AD50-97B91553D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CB6248-984D-49E2-8BC2-7518E8B40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DBD27-28E2-473B-B84F-75AEB2A5B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36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95BF10B-2E87-4093-B1F5-0CD2AA0918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6DAD0C-48A4-4F40-B6F7-51FDEE77E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52F721-E15A-4D51-BFB7-721D1A08D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D766-55DA-4F62-92B0-B5A162499E2A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31C952-EC03-4BA1-8BE0-A1E6229C6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28DE1C-E7E2-4B7D-B8D6-DA63D0C66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DBD27-28E2-473B-B84F-75AEB2A5B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836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6E24B6-D395-4085-B971-7DFED4337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D1CFD9-3B3E-47F7-B5D8-A193A6BA7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0AA4AF-CE77-4D68-B9D6-0BE4BD8BE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D766-55DA-4F62-92B0-B5A162499E2A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86D5FC-98B3-4CA6-87C3-844136EC3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D7D022-DD71-4924-BC26-8F3C1E0B3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DBD27-28E2-473B-B84F-75AEB2A5B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219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DDFE1D-E930-4CF6-9D7C-3260A5E8C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5C9C23-6AF7-43D4-AFA0-E7D8F0939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5EE952-0C3F-46F7-A08F-8256BD7B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D766-55DA-4F62-92B0-B5A162499E2A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7AB515-6C56-4E1E-9F93-F170237A9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482403-7D89-4EE8-A5C6-8FDB63070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DBD27-28E2-473B-B84F-75AEB2A5B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58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91DF0-9266-4C73-8C21-BF5EB0F14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7E7E79-D48B-4053-8455-6AED022BCC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EF061B-BED3-49BD-9AD0-E2ED46705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8706EE-BAF9-45AE-994D-7130A9D55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D766-55DA-4F62-92B0-B5A162499E2A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D852A3-1003-4128-99D6-404A7911B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EA761C-39EB-41F9-8552-E54CF3125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DBD27-28E2-473B-B84F-75AEB2A5B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97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A0AFEA-2F8F-4726-93C8-1EE67B14D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F14004-34BA-42F2-A85D-E38677475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4215C6-CAF7-4580-A78D-F15A01B70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9B805C-6B4F-4B63-AFF5-9132179CCF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0B08433-FD8F-4D4E-B1A9-9473B73D7C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1CD37BB-4401-466B-8230-3EC80ADC2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D766-55DA-4F62-92B0-B5A162499E2A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B755CE9-9D7D-47E6-864E-59611A956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6553444-CCD9-4B73-A09A-F49A35B47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DBD27-28E2-473B-B84F-75AEB2A5B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355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0F0E7D-00A4-47E1-8E85-C1F65B1C6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20F474-CCFB-492D-8F00-761A0F171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D766-55DA-4F62-92B0-B5A162499E2A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999C37-6790-4B2C-9A58-84D0E8035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6430C1-BC19-49FC-93FF-92B0E8A9A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DBD27-28E2-473B-B84F-75AEB2A5B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649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A828B7-4A4B-4776-B300-3E84EA449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D766-55DA-4F62-92B0-B5A162499E2A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5D50EE-5BDA-457D-AD08-E0BA19F29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330C10-B9B7-4758-8CAF-1C67E621F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DBD27-28E2-473B-B84F-75AEB2A5B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760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789FE6-67D2-4AD4-9490-29B705661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3B16A2-8DDA-4421-8BF4-E5A822B5A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B15BF9-2599-434F-A2FA-1986A8B5F8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A09BAB-D669-495B-8AB2-7D22CFC4E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D766-55DA-4F62-92B0-B5A162499E2A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F6295D-17EE-464C-8B7D-8D82BB686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D857A6-B857-42BF-A68B-BD46403E7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DBD27-28E2-473B-B84F-75AEB2A5B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960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5F49A-7C42-4C8D-B816-932F5E159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DDA8AF-3D14-4A65-8062-29AA5F31E7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025F0E-666B-4F90-A95C-FC38772AC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27E459-E018-410B-A8C1-2FBD1E200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D766-55DA-4F62-92B0-B5A162499E2A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761F56-140C-4B27-B65F-8B1984E9F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D91A8E-0AD2-4FC0-9361-6BC536B94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DBD27-28E2-473B-B84F-75AEB2A5B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87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0B6DAF9-5377-48E7-9D03-32C5EF8A9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3558FC-046A-430A-9C54-60325BD51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9CAF35-136A-4211-956F-7226C95C1D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6D766-55DA-4F62-92B0-B5A162499E2A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0B9CF6-22AA-4EF3-B78F-BEDA88411D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8887C0-212D-4567-BFB7-C9312A6647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DBD27-28E2-473B-B84F-75AEB2A5B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156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A6D6C23C-1EDD-4378-9376-DC7657B2B947}"/>
              </a:ext>
            </a:extLst>
          </p:cNvPr>
          <p:cNvSpPr/>
          <p:nvPr/>
        </p:nvSpPr>
        <p:spPr>
          <a:xfrm>
            <a:off x="754135" y="179110"/>
            <a:ext cx="2787192" cy="6188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Arr</a:t>
            </a:r>
            <a:r>
              <a:rPr lang="en-US" altLang="zh-CN" dirty="0"/>
              <a:t>[ ]</a:t>
            </a:r>
            <a:r>
              <a:rPr lang="zh-CN" altLang="en-US" dirty="0"/>
              <a:t>，</a:t>
            </a:r>
            <a:r>
              <a:rPr lang="en-US" altLang="zh-CN" dirty="0"/>
              <a:t>l = 1 </a:t>
            </a:r>
            <a:r>
              <a:rPr lang="zh-CN" altLang="en-US" dirty="0"/>
              <a:t>，</a:t>
            </a:r>
            <a:r>
              <a:rPr lang="en-US" altLang="zh-CN" dirty="0"/>
              <a:t>r = 17</a:t>
            </a:r>
            <a:endParaRPr lang="zh-CN" altLang="en-US" dirty="0"/>
          </a:p>
        </p:txBody>
      </p:sp>
      <p:graphicFrame>
        <p:nvGraphicFramePr>
          <p:cNvPr id="39" name="表格 39">
            <a:extLst>
              <a:ext uri="{FF2B5EF4-FFF2-40B4-BE49-F238E27FC236}">
                <a16:creationId xmlns:a16="http://schemas.microsoft.com/office/drawing/2014/main" id="{8393A33A-0D62-4ADB-89B0-CA11686905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28472"/>
              </p:ext>
            </p:extLst>
          </p:nvPr>
        </p:nvGraphicFramePr>
        <p:xfrm>
          <a:off x="787128" y="3587474"/>
          <a:ext cx="4633284" cy="3162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3284">
                  <a:extLst>
                    <a:ext uri="{9D8B030D-6E8A-4147-A177-3AD203B41FA5}">
                      <a16:colId xmlns:a16="http://schemas.microsoft.com/office/drawing/2014/main" val="4118379531"/>
                    </a:ext>
                  </a:extLst>
                </a:gridCol>
              </a:tblGrid>
              <a:tr h="3162118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void </a:t>
                      </a:r>
                      <a:r>
                        <a:rPr lang="en-US" altLang="zh-CN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quick_sort</a:t>
                      </a:r>
                      <a:r>
                        <a:rPr lang="en-US" altLang="zh-C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(int q[], int l, int r){</a:t>
                      </a:r>
                    </a:p>
                    <a:p>
                      <a:r>
                        <a:rPr lang="en-US" altLang="zh-C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if (l &gt;= r) return;    </a:t>
                      </a:r>
                    </a:p>
                    <a:p>
                      <a:r>
                        <a:rPr lang="en-US" altLang="zh-C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int </a:t>
                      </a:r>
                      <a:r>
                        <a:rPr lang="en-US" altLang="zh-CN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</a:t>
                      </a:r>
                      <a:r>
                        <a:rPr lang="en-US" altLang="zh-C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= l - 1, j = r + 1, x = q[l + r &gt;&gt; 1];    </a:t>
                      </a:r>
                    </a:p>
                    <a:p>
                      <a:r>
                        <a:rPr lang="en-US" altLang="zh-C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while (</a:t>
                      </a:r>
                      <a:r>
                        <a:rPr lang="en-US" altLang="zh-CN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</a:t>
                      </a:r>
                      <a:r>
                        <a:rPr lang="en-US" altLang="zh-C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&lt; j)    {        </a:t>
                      </a:r>
                    </a:p>
                    <a:p>
                      <a:r>
                        <a:rPr lang="en-US" altLang="zh-C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    do </a:t>
                      </a:r>
                      <a:r>
                        <a:rPr lang="en-US" altLang="zh-CN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</a:t>
                      </a:r>
                      <a:r>
                        <a:rPr lang="en-US" altLang="zh-C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++ ; while (q[</a:t>
                      </a:r>
                      <a:r>
                        <a:rPr lang="en-US" altLang="zh-CN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</a:t>
                      </a:r>
                      <a:r>
                        <a:rPr lang="en-US" altLang="zh-C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] &lt; x);        </a:t>
                      </a:r>
                    </a:p>
                    <a:p>
                      <a:r>
                        <a:rPr lang="en-US" altLang="zh-C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    do j --  ; while (q[j] &gt; x);        </a:t>
                      </a:r>
                    </a:p>
                    <a:p>
                      <a:r>
                        <a:rPr lang="en-US" altLang="zh-C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    if (</a:t>
                      </a:r>
                      <a:r>
                        <a:rPr lang="en-US" altLang="zh-CN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</a:t>
                      </a:r>
                      <a:r>
                        <a:rPr lang="en-US" altLang="zh-C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&lt; j) swap(q[</a:t>
                      </a:r>
                      <a:r>
                        <a:rPr lang="en-US" altLang="zh-CN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</a:t>
                      </a:r>
                      <a:r>
                        <a:rPr lang="en-US" altLang="zh-C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], q[j]);   </a:t>
                      </a:r>
                    </a:p>
                    <a:p>
                      <a:r>
                        <a:rPr lang="en-US" altLang="zh-C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}    </a:t>
                      </a:r>
                    </a:p>
                    <a:p>
                      <a:r>
                        <a:rPr lang="en-US" altLang="zh-C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</a:t>
                      </a:r>
                      <a:r>
                        <a:rPr lang="en-US" altLang="zh-CN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quick_sort</a:t>
                      </a:r>
                      <a:r>
                        <a:rPr lang="en-US" altLang="zh-C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(q, l, j), </a:t>
                      </a:r>
                      <a:r>
                        <a:rPr lang="en-US" altLang="zh-CN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quick_sort</a:t>
                      </a:r>
                      <a:r>
                        <a:rPr lang="en-US" altLang="zh-C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(q, j + 1, r);</a:t>
                      </a:r>
                    </a:p>
                    <a:p>
                      <a:r>
                        <a:rPr lang="en-US" altLang="zh-C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}</a:t>
                      </a:r>
                      <a:r>
                        <a:rPr lang="zh-CN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566403"/>
                  </a:ext>
                </a:extLst>
              </a:tr>
            </a:tbl>
          </a:graphicData>
        </a:graphic>
      </p:graphicFrame>
      <p:sp>
        <p:nvSpPr>
          <p:cNvPr id="42" name="矩形 41">
            <a:extLst>
              <a:ext uri="{FF2B5EF4-FFF2-40B4-BE49-F238E27FC236}">
                <a16:creationId xmlns:a16="http://schemas.microsoft.com/office/drawing/2014/main" id="{3C2D4753-25F3-4969-B2E7-E50145877410}"/>
              </a:ext>
            </a:extLst>
          </p:cNvPr>
          <p:cNvSpPr/>
          <p:nvPr/>
        </p:nvSpPr>
        <p:spPr>
          <a:xfrm>
            <a:off x="818219" y="3603484"/>
            <a:ext cx="4633284" cy="352930"/>
          </a:xfrm>
          <a:prstGeom prst="rect">
            <a:avLst/>
          </a:prstGeom>
          <a:solidFill>
            <a:schemeClr val="accent2">
              <a:lumMod val="75000"/>
              <a:alpha val="58000"/>
            </a:schemeClr>
          </a:solidFill>
          <a:ln w="9525" cap="flat" cmpd="sng" algn="ctr">
            <a:solidFill>
              <a:schemeClr val="accent4">
                <a:alpha val="52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96F8266-0A97-4997-81C0-4E06084A5776}"/>
              </a:ext>
            </a:extLst>
          </p:cNvPr>
          <p:cNvSpPr/>
          <p:nvPr/>
        </p:nvSpPr>
        <p:spPr>
          <a:xfrm>
            <a:off x="1103521" y="1944923"/>
            <a:ext cx="4409306" cy="6188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C376380-3719-4133-BB0C-49454A658311}"/>
              </a:ext>
            </a:extLst>
          </p:cNvPr>
          <p:cNvSpPr/>
          <p:nvPr/>
        </p:nvSpPr>
        <p:spPr>
          <a:xfrm>
            <a:off x="1103519" y="1946343"/>
            <a:ext cx="490193" cy="6188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178D948-71EE-4B56-8BDE-5C9D5E627EBE}"/>
              </a:ext>
            </a:extLst>
          </p:cNvPr>
          <p:cNvSpPr/>
          <p:nvPr/>
        </p:nvSpPr>
        <p:spPr>
          <a:xfrm>
            <a:off x="1593712" y="1944920"/>
            <a:ext cx="490193" cy="6188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F0F914F-7B44-4C06-8486-31C11BD3E2F8}"/>
              </a:ext>
            </a:extLst>
          </p:cNvPr>
          <p:cNvSpPr/>
          <p:nvPr/>
        </p:nvSpPr>
        <p:spPr>
          <a:xfrm>
            <a:off x="2083904" y="1944916"/>
            <a:ext cx="490193" cy="6188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24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BB0BD70-F100-4666-A9FA-BE427A6A2371}"/>
              </a:ext>
            </a:extLst>
          </p:cNvPr>
          <p:cNvSpPr/>
          <p:nvPr/>
        </p:nvSpPr>
        <p:spPr>
          <a:xfrm>
            <a:off x="2574096" y="1944908"/>
            <a:ext cx="490193" cy="6188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CFA64C2-4181-499E-95FF-0058B94E4382}"/>
              </a:ext>
            </a:extLst>
          </p:cNvPr>
          <p:cNvSpPr/>
          <p:nvPr/>
        </p:nvSpPr>
        <p:spPr>
          <a:xfrm>
            <a:off x="3058001" y="1944908"/>
            <a:ext cx="490193" cy="6188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7D0A5FB-7FD8-4335-A89F-506023007D14}"/>
              </a:ext>
            </a:extLst>
          </p:cNvPr>
          <p:cNvSpPr/>
          <p:nvPr/>
        </p:nvSpPr>
        <p:spPr>
          <a:xfrm>
            <a:off x="3554480" y="1944892"/>
            <a:ext cx="490193" cy="6188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C01D8F5-4251-44EC-B7C1-1CDBC14580AE}"/>
              </a:ext>
            </a:extLst>
          </p:cNvPr>
          <p:cNvSpPr/>
          <p:nvPr/>
        </p:nvSpPr>
        <p:spPr>
          <a:xfrm>
            <a:off x="4044672" y="1944892"/>
            <a:ext cx="490193" cy="6188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3F1BD7F3-5448-4FC1-9B0D-1706555BE1D4}"/>
              </a:ext>
            </a:extLst>
          </p:cNvPr>
          <p:cNvSpPr/>
          <p:nvPr/>
        </p:nvSpPr>
        <p:spPr>
          <a:xfrm>
            <a:off x="4528577" y="1944892"/>
            <a:ext cx="490193" cy="6188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7AC0E58-856A-4E58-8F41-39FF0169320B}"/>
              </a:ext>
            </a:extLst>
          </p:cNvPr>
          <p:cNvSpPr/>
          <p:nvPr/>
        </p:nvSpPr>
        <p:spPr>
          <a:xfrm>
            <a:off x="5022634" y="1946343"/>
            <a:ext cx="490193" cy="6188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716CAFD-BF93-4031-804A-BB0E07858574}"/>
              </a:ext>
            </a:extLst>
          </p:cNvPr>
          <p:cNvSpPr/>
          <p:nvPr/>
        </p:nvSpPr>
        <p:spPr>
          <a:xfrm>
            <a:off x="761012" y="1936917"/>
            <a:ext cx="336221" cy="634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2BB37871-47F5-4924-9047-2D1ECC4F94BA}"/>
              </a:ext>
            </a:extLst>
          </p:cNvPr>
          <p:cNvSpPr/>
          <p:nvPr/>
        </p:nvSpPr>
        <p:spPr>
          <a:xfrm>
            <a:off x="5522954" y="1936917"/>
            <a:ext cx="336221" cy="634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箭头: 下 48">
            <a:extLst>
              <a:ext uri="{FF2B5EF4-FFF2-40B4-BE49-F238E27FC236}">
                <a16:creationId xmlns:a16="http://schemas.microsoft.com/office/drawing/2014/main" id="{48C97885-E673-438D-99D2-A3B018EE679F}"/>
              </a:ext>
            </a:extLst>
          </p:cNvPr>
          <p:cNvSpPr/>
          <p:nvPr/>
        </p:nvSpPr>
        <p:spPr>
          <a:xfrm>
            <a:off x="1222926" y="1328826"/>
            <a:ext cx="273377" cy="6188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50" name="箭头: 下 49">
            <a:extLst>
              <a:ext uri="{FF2B5EF4-FFF2-40B4-BE49-F238E27FC236}">
                <a16:creationId xmlns:a16="http://schemas.microsoft.com/office/drawing/2014/main" id="{77A54756-9F1F-41DE-8F68-CA53974FED50}"/>
              </a:ext>
            </a:extLst>
          </p:cNvPr>
          <p:cNvSpPr/>
          <p:nvPr/>
        </p:nvSpPr>
        <p:spPr>
          <a:xfrm>
            <a:off x="5109404" y="1331662"/>
            <a:ext cx="273377" cy="6188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51" name="箭头: 上 50">
            <a:extLst>
              <a:ext uri="{FF2B5EF4-FFF2-40B4-BE49-F238E27FC236}">
                <a16:creationId xmlns:a16="http://schemas.microsoft.com/office/drawing/2014/main" id="{BB2DE032-4581-4945-9963-8C15356F4E1A}"/>
              </a:ext>
            </a:extLst>
          </p:cNvPr>
          <p:cNvSpPr/>
          <p:nvPr/>
        </p:nvSpPr>
        <p:spPr>
          <a:xfrm>
            <a:off x="754135" y="2604084"/>
            <a:ext cx="270233" cy="452487"/>
          </a:xfrm>
          <a:prstGeom prst="up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52" name="箭头: 上 51">
            <a:extLst>
              <a:ext uri="{FF2B5EF4-FFF2-40B4-BE49-F238E27FC236}">
                <a16:creationId xmlns:a16="http://schemas.microsoft.com/office/drawing/2014/main" id="{9D632F20-1D3C-4166-9E33-29FED4BC07B6}"/>
              </a:ext>
            </a:extLst>
          </p:cNvPr>
          <p:cNvSpPr/>
          <p:nvPr/>
        </p:nvSpPr>
        <p:spPr>
          <a:xfrm>
            <a:off x="5588942" y="2571739"/>
            <a:ext cx="270233" cy="452487"/>
          </a:xfrm>
          <a:prstGeom prst="up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53" name="流程图: 离页连接符 52">
            <a:extLst>
              <a:ext uri="{FF2B5EF4-FFF2-40B4-BE49-F238E27FC236}">
                <a16:creationId xmlns:a16="http://schemas.microsoft.com/office/drawing/2014/main" id="{C6F37920-6A69-4BDB-980F-613FAA3CC93C}"/>
              </a:ext>
            </a:extLst>
          </p:cNvPr>
          <p:cNvSpPr/>
          <p:nvPr/>
        </p:nvSpPr>
        <p:spPr>
          <a:xfrm>
            <a:off x="3082297" y="1411470"/>
            <a:ext cx="477615" cy="517315"/>
          </a:xfrm>
          <a:prstGeom prst="flowChartOffpage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9071377-2E97-4522-92E5-6A353E97A96B}"/>
              </a:ext>
            </a:extLst>
          </p:cNvPr>
          <p:cNvSpPr txBox="1"/>
          <p:nvPr/>
        </p:nvSpPr>
        <p:spPr>
          <a:xfrm>
            <a:off x="1024368" y="18463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1A92C2C-ED57-4D62-8DB1-0D5111AD20FC}"/>
              </a:ext>
            </a:extLst>
          </p:cNvPr>
          <p:cNvSpPr txBox="1"/>
          <p:nvPr/>
        </p:nvSpPr>
        <p:spPr>
          <a:xfrm>
            <a:off x="5293699" y="186174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0CB2A3D0-A435-4D29-B9C3-5AA8674DA8A7}"/>
              </a:ext>
            </a:extLst>
          </p:cNvPr>
          <p:cNvSpPr txBox="1"/>
          <p:nvPr/>
        </p:nvSpPr>
        <p:spPr>
          <a:xfrm>
            <a:off x="5945764" y="2075188"/>
            <a:ext cx="798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(q,0,8)</a:t>
            </a:r>
          </a:p>
          <a:p>
            <a:r>
              <a:rPr lang="en-US" altLang="zh-CN" dirty="0"/>
              <a:t>x = 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200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59259E-6 L -0.00039 0.0844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0.07685 L -0.00039 0.16435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0.16157 L 0.00052 0.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0.19398 L 0.00052 0.24537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0.24097 L -0.00039 0.319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3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0"/>
                            </p:stCondLst>
                            <p:childTnLst>
                              <p:par>
                                <p:cTn id="20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0.00139 L -6.25E-7 0.07685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0"/>
                            </p:stCondLst>
                            <p:childTnLst>
                              <p:par>
                                <p:cTn id="23" presetID="42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0.07685 L -2.08333E-6 0.1615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4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4000"/>
                            </p:stCondLst>
                            <p:childTnLst>
                              <p:par>
                                <p:cTn id="26" presetID="42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0.15509 L -2.08333E-6 0.19398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4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000"/>
                            </p:stCondLst>
                            <p:childTnLst>
                              <p:par>
                                <p:cTn id="29" presetID="42" presetClass="path" presetSubtype="0" accel="50000" decel="5000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0.1949 L -4.16667E-7 0.2409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9" y="4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 L 0.04023 0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7037E-7 L -0.19622 -0.00532 " pathEditMode="relative" rAng="0" ptsTypes="AA">
                                      <p:cBhvr>
                                        <p:cTn id="37" dur="3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18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6 L -0.04349 0.04005 C -0.05247 0.04908 -0.06601 0.05394 -0.0802 0.05394 C -0.09648 0.05394 -0.10937 0.04908 -0.11836 0.04005 L -0.16172 -3.7037E-6 " pathEditMode="relative" rAng="0" ptsTypes="AAAAA">
                                      <p:cBhvr>
                                        <p:cTn id="4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86" y="2685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1.48148E-6 L 0.0431 0.04028 C 0.05196 0.04954 0.0655 0.05486 0.07956 0.05486 C 0.09584 0.05486 0.10873 0.04954 0.11758 0.04028 L 0.1612 -1.48148E-6 " pathEditMode="relative" rAng="0" ptsTypes="AAAAA">
                                      <p:cBhvr>
                                        <p:cTn id="4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60" y="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42" grpId="3" animBg="1"/>
      <p:bldP spid="42" grpId="4" animBg="1"/>
      <p:bldP spid="42" grpId="5" animBg="1"/>
      <p:bldP spid="42" grpId="6" animBg="1"/>
      <p:bldP spid="42" grpId="7" animBg="1"/>
      <p:bldP spid="42" grpId="8" animBg="1"/>
      <p:bldP spid="36" grpId="0" animBg="1"/>
      <p:bldP spid="41" grpId="0" animBg="1"/>
      <p:bldP spid="51" grpId="0" animBg="1"/>
      <p:bldP spid="5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4328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1B13EF7-6807-4D1D-B2F4-D27FAF304AB3}"/>
              </a:ext>
            </a:extLst>
          </p:cNvPr>
          <p:cNvSpPr/>
          <p:nvPr/>
        </p:nvSpPr>
        <p:spPr>
          <a:xfrm>
            <a:off x="408487" y="832917"/>
            <a:ext cx="4409306" cy="6188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B499491-5E8B-4F1B-BAEB-7718A4308333}"/>
              </a:ext>
            </a:extLst>
          </p:cNvPr>
          <p:cNvSpPr/>
          <p:nvPr/>
        </p:nvSpPr>
        <p:spPr>
          <a:xfrm>
            <a:off x="408485" y="834337"/>
            <a:ext cx="490193" cy="6188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C1CDC98-01DC-4A7E-8610-3659D41A9FC2}"/>
              </a:ext>
            </a:extLst>
          </p:cNvPr>
          <p:cNvSpPr/>
          <p:nvPr/>
        </p:nvSpPr>
        <p:spPr>
          <a:xfrm>
            <a:off x="898678" y="832914"/>
            <a:ext cx="490193" cy="6188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5E44DAD-F816-4279-8B0E-F08DC67F5E36}"/>
              </a:ext>
            </a:extLst>
          </p:cNvPr>
          <p:cNvSpPr/>
          <p:nvPr/>
        </p:nvSpPr>
        <p:spPr>
          <a:xfrm>
            <a:off x="1388870" y="832910"/>
            <a:ext cx="490193" cy="6188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24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0E08737-DF57-433D-B461-3B1C213FFC58}"/>
              </a:ext>
            </a:extLst>
          </p:cNvPr>
          <p:cNvSpPr/>
          <p:nvPr/>
        </p:nvSpPr>
        <p:spPr>
          <a:xfrm>
            <a:off x="1879062" y="832902"/>
            <a:ext cx="490193" cy="6188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3D728F7-91FC-4B00-8D75-0CDED4DD2229}"/>
              </a:ext>
            </a:extLst>
          </p:cNvPr>
          <p:cNvSpPr/>
          <p:nvPr/>
        </p:nvSpPr>
        <p:spPr>
          <a:xfrm>
            <a:off x="2362967" y="832902"/>
            <a:ext cx="490193" cy="6188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9859CDA-A322-4DBB-8318-46139014A6D9}"/>
              </a:ext>
            </a:extLst>
          </p:cNvPr>
          <p:cNvSpPr/>
          <p:nvPr/>
        </p:nvSpPr>
        <p:spPr>
          <a:xfrm>
            <a:off x="2859446" y="832886"/>
            <a:ext cx="490193" cy="6188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F0A77DE-08A5-47DC-A7DD-983071EC4F55}"/>
              </a:ext>
            </a:extLst>
          </p:cNvPr>
          <p:cNvSpPr/>
          <p:nvPr/>
        </p:nvSpPr>
        <p:spPr>
          <a:xfrm>
            <a:off x="3349638" y="832886"/>
            <a:ext cx="490193" cy="6188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3CFDEB1-8A50-4BF9-9CF7-2D00C1124A5A}"/>
              </a:ext>
            </a:extLst>
          </p:cNvPr>
          <p:cNvSpPr/>
          <p:nvPr/>
        </p:nvSpPr>
        <p:spPr>
          <a:xfrm>
            <a:off x="3833543" y="832886"/>
            <a:ext cx="490193" cy="6188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45DC30C-2118-4508-9C66-61FA91A9964C}"/>
              </a:ext>
            </a:extLst>
          </p:cNvPr>
          <p:cNvSpPr/>
          <p:nvPr/>
        </p:nvSpPr>
        <p:spPr>
          <a:xfrm>
            <a:off x="4327600" y="834337"/>
            <a:ext cx="490193" cy="6188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CBA3A92-6C25-4B7F-92AA-0DC834648BBF}"/>
              </a:ext>
            </a:extLst>
          </p:cNvPr>
          <p:cNvSpPr/>
          <p:nvPr/>
        </p:nvSpPr>
        <p:spPr>
          <a:xfrm>
            <a:off x="65978" y="824911"/>
            <a:ext cx="336221" cy="634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5387EB6-C1D5-4213-AA2F-53D6D8CDA7A2}"/>
              </a:ext>
            </a:extLst>
          </p:cNvPr>
          <p:cNvSpPr/>
          <p:nvPr/>
        </p:nvSpPr>
        <p:spPr>
          <a:xfrm>
            <a:off x="4827920" y="824911"/>
            <a:ext cx="336221" cy="634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7D86B713-4CC6-45FD-9777-B25ED106AD95}"/>
              </a:ext>
            </a:extLst>
          </p:cNvPr>
          <p:cNvSpPr/>
          <p:nvPr/>
        </p:nvSpPr>
        <p:spPr>
          <a:xfrm>
            <a:off x="527892" y="216820"/>
            <a:ext cx="273377" cy="6188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2495CBC1-45B6-4CE9-B92D-1F31075AAFE3}"/>
              </a:ext>
            </a:extLst>
          </p:cNvPr>
          <p:cNvSpPr/>
          <p:nvPr/>
        </p:nvSpPr>
        <p:spPr>
          <a:xfrm>
            <a:off x="4414370" y="219656"/>
            <a:ext cx="273377" cy="6188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24" name="箭头: 上 23">
            <a:extLst>
              <a:ext uri="{FF2B5EF4-FFF2-40B4-BE49-F238E27FC236}">
                <a16:creationId xmlns:a16="http://schemas.microsoft.com/office/drawing/2014/main" id="{09EAD9F2-F9AA-4315-8B5F-79A5A4EE584E}"/>
              </a:ext>
            </a:extLst>
          </p:cNvPr>
          <p:cNvSpPr/>
          <p:nvPr/>
        </p:nvSpPr>
        <p:spPr>
          <a:xfrm>
            <a:off x="59101" y="1492078"/>
            <a:ext cx="270233" cy="452487"/>
          </a:xfrm>
          <a:prstGeom prst="up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25" name="箭头: 上 24">
            <a:extLst>
              <a:ext uri="{FF2B5EF4-FFF2-40B4-BE49-F238E27FC236}">
                <a16:creationId xmlns:a16="http://schemas.microsoft.com/office/drawing/2014/main" id="{F5C81AF8-50D8-498E-80F6-A4051C5D28AA}"/>
              </a:ext>
            </a:extLst>
          </p:cNvPr>
          <p:cNvSpPr/>
          <p:nvPr/>
        </p:nvSpPr>
        <p:spPr>
          <a:xfrm>
            <a:off x="4893908" y="1459733"/>
            <a:ext cx="270233" cy="452487"/>
          </a:xfrm>
          <a:prstGeom prst="up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26" name="流程图: 离页连接符 25">
            <a:extLst>
              <a:ext uri="{FF2B5EF4-FFF2-40B4-BE49-F238E27FC236}">
                <a16:creationId xmlns:a16="http://schemas.microsoft.com/office/drawing/2014/main" id="{724EC985-4F8B-4613-93B7-0EFEE0310C15}"/>
              </a:ext>
            </a:extLst>
          </p:cNvPr>
          <p:cNvSpPr/>
          <p:nvPr/>
        </p:nvSpPr>
        <p:spPr>
          <a:xfrm>
            <a:off x="2387263" y="299464"/>
            <a:ext cx="477615" cy="517315"/>
          </a:xfrm>
          <a:prstGeom prst="flowChartOffpage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420069B1-9217-48F3-87C4-64B5E6F1770C}"/>
              </a:ext>
            </a:extLst>
          </p:cNvPr>
          <p:cNvSpPr txBox="1"/>
          <p:nvPr/>
        </p:nvSpPr>
        <p:spPr>
          <a:xfrm>
            <a:off x="329334" y="73433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34ECDB90-5E2E-491F-B7A8-12A6CAFAFEA6}"/>
              </a:ext>
            </a:extLst>
          </p:cNvPr>
          <p:cNvSpPr txBox="1"/>
          <p:nvPr/>
        </p:nvSpPr>
        <p:spPr>
          <a:xfrm>
            <a:off x="4598665" y="7497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6F18296A-A000-47BD-A3D3-0FE8B61F6914}"/>
              </a:ext>
            </a:extLst>
          </p:cNvPr>
          <p:cNvSpPr txBox="1"/>
          <p:nvPr/>
        </p:nvSpPr>
        <p:spPr>
          <a:xfrm>
            <a:off x="5250730" y="963182"/>
            <a:ext cx="798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(q,0,8)</a:t>
            </a:r>
          </a:p>
          <a:p>
            <a:r>
              <a:rPr lang="en-US" altLang="zh-CN" dirty="0"/>
              <a:t>x = 1</a:t>
            </a:r>
            <a:endParaRPr lang="zh-CN" altLang="en-US" dirty="0"/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5546F7B3-3E16-484E-98DC-994B811CBD85}"/>
              </a:ext>
            </a:extLst>
          </p:cNvPr>
          <p:cNvSpPr/>
          <p:nvPr/>
        </p:nvSpPr>
        <p:spPr>
          <a:xfrm>
            <a:off x="6483941" y="809671"/>
            <a:ext cx="4409306" cy="6188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553BB1F1-B7BF-4736-91FD-85A11D9441D2}"/>
              </a:ext>
            </a:extLst>
          </p:cNvPr>
          <p:cNvSpPr/>
          <p:nvPr/>
        </p:nvSpPr>
        <p:spPr>
          <a:xfrm>
            <a:off x="6483939" y="811091"/>
            <a:ext cx="490193" cy="6188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FFCBF5D1-64E8-4F3D-9855-38A13D3F6FB5}"/>
              </a:ext>
            </a:extLst>
          </p:cNvPr>
          <p:cNvSpPr/>
          <p:nvPr/>
        </p:nvSpPr>
        <p:spPr>
          <a:xfrm>
            <a:off x="6974132" y="809668"/>
            <a:ext cx="490193" cy="6188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id="{BD808DA3-E6BF-4739-979C-6AAD180F09E1}"/>
              </a:ext>
            </a:extLst>
          </p:cNvPr>
          <p:cNvSpPr/>
          <p:nvPr/>
        </p:nvSpPr>
        <p:spPr>
          <a:xfrm>
            <a:off x="7464324" y="809664"/>
            <a:ext cx="490193" cy="6188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24</a:t>
            </a:r>
            <a:endParaRPr lang="zh-CN" altLang="en-US" dirty="0"/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0F87EDA9-00DE-4A96-8D61-653E0535CC3F}"/>
              </a:ext>
            </a:extLst>
          </p:cNvPr>
          <p:cNvSpPr/>
          <p:nvPr/>
        </p:nvSpPr>
        <p:spPr>
          <a:xfrm>
            <a:off x="7954516" y="809656"/>
            <a:ext cx="490193" cy="6188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7F7AE129-3B8C-45C5-8FCA-0EC282059E36}"/>
              </a:ext>
            </a:extLst>
          </p:cNvPr>
          <p:cNvSpPr/>
          <p:nvPr/>
        </p:nvSpPr>
        <p:spPr>
          <a:xfrm>
            <a:off x="8438421" y="809656"/>
            <a:ext cx="490193" cy="6188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id="{642D2021-9F62-45FB-A88E-D065BCE0BE7D}"/>
              </a:ext>
            </a:extLst>
          </p:cNvPr>
          <p:cNvSpPr/>
          <p:nvPr/>
        </p:nvSpPr>
        <p:spPr>
          <a:xfrm>
            <a:off x="8934900" y="809640"/>
            <a:ext cx="490193" cy="6188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41" name="矩形 240">
            <a:extLst>
              <a:ext uri="{FF2B5EF4-FFF2-40B4-BE49-F238E27FC236}">
                <a16:creationId xmlns:a16="http://schemas.microsoft.com/office/drawing/2014/main" id="{65AA9EA7-0A44-442E-B07B-E6B65BCB0F63}"/>
              </a:ext>
            </a:extLst>
          </p:cNvPr>
          <p:cNvSpPr/>
          <p:nvPr/>
        </p:nvSpPr>
        <p:spPr>
          <a:xfrm>
            <a:off x="9425092" y="809640"/>
            <a:ext cx="490193" cy="6188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42" name="矩形 241">
            <a:extLst>
              <a:ext uri="{FF2B5EF4-FFF2-40B4-BE49-F238E27FC236}">
                <a16:creationId xmlns:a16="http://schemas.microsoft.com/office/drawing/2014/main" id="{444325CD-DCAF-4CE1-A0DC-8626951FDF19}"/>
              </a:ext>
            </a:extLst>
          </p:cNvPr>
          <p:cNvSpPr/>
          <p:nvPr/>
        </p:nvSpPr>
        <p:spPr>
          <a:xfrm>
            <a:off x="9908997" y="809640"/>
            <a:ext cx="490193" cy="6188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43" name="矩形 242">
            <a:extLst>
              <a:ext uri="{FF2B5EF4-FFF2-40B4-BE49-F238E27FC236}">
                <a16:creationId xmlns:a16="http://schemas.microsoft.com/office/drawing/2014/main" id="{E19F853C-8D48-40E5-891B-3417981812F9}"/>
              </a:ext>
            </a:extLst>
          </p:cNvPr>
          <p:cNvSpPr/>
          <p:nvPr/>
        </p:nvSpPr>
        <p:spPr>
          <a:xfrm>
            <a:off x="10393627" y="811091"/>
            <a:ext cx="490193" cy="6188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44" name="矩形 243">
            <a:extLst>
              <a:ext uri="{FF2B5EF4-FFF2-40B4-BE49-F238E27FC236}">
                <a16:creationId xmlns:a16="http://schemas.microsoft.com/office/drawing/2014/main" id="{1A89C08F-4062-4584-BDE8-E1FF7E042C8B}"/>
              </a:ext>
            </a:extLst>
          </p:cNvPr>
          <p:cNvSpPr/>
          <p:nvPr/>
        </p:nvSpPr>
        <p:spPr>
          <a:xfrm>
            <a:off x="6141432" y="801665"/>
            <a:ext cx="336221" cy="634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矩形 244">
            <a:extLst>
              <a:ext uri="{FF2B5EF4-FFF2-40B4-BE49-F238E27FC236}">
                <a16:creationId xmlns:a16="http://schemas.microsoft.com/office/drawing/2014/main" id="{80755AB6-D830-4F96-8B89-C8D5E76378AB}"/>
              </a:ext>
            </a:extLst>
          </p:cNvPr>
          <p:cNvSpPr/>
          <p:nvPr/>
        </p:nvSpPr>
        <p:spPr>
          <a:xfrm>
            <a:off x="10893947" y="801665"/>
            <a:ext cx="336221" cy="634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箭头: 下 245">
            <a:extLst>
              <a:ext uri="{FF2B5EF4-FFF2-40B4-BE49-F238E27FC236}">
                <a16:creationId xmlns:a16="http://schemas.microsoft.com/office/drawing/2014/main" id="{7474D173-BA6A-4FC5-87BC-1B43F5EE1C3A}"/>
              </a:ext>
            </a:extLst>
          </p:cNvPr>
          <p:cNvSpPr/>
          <p:nvPr/>
        </p:nvSpPr>
        <p:spPr>
          <a:xfrm>
            <a:off x="6612642" y="197966"/>
            <a:ext cx="273377" cy="6188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247" name="箭头: 下 246">
            <a:extLst>
              <a:ext uri="{FF2B5EF4-FFF2-40B4-BE49-F238E27FC236}">
                <a16:creationId xmlns:a16="http://schemas.microsoft.com/office/drawing/2014/main" id="{F6A84693-4B92-4F75-AB1F-AC25EFE2B22C}"/>
              </a:ext>
            </a:extLst>
          </p:cNvPr>
          <p:cNvSpPr/>
          <p:nvPr/>
        </p:nvSpPr>
        <p:spPr>
          <a:xfrm>
            <a:off x="10511461" y="182850"/>
            <a:ext cx="273377" cy="6188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248" name="箭头: 上 247">
            <a:extLst>
              <a:ext uri="{FF2B5EF4-FFF2-40B4-BE49-F238E27FC236}">
                <a16:creationId xmlns:a16="http://schemas.microsoft.com/office/drawing/2014/main" id="{8780402E-0E07-4300-844E-D1C661E761D6}"/>
              </a:ext>
            </a:extLst>
          </p:cNvPr>
          <p:cNvSpPr/>
          <p:nvPr/>
        </p:nvSpPr>
        <p:spPr>
          <a:xfrm>
            <a:off x="6583780" y="1440522"/>
            <a:ext cx="270233" cy="452487"/>
          </a:xfrm>
          <a:prstGeom prst="up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249" name="箭头: 上 248">
            <a:extLst>
              <a:ext uri="{FF2B5EF4-FFF2-40B4-BE49-F238E27FC236}">
                <a16:creationId xmlns:a16="http://schemas.microsoft.com/office/drawing/2014/main" id="{4FEF0643-42D3-43B3-8E20-6437FBE2F1E4}"/>
              </a:ext>
            </a:extLst>
          </p:cNvPr>
          <p:cNvSpPr/>
          <p:nvPr/>
        </p:nvSpPr>
        <p:spPr>
          <a:xfrm>
            <a:off x="8558141" y="1450306"/>
            <a:ext cx="270233" cy="452487"/>
          </a:xfrm>
          <a:prstGeom prst="up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250" name="流程图: 离页连接符 249">
            <a:extLst>
              <a:ext uri="{FF2B5EF4-FFF2-40B4-BE49-F238E27FC236}">
                <a16:creationId xmlns:a16="http://schemas.microsoft.com/office/drawing/2014/main" id="{5E969A90-1DF1-4F4B-B89D-6CFA7DFE41BD}"/>
              </a:ext>
            </a:extLst>
          </p:cNvPr>
          <p:cNvSpPr/>
          <p:nvPr/>
        </p:nvSpPr>
        <p:spPr>
          <a:xfrm>
            <a:off x="8454451" y="295947"/>
            <a:ext cx="477615" cy="517315"/>
          </a:xfrm>
          <a:prstGeom prst="flowChartOffpage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251" name="文本框 250">
            <a:extLst>
              <a:ext uri="{FF2B5EF4-FFF2-40B4-BE49-F238E27FC236}">
                <a16:creationId xmlns:a16="http://schemas.microsoft.com/office/drawing/2014/main" id="{CC630E1C-EE53-4014-80DA-41F3B61A18EF}"/>
              </a:ext>
            </a:extLst>
          </p:cNvPr>
          <p:cNvSpPr txBox="1"/>
          <p:nvPr/>
        </p:nvSpPr>
        <p:spPr>
          <a:xfrm>
            <a:off x="6404788" y="7110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52" name="文本框 251">
            <a:extLst>
              <a:ext uri="{FF2B5EF4-FFF2-40B4-BE49-F238E27FC236}">
                <a16:creationId xmlns:a16="http://schemas.microsoft.com/office/drawing/2014/main" id="{EE11A1B9-2137-4D40-A6C0-9855FD0C64A6}"/>
              </a:ext>
            </a:extLst>
          </p:cNvPr>
          <p:cNvSpPr txBox="1"/>
          <p:nvPr/>
        </p:nvSpPr>
        <p:spPr>
          <a:xfrm>
            <a:off x="10674119" y="7264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54" name="矩形 253">
            <a:extLst>
              <a:ext uri="{FF2B5EF4-FFF2-40B4-BE49-F238E27FC236}">
                <a16:creationId xmlns:a16="http://schemas.microsoft.com/office/drawing/2014/main" id="{7EB2B049-C766-4284-A1C0-E6C5061E3F2E}"/>
              </a:ext>
            </a:extLst>
          </p:cNvPr>
          <p:cNvSpPr/>
          <p:nvPr/>
        </p:nvSpPr>
        <p:spPr>
          <a:xfrm>
            <a:off x="408486" y="2839278"/>
            <a:ext cx="4409306" cy="6188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5" name="矩形 254">
            <a:extLst>
              <a:ext uri="{FF2B5EF4-FFF2-40B4-BE49-F238E27FC236}">
                <a16:creationId xmlns:a16="http://schemas.microsoft.com/office/drawing/2014/main" id="{C8BC6CAE-7888-4055-A3BE-A2447601A3D5}"/>
              </a:ext>
            </a:extLst>
          </p:cNvPr>
          <p:cNvSpPr/>
          <p:nvPr/>
        </p:nvSpPr>
        <p:spPr>
          <a:xfrm>
            <a:off x="2368540" y="2840698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56" name="矩形 255">
            <a:extLst>
              <a:ext uri="{FF2B5EF4-FFF2-40B4-BE49-F238E27FC236}">
                <a16:creationId xmlns:a16="http://schemas.microsoft.com/office/drawing/2014/main" id="{0B184B59-ADE3-4E6C-B4D6-6C2EFCF13E9F}"/>
              </a:ext>
            </a:extLst>
          </p:cNvPr>
          <p:cNvSpPr/>
          <p:nvPr/>
        </p:nvSpPr>
        <p:spPr>
          <a:xfrm>
            <a:off x="898677" y="2839275"/>
            <a:ext cx="490193" cy="6188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F2C8C099-9F30-4685-AF6C-3C9E378EC83F}"/>
              </a:ext>
            </a:extLst>
          </p:cNvPr>
          <p:cNvSpPr/>
          <p:nvPr/>
        </p:nvSpPr>
        <p:spPr>
          <a:xfrm>
            <a:off x="1388869" y="2839271"/>
            <a:ext cx="490193" cy="6188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24</a:t>
            </a:r>
            <a:endParaRPr lang="zh-CN" altLang="en-US" dirty="0"/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E291A0A8-CD6E-46AF-AB95-1813DF41F4AB}"/>
              </a:ext>
            </a:extLst>
          </p:cNvPr>
          <p:cNvSpPr/>
          <p:nvPr/>
        </p:nvSpPr>
        <p:spPr>
          <a:xfrm>
            <a:off x="1879061" y="2839263"/>
            <a:ext cx="490193" cy="6188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59" name="矩形 258">
            <a:extLst>
              <a:ext uri="{FF2B5EF4-FFF2-40B4-BE49-F238E27FC236}">
                <a16:creationId xmlns:a16="http://schemas.microsoft.com/office/drawing/2014/main" id="{F07D6A72-0C8C-4F6A-958B-FE3127C4FEBC}"/>
              </a:ext>
            </a:extLst>
          </p:cNvPr>
          <p:cNvSpPr/>
          <p:nvPr/>
        </p:nvSpPr>
        <p:spPr>
          <a:xfrm>
            <a:off x="418739" y="2844534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60" name="矩形 259">
            <a:extLst>
              <a:ext uri="{FF2B5EF4-FFF2-40B4-BE49-F238E27FC236}">
                <a16:creationId xmlns:a16="http://schemas.microsoft.com/office/drawing/2014/main" id="{A07A204A-71BD-4F39-B31F-A3B2A8B6FFDE}"/>
              </a:ext>
            </a:extLst>
          </p:cNvPr>
          <p:cNvSpPr/>
          <p:nvPr/>
        </p:nvSpPr>
        <p:spPr>
          <a:xfrm>
            <a:off x="2859445" y="2839247"/>
            <a:ext cx="490193" cy="6188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61" name="矩形 260">
            <a:extLst>
              <a:ext uri="{FF2B5EF4-FFF2-40B4-BE49-F238E27FC236}">
                <a16:creationId xmlns:a16="http://schemas.microsoft.com/office/drawing/2014/main" id="{8EA76BDB-AF0A-4FBF-AECB-5F13E621E769}"/>
              </a:ext>
            </a:extLst>
          </p:cNvPr>
          <p:cNvSpPr/>
          <p:nvPr/>
        </p:nvSpPr>
        <p:spPr>
          <a:xfrm>
            <a:off x="3349637" y="2839247"/>
            <a:ext cx="490193" cy="6188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62" name="矩形 261">
            <a:extLst>
              <a:ext uri="{FF2B5EF4-FFF2-40B4-BE49-F238E27FC236}">
                <a16:creationId xmlns:a16="http://schemas.microsoft.com/office/drawing/2014/main" id="{3039BE94-FA48-469F-8AA3-FABA02BACCBF}"/>
              </a:ext>
            </a:extLst>
          </p:cNvPr>
          <p:cNvSpPr/>
          <p:nvPr/>
        </p:nvSpPr>
        <p:spPr>
          <a:xfrm>
            <a:off x="3833542" y="2839247"/>
            <a:ext cx="490193" cy="6188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63" name="矩形 262">
            <a:extLst>
              <a:ext uri="{FF2B5EF4-FFF2-40B4-BE49-F238E27FC236}">
                <a16:creationId xmlns:a16="http://schemas.microsoft.com/office/drawing/2014/main" id="{2D3C1161-BF65-4528-864C-7081435E4B7F}"/>
              </a:ext>
            </a:extLst>
          </p:cNvPr>
          <p:cNvSpPr/>
          <p:nvPr/>
        </p:nvSpPr>
        <p:spPr>
          <a:xfrm>
            <a:off x="4327599" y="2840698"/>
            <a:ext cx="490193" cy="6188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64" name="矩形 263">
            <a:extLst>
              <a:ext uri="{FF2B5EF4-FFF2-40B4-BE49-F238E27FC236}">
                <a16:creationId xmlns:a16="http://schemas.microsoft.com/office/drawing/2014/main" id="{4A7E2F3B-0887-4053-ABB1-6DB3D2EB4F98}"/>
              </a:ext>
            </a:extLst>
          </p:cNvPr>
          <p:cNvSpPr/>
          <p:nvPr/>
        </p:nvSpPr>
        <p:spPr>
          <a:xfrm>
            <a:off x="65977" y="2831272"/>
            <a:ext cx="336221" cy="634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5" name="矩形 264">
            <a:extLst>
              <a:ext uri="{FF2B5EF4-FFF2-40B4-BE49-F238E27FC236}">
                <a16:creationId xmlns:a16="http://schemas.microsoft.com/office/drawing/2014/main" id="{79D28158-844B-4C2E-86F4-B59CA97348AA}"/>
              </a:ext>
            </a:extLst>
          </p:cNvPr>
          <p:cNvSpPr/>
          <p:nvPr/>
        </p:nvSpPr>
        <p:spPr>
          <a:xfrm>
            <a:off x="4827919" y="2831272"/>
            <a:ext cx="336221" cy="634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6" name="箭头: 下 265">
            <a:extLst>
              <a:ext uri="{FF2B5EF4-FFF2-40B4-BE49-F238E27FC236}">
                <a16:creationId xmlns:a16="http://schemas.microsoft.com/office/drawing/2014/main" id="{76309753-1A9E-441F-A3C7-B4FD47A515E1}"/>
              </a:ext>
            </a:extLst>
          </p:cNvPr>
          <p:cNvSpPr/>
          <p:nvPr/>
        </p:nvSpPr>
        <p:spPr>
          <a:xfrm>
            <a:off x="537187" y="2227573"/>
            <a:ext cx="273377" cy="6188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267" name="箭头: 下 266">
            <a:extLst>
              <a:ext uri="{FF2B5EF4-FFF2-40B4-BE49-F238E27FC236}">
                <a16:creationId xmlns:a16="http://schemas.microsoft.com/office/drawing/2014/main" id="{9AE5B35E-8840-4EB4-8483-85B507E1016C}"/>
              </a:ext>
            </a:extLst>
          </p:cNvPr>
          <p:cNvSpPr/>
          <p:nvPr/>
        </p:nvSpPr>
        <p:spPr>
          <a:xfrm>
            <a:off x="4436006" y="2212457"/>
            <a:ext cx="273377" cy="6188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268" name="箭头: 上 267">
            <a:extLst>
              <a:ext uri="{FF2B5EF4-FFF2-40B4-BE49-F238E27FC236}">
                <a16:creationId xmlns:a16="http://schemas.microsoft.com/office/drawing/2014/main" id="{108B13FC-9653-4F03-B8C7-57040E29D0B5}"/>
              </a:ext>
            </a:extLst>
          </p:cNvPr>
          <p:cNvSpPr/>
          <p:nvPr/>
        </p:nvSpPr>
        <p:spPr>
          <a:xfrm>
            <a:off x="508325" y="3470129"/>
            <a:ext cx="270233" cy="452487"/>
          </a:xfrm>
          <a:prstGeom prst="up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269" name="箭头: 上 268">
            <a:extLst>
              <a:ext uri="{FF2B5EF4-FFF2-40B4-BE49-F238E27FC236}">
                <a16:creationId xmlns:a16="http://schemas.microsoft.com/office/drawing/2014/main" id="{BB1A4508-473D-479B-9E0F-AFF914B66207}"/>
              </a:ext>
            </a:extLst>
          </p:cNvPr>
          <p:cNvSpPr/>
          <p:nvPr/>
        </p:nvSpPr>
        <p:spPr>
          <a:xfrm>
            <a:off x="2482686" y="3479913"/>
            <a:ext cx="270233" cy="452487"/>
          </a:xfrm>
          <a:prstGeom prst="up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270" name="流程图: 离页连接符 269">
            <a:extLst>
              <a:ext uri="{FF2B5EF4-FFF2-40B4-BE49-F238E27FC236}">
                <a16:creationId xmlns:a16="http://schemas.microsoft.com/office/drawing/2014/main" id="{54F53377-C396-4060-848E-2868F4E6E116}"/>
              </a:ext>
            </a:extLst>
          </p:cNvPr>
          <p:cNvSpPr/>
          <p:nvPr/>
        </p:nvSpPr>
        <p:spPr>
          <a:xfrm>
            <a:off x="2378996" y="2325554"/>
            <a:ext cx="477615" cy="517315"/>
          </a:xfrm>
          <a:prstGeom prst="flowChartOffpage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271" name="文本框 270">
            <a:extLst>
              <a:ext uri="{FF2B5EF4-FFF2-40B4-BE49-F238E27FC236}">
                <a16:creationId xmlns:a16="http://schemas.microsoft.com/office/drawing/2014/main" id="{6FBEAF8E-4D35-4A47-A3E5-4BEF5492A376}"/>
              </a:ext>
            </a:extLst>
          </p:cNvPr>
          <p:cNvSpPr txBox="1"/>
          <p:nvPr/>
        </p:nvSpPr>
        <p:spPr>
          <a:xfrm>
            <a:off x="329333" y="274069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72" name="文本框 271">
            <a:extLst>
              <a:ext uri="{FF2B5EF4-FFF2-40B4-BE49-F238E27FC236}">
                <a16:creationId xmlns:a16="http://schemas.microsoft.com/office/drawing/2014/main" id="{4BCBF98F-5E27-4ECC-BFA7-499EDF9A8E9C}"/>
              </a:ext>
            </a:extLst>
          </p:cNvPr>
          <p:cNvSpPr txBox="1"/>
          <p:nvPr/>
        </p:nvSpPr>
        <p:spPr>
          <a:xfrm>
            <a:off x="4598664" y="27561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74" name="矩形 273">
            <a:extLst>
              <a:ext uri="{FF2B5EF4-FFF2-40B4-BE49-F238E27FC236}">
                <a16:creationId xmlns:a16="http://schemas.microsoft.com/office/drawing/2014/main" id="{CD6600AD-3262-442D-9F5B-6421541FDE78}"/>
              </a:ext>
            </a:extLst>
          </p:cNvPr>
          <p:cNvSpPr/>
          <p:nvPr/>
        </p:nvSpPr>
        <p:spPr>
          <a:xfrm>
            <a:off x="6478967" y="2839278"/>
            <a:ext cx="4409306" cy="6188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5" name="矩形 274">
            <a:extLst>
              <a:ext uri="{FF2B5EF4-FFF2-40B4-BE49-F238E27FC236}">
                <a16:creationId xmlns:a16="http://schemas.microsoft.com/office/drawing/2014/main" id="{569CDF87-C75F-4A6E-9E92-7C2B200BF788}"/>
              </a:ext>
            </a:extLst>
          </p:cNvPr>
          <p:cNvSpPr/>
          <p:nvPr/>
        </p:nvSpPr>
        <p:spPr>
          <a:xfrm>
            <a:off x="8439021" y="2840698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76" name="矩形 275">
            <a:extLst>
              <a:ext uri="{FF2B5EF4-FFF2-40B4-BE49-F238E27FC236}">
                <a16:creationId xmlns:a16="http://schemas.microsoft.com/office/drawing/2014/main" id="{F9E9CFA0-9211-48CA-9904-13D419C007AF}"/>
              </a:ext>
            </a:extLst>
          </p:cNvPr>
          <p:cNvSpPr/>
          <p:nvPr/>
        </p:nvSpPr>
        <p:spPr>
          <a:xfrm>
            <a:off x="6969158" y="2839275"/>
            <a:ext cx="490193" cy="6188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77" name="矩形 276">
            <a:extLst>
              <a:ext uri="{FF2B5EF4-FFF2-40B4-BE49-F238E27FC236}">
                <a16:creationId xmlns:a16="http://schemas.microsoft.com/office/drawing/2014/main" id="{B8AA0DDE-5FE2-4BEE-A42E-895695E452D3}"/>
              </a:ext>
            </a:extLst>
          </p:cNvPr>
          <p:cNvSpPr/>
          <p:nvPr/>
        </p:nvSpPr>
        <p:spPr>
          <a:xfrm>
            <a:off x="7459350" y="2839271"/>
            <a:ext cx="490193" cy="6188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24</a:t>
            </a:r>
            <a:endParaRPr lang="zh-CN" altLang="en-US" dirty="0"/>
          </a:p>
        </p:txBody>
      </p:sp>
      <p:sp>
        <p:nvSpPr>
          <p:cNvPr id="278" name="矩形 277">
            <a:extLst>
              <a:ext uri="{FF2B5EF4-FFF2-40B4-BE49-F238E27FC236}">
                <a16:creationId xmlns:a16="http://schemas.microsoft.com/office/drawing/2014/main" id="{2D96958E-3378-484F-BF18-6C12A2FC1DCC}"/>
              </a:ext>
            </a:extLst>
          </p:cNvPr>
          <p:cNvSpPr/>
          <p:nvPr/>
        </p:nvSpPr>
        <p:spPr>
          <a:xfrm>
            <a:off x="7949542" y="2839263"/>
            <a:ext cx="490193" cy="6188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79" name="矩形 278">
            <a:extLst>
              <a:ext uri="{FF2B5EF4-FFF2-40B4-BE49-F238E27FC236}">
                <a16:creationId xmlns:a16="http://schemas.microsoft.com/office/drawing/2014/main" id="{55303E7F-729B-40AD-AC4C-1E27871F3D94}"/>
              </a:ext>
            </a:extLst>
          </p:cNvPr>
          <p:cNvSpPr/>
          <p:nvPr/>
        </p:nvSpPr>
        <p:spPr>
          <a:xfrm>
            <a:off x="6489220" y="2844534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80" name="矩形 279">
            <a:extLst>
              <a:ext uri="{FF2B5EF4-FFF2-40B4-BE49-F238E27FC236}">
                <a16:creationId xmlns:a16="http://schemas.microsoft.com/office/drawing/2014/main" id="{02003708-21BB-4A45-A088-C265E6B22C07}"/>
              </a:ext>
            </a:extLst>
          </p:cNvPr>
          <p:cNvSpPr/>
          <p:nvPr/>
        </p:nvSpPr>
        <p:spPr>
          <a:xfrm>
            <a:off x="8929926" y="2839247"/>
            <a:ext cx="490193" cy="6188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81" name="矩形 280">
            <a:extLst>
              <a:ext uri="{FF2B5EF4-FFF2-40B4-BE49-F238E27FC236}">
                <a16:creationId xmlns:a16="http://schemas.microsoft.com/office/drawing/2014/main" id="{5140C9AB-63D6-4390-B328-252705D6985F}"/>
              </a:ext>
            </a:extLst>
          </p:cNvPr>
          <p:cNvSpPr/>
          <p:nvPr/>
        </p:nvSpPr>
        <p:spPr>
          <a:xfrm>
            <a:off x="9420118" y="2839247"/>
            <a:ext cx="490193" cy="6188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82" name="矩形 281">
            <a:extLst>
              <a:ext uri="{FF2B5EF4-FFF2-40B4-BE49-F238E27FC236}">
                <a16:creationId xmlns:a16="http://schemas.microsoft.com/office/drawing/2014/main" id="{2C013516-503C-4493-9B61-F99A4C1D609D}"/>
              </a:ext>
            </a:extLst>
          </p:cNvPr>
          <p:cNvSpPr/>
          <p:nvPr/>
        </p:nvSpPr>
        <p:spPr>
          <a:xfrm>
            <a:off x="9904023" y="2839247"/>
            <a:ext cx="490193" cy="6188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83" name="矩形 282">
            <a:extLst>
              <a:ext uri="{FF2B5EF4-FFF2-40B4-BE49-F238E27FC236}">
                <a16:creationId xmlns:a16="http://schemas.microsoft.com/office/drawing/2014/main" id="{96508B05-D663-4338-B643-37D878EEC12E}"/>
              </a:ext>
            </a:extLst>
          </p:cNvPr>
          <p:cNvSpPr/>
          <p:nvPr/>
        </p:nvSpPr>
        <p:spPr>
          <a:xfrm>
            <a:off x="10398080" y="2840698"/>
            <a:ext cx="490193" cy="6188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84" name="矩形 283">
            <a:extLst>
              <a:ext uri="{FF2B5EF4-FFF2-40B4-BE49-F238E27FC236}">
                <a16:creationId xmlns:a16="http://schemas.microsoft.com/office/drawing/2014/main" id="{9A82E87A-D82F-4386-AD6C-FF28A6C84730}"/>
              </a:ext>
            </a:extLst>
          </p:cNvPr>
          <p:cNvSpPr/>
          <p:nvPr/>
        </p:nvSpPr>
        <p:spPr>
          <a:xfrm>
            <a:off x="6136458" y="2831272"/>
            <a:ext cx="336221" cy="634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5" name="矩形 284">
            <a:extLst>
              <a:ext uri="{FF2B5EF4-FFF2-40B4-BE49-F238E27FC236}">
                <a16:creationId xmlns:a16="http://schemas.microsoft.com/office/drawing/2014/main" id="{8771BBE0-C0B7-4861-942B-E1CDA8B7AE4D}"/>
              </a:ext>
            </a:extLst>
          </p:cNvPr>
          <p:cNvSpPr/>
          <p:nvPr/>
        </p:nvSpPr>
        <p:spPr>
          <a:xfrm>
            <a:off x="10898400" y="2831272"/>
            <a:ext cx="336221" cy="634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6" name="箭头: 下 285">
            <a:extLst>
              <a:ext uri="{FF2B5EF4-FFF2-40B4-BE49-F238E27FC236}">
                <a16:creationId xmlns:a16="http://schemas.microsoft.com/office/drawing/2014/main" id="{45883F3F-C537-4A4B-8BC0-9110DDE273BC}"/>
              </a:ext>
            </a:extLst>
          </p:cNvPr>
          <p:cNvSpPr/>
          <p:nvPr/>
        </p:nvSpPr>
        <p:spPr>
          <a:xfrm>
            <a:off x="6607668" y="2227573"/>
            <a:ext cx="273377" cy="6188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287" name="箭头: 下 286">
            <a:extLst>
              <a:ext uri="{FF2B5EF4-FFF2-40B4-BE49-F238E27FC236}">
                <a16:creationId xmlns:a16="http://schemas.microsoft.com/office/drawing/2014/main" id="{F88AA4CC-0A16-414C-86B4-33211F3C4420}"/>
              </a:ext>
            </a:extLst>
          </p:cNvPr>
          <p:cNvSpPr/>
          <p:nvPr/>
        </p:nvSpPr>
        <p:spPr>
          <a:xfrm>
            <a:off x="10506487" y="2212457"/>
            <a:ext cx="273377" cy="6188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288" name="箭头: 上 287">
            <a:extLst>
              <a:ext uri="{FF2B5EF4-FFF2-40B4-BE49-F238E27FC236}">
                <a16:creationId xmlns:a16="http://schemas.microsoft.com/office/drawing/2014/main" id="{20FF4863-3B63-4D5C-B41E-0A885CF405CC}"/>
              </a:ext>
            </a:extLst>
          </p:cNvPr>
          <p:cNvSpPr/>
          <p:nvPr/>
        </p:nvSpPr>
        <p:spPr>
          <a:xfrm>
            <a:off x="6578806" y="3470129"/>
            <a:ext cx="270233" cy="452487"/>
          </a:xfrm>
          <a:prstGeom prst="up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289" name="箭头: 上 288">
            <a:extLst>
              <a:ext uri="{FF2B5EF4-FFF2-40B4-BE49-F238E27FC236}">
                <a16:creationId xmlns:a16="http://schemas.microsoft.com/office/drawing/2014/main" id="{151E3A1D-B4A7-4A95-AEE4-5A619DAECFB1}"/>
              </a:ext>
            </a:extLst>
          </p:cNvPr>
          <p:cNvSpPr/>
          <p:nvPr/>
        </p:nvSpPr>
        <p:spPr>
          <a:xfrm>
            <a:off x="6769871" y="3470031"/>
            <a:ext cx="270233" cy="452487"/>
          </a:xfrm>
          <a:prstGeom prst="up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290" name="流程图: 离页连接符 289">
            <a:extLst>
              <a:ext uri="{FF2B5EF4-FFF2-40B4-BE49-F238E27FC236}">
                <a16:creationId xmlns:a16="http://schemas.microsoft.com/office/drawing/2014/main" id="{3D588D7A-50C8-4628-83E2-47C0DB1F4436}"/>
              </a:ext>
            </a:extLst>
          </p:cNvPr>
          <p:cNvSpPr/>
          <p:nvPr/>
        </p:nvSpPr>
        <p:spPr>
          <a:xfrm>
            <a:off x="8449477" y="2325554"/>
            <a:ext cx="477615" cy="517315"/>
          </a:xfrm>
          <a:prstGeom prst="flowChartOffpage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291" name="文本框 290">
            <a:extLst>
              <a:ext uri="{FF2B5EF4-FFF2-40B4-BE49-F238E27FC236}">
                <a16:creationId xmlns:a16="http://schemas.microsoft.com/office/drawing/2014/main" id="{F2615925-8AFF-4AB1-8DC2-49A8040AE9A7}"/>
              </a:ext>
            </a:extLst>
          </p:cNvPr>
          <p:cNvSpPr txBox="1"/>
          <p:nvPr/>
        </p:nvSpPr>
        <p:spPr>
          <a:xfrm>
            <a:off x="6399814" y="274069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92" name="文本框 291">
            <a:extLst>
              <a:ext uri="{FF2B5EF4-FFF2-40B4-BE49-F238E27FC236}">
                <a16:creationId xmlns:a16="http://schemas.microsoft.com/office/drawing/2014/main" id="{5E0E9FFF-3619-4E18-94D3-907F6957A01B}"/>
              </a:ext>
            </a:extLst>
          </p:cNvPr>
          <p:cNvSpPr txBox="1"/>
          <p:nvPr/>
        </p:nvSpPr>
        <p:spPr>
          <a:xfrm>
            <a:off x="10669145" y="27561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13" name="矩形 312">
            <a:extLst>
              <a:ext uri="{FF2B5EF4-FFF2-40B4-BE49-F238E27FC236}">
                <a16:creationId xmlns:a16="http://schemas.microsoft.com/office/drawing/2014/main" id="{DB7F91B7-6BD6-4291-8420-A147A27E1BBB}"/>
              </a:ext>
            </a:extLst>
          </p:cNvPr>
          <p:cNvSpPr/>
          <p:nvPr/>
        </p:nvSpPr>
        <p:spPr>
          <a:xfrm>
            <a:off x="408486" y="4945784"/>
            <a:ext cx="4409306" cy="6188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4" name="矩形 313">
            <a:extLst>
              <a:ext uri="{FF2B5EF4-FFF2-40B4-BE49-F238E27FC236}">
                <a16:creationId xmlns:a16="http://schemas.microsoft.com/office/drawing/2014/main" id="{B70CB9D3-BBB3-4C61-9137-6E946BC79273}"/>
              </a:ext>
            </a:extLst>
          </p:cNvPr>
          <p:cNvSpPr/>
          <p:nvPr/>
        </p:nvSpPr>
        <p:spPr>
          <a:xfrm>
            <a:off x="2368540" y="4947204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15" name="矩形 314">
            <a:extLst>
              <a:ext uri="{FF2B5EF4-FFF2-40B4-BE49-F238E27FC236}">
                <a16:creationId xmlns:a16="http://schemas.microsoft.com/office/drawing/2014/main" id="{86F1B6D6-C847-40F0-A8AF-709B88C9C488}"/>
              </a:ext>
            </a:extLst>
          </p:cNvPr>
          <p:cNvSpPr/>
          <p:nvPr/>
        </p:nvSpPr>
        <p:spPr>
          <a:xfrm>
            <a:off x="898677" y="4945781"/>
            <a:ext cx="490193" cy="6188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16" name="矩形 315">
            <a:extLst>
              <a:ext uri="{FF2B5EF4-FFF2-40B4-BE49-F238E27FC236}">
                <a16:creationId xmlns:a16="http://schemas.microsoft.com/office/drawing/2014/main" id="{6504CE3D-702D-4AC0-A410-27D4BD42EE6D}"/>
              </a:ext>
            </a:extLst>
          </p:cNvPr>
          <p:cNvSpPr/>
          <p:nvPr/>
        </p:nvSpPr>
        <p:spPr>
          <a:xfrm>
            <a:off x="1388869" y="4945777"/>
            <a:ext cx="490193" cy="6188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24</a:t>
            </a:r>
            <a:endParaRPr lang="zh-CN" altLang="en-US" dirty="0"/>
          </a:p>
        </p:txBody>
      </p:sp>
      <p:sp>
        <p:nvSpPr>
          <p:cNvPr id="317" name="矩形 316">
            <a:extLst>
              <a:ext uri="{FF2B5EF4-FFF2-40B4-BE49-F238E27FC236}">
                <a16:creationId xmlns:a16="http://schemas.microsoft.com/office/drawing/2014/main" id="{4FD4C27D-F43A-403C-BB91-352FEAA7E79D}"/>
              </a:ext>
            </a:extLst>
          </p:cNvPr>
          <p:cNvSpPr/>
          <p:nvPr/>
        </p:nvSpPr>
        <p:spPr>
          <a:xfrm>
            <a:off x="1879061" y="4945769"/>
            <a:ext cx="490193" cy="6188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18" name="矩形 317">
            <a:extLst>
              <a:ext uri="{FF2B5EF4-FFF2-40B4-BE49-F238E27FC236}">
                <a16:creationId xmlns:a16="http://schemas.microsoft.com/office/drawing/2014/main" id="{3A91F32B-EA1E-4C08-945F-AC61628E8044}"/>
              </a:ext>
            </a:extLst>
          </p:cNvPr>
          <p:cNvSpPr/>
          <p:nvPr/>
        </p:nvSpPr>
        <p:spPr>
          <a:xfrm>
            <a:off x="418739" y="4951040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19" name="矩形 318">
            <a:extLst>
              <a:ext uri="{FF2B5EF4-FFF2-40B4-BE49-F238E27FC236}">
                <a16:creationId xmlns:a16="http://schemas.microsoft.com/office/drawing/2014/main" id="{42C136B6-92F4-42B8-8909-23B3189774B0}"/>
              </a:ext>
            </a:extLst>
          </p:cNvPr>
          <p:cNvSpPr/>
          <p:nvPr/>
        </p:nvSpPr>
        <p:spPr>
          <a:xfrm>
            <a:off x="2859445" y="4945753"/>
            <a:ext cx="490193" cy="6188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20" name="矩形 319">
            <a:extLst>
              <a:ext uri="{FF2B5EF4-FFF2-40B4-BE49-F238E27FC236}">
                <a16:creationId xmlns:a16="http://schemas.microsoft.com/office/drawing/2014/main" id="{7945F07F-A96D-4FC0-A28C-514F903B922F}"/>
              </a:ext>
            </a:extLst>
          </p:cNvPr>
          <p:cNvSpPr/>
          <p:nvPr/>
        </p:nvSpPr>
        <p:spPr>
          <a:xfrm>
            <a:off x="3349637" y="4945753"/>
            <a:ext cx="490193" cy="6188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21" name="矩形 320">
            <a:extLst>
              <a:ext uri="{FF2B5EF4-FFF2-40B4-BE49-F238E27FC236}">
                <a16:creationId xmlns:a16="http://schemas.microsoft.com/office/drawing/2014/main" id="{335BAF93-E7B8-440E-9E13-E7E7DA7AAA21}"/>
              </a:ext>
            </a:extLst>
          </p:cNvPr>
          <p:cNvSpPr/>
          <p:nvPr/>
        </p:nvSpPr>
        <p:spPr>
          <a:xfrm>
            <a:off x="3833542" y="4945753"/>
            <a:ext cx="490193" cy="6188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22" name="矩形 321">
            <a:extLst>
              <a:ext uri="{FF2B5EF4-FFF2-40B4-BE49-F238E27FC236}">
                <a16:creationId xmlns:a16="http://schemas.microsoft.com/office/drawing/2014/main" id="{158E774E-8A00-436F-BD49-68CADD497B59}"/>
              </a:ext>
            </a:extLst>
          </p:cNvPr>
          <p:cNvSpPr/>
          <p:nvPr/>
        </p:nvSpPr>
        <p:spPr>
          <a:xfrm>
            <a:off x="4327599" y="4947204"/>
            <a:ext cx="490193" cy="6188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23" name="矩形 322">
            <a:extLst>
              <a:ext uri="{FF2B5EF4-FFF2-40B4-BE49-F238E27FC236}">
                <a16:creationId xmlns:a16="http://schemas.microsoft.com/office/drawing/2014/main" id="{A68B163C-6D79-48C1-8627-0C3D61F02321}"/>
              </a:ext>
            </a:extLst>
          </p:cNvPr>
          <p:cNvSpPr/>
          <p:nvPr/>
        </p:nvSpPr>
        <p:spPr>
          <a:xfrm>
            <a:off x="65977" y="4937778"/>
            <a:ext cx="336221" cy="634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4" name="矩形 323">
            <a:extLst>
              <a:ext uri="{FF2B5EF4-FFF2-40B4-BE49-F238E27FC236}">
                <a16:creationId xmlns:a16="http://schemas.microsoft.com/office/drawing/2014/main" id="{63981898-2C08-4D7A-82DA-33ED309FC91E}"/>
              </a:ext>
            </a:extLst>
          </p:cNvPr>
          <p:cNvSpPr/>
          <p:nvPr/>
        </p:nvSpPr>
        <p:spPr>
          <a:xfrm>
            <a:off x="4827919" y="4937778"/>
            <a:ext cx="336221" cy="634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5" name="箭头: 下 324">
            <a:extLst>
              <a:ext uri="{FF2B5EF4-FFF2-40B4-BE49-F238E27FC236}">
                <a16:creationId xmlns:a16="http://schemas.microsoft.com/office/drawing/2014/main" id="{C1E1B9B3-3C29-41D1-AF2A-201121F53CEE}"/>
              </a:ext>
            </a:extLst>
          </p:cNvPr>
          <p:cNvSpPr/>
          <p:nvPr/>
        </p:nvSpPr>
        <p:spPr>
          <a:xfrm>
            <a:off x="979075" y="4328391"/>
            <a:ext cx="273377" cy="6188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326" name="箭头: 下 325">
            <a:extLst>
              <a:ext uri="{FF2B5EF4-FFF2-40B4-BE49-F238E27FC236}">
                <a16:creationId xmlns:a16="http://schemas.microsoft.com/office/drawing/2014/main" id="{32322F88-B581-40F8-8EF1-A2B55C4C8085}"/>
              </a:ext>
            </a:extLst>
          </p:cNvPr>
          <p:cNvSpPr/>
          <p:nvPr/>
        </p:nvSpPr>
        <p:spPr>
          <a:xfrm>
            <a:off x="4436006" y="4318963"/>
            <a:ext cx="273377" cy="6188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327" name="箭头: 上 326">
            <a:extLst>
              <a:ext uri="{FF2B5EF4-FFF2-40B4-BE49-F238E27FC236}">
                <a16:creationId xmlns:a16="http://schemas.microsoft.com/office/drawing/2014/main" id="{1F8D07C8-D1FB-414D-B9E0-3C43F29544CB}"/>
              </a:ext>
            </a:extLst>
          </p:cNvPr>
          <p:cNvSpPr/>
          <p:nvPr/>
        </p:nvSpPr>
        <p:spPr>
          <a:xfrm>
            <a:off x="508325" y="5576635"/>
            <a:ext cx="270233" cy="452487"/>
          </a:xfrm>
          <a:prstGeom prst="up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328" name="箭头: 上 327">
            <a:extLst>
              <a:ext uri="{FF2B5EF4-FFF2-40B4-BE49-F238E27FC236}">
                <a16:creationId xmlns:a16="http://schemas.microsoft.com/office/drawing/2014/main" id="{C9B8DF09-12EA-4459-987E-CA4318B7C8B2}"/>
              </a:ext>
            </a:extLst>
          </p:cNvPr>
          <p:cNvSpPr/>
          <p:nvPr/>
        </p:nvSpPr>
        <p:spPr>
          <a:xfrm>
            <a:off x="4860912" y="5587322"/>
            <a:ext cx="270233" cy="452487"/>
          </a:xfrm>
          <a:prstGeom prst="up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329" name="流程图: 离页连接符 328">
            <a:extLst>
              <a:ext uri="{FF2B5EF4-FFF2-40B4-BE49-F238E27FC236}">
                <a16:creationId xmlns:a16="http://schemas.microsoft.com/office/drawing/2014/main" id="{5DB48E57-E7B0-407A-A829-9F8D805A7E87}"/>
              </a:ext>
            </a:extLst>
          </p:cNvPr>
          <p:cNvSpPr/>
          <p:nvPr/>
        </p:nvSpPr>
        <p:spPr>
          <a:xfrm>
            <a:off x="2378996" y="4432060"/>
            <a:ext cx="477615" cy="517315"/>
          </a:xfrm>
          <a:prstGeom prst="flowChartOffpage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330" name="文本框 329">
            <a:extLst>
              <a:ext uri="{FF2B5EF4-FFF2-40B4-BE49-F238E27FC236}">
                <a16:creationId xmlns:a16="http://schemas.microsoft.com/office/drawing/2014/main" id="{F2489B4B-6BF7-4EED-B569-CE38A25E145B}"/>
              </a:ext>
            </a:extLst>
          </p:cNvPr>
          <p:cNvSpPr txBox="1"/>
          <p:nvPr/>
        </p:nvSpPr>
        <p:spPr>
          <a:xfrm>
            <a:off x="329333" y="48472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31" name="文本框 330">
            <a:extLst>
              <a:ext uri="{FF2B5EF4-FFF2-40B4-BE49-F238E27FC236}">
                <a16:creationId xmlns:a16="http://schemas.microsoft.com/office/drawing/2014/main" id="{1EF558C2-671D-4A42-9D46-5B3695D6B55B}"/>
              </a:ext>
            </a:extLst>
          </p:cNvPr>
          <p:cNvSpPr txBox="1"/>
          <p:nvPr/>
        </p:nvSpPr>
        <p:spPr>
          <a:xfrm>
            <a:off x="4598664" y="486261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32" name="文本框 331">
            <a:extLst>
              <a:ext uri="{FF2B5EF4-FFF2-40B4-BE49-F238E27FC236}">
                <a16:creationId xmlns:a16="http://schemas.microsoft.com/office/drawing/2014/main" id="{C49C1DE1-8E7B-4CE8-B954-551290ED57FB}"/>
              </a:ext>
            </a:extLst>
          </p:cNvPr>
          <p:cNvSpPr txBox="1"/>
          <p:nvPr/>
        </p:nvSpPr>
        <p:spPr>
          <a:xfrm>
            <a:off x="5318666" y="4932981"/>
            <a:ext cx="798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(q,1,8)</a:t>
            </a:r>
          </a:p>
          <a:p>
            <a:r>
              <a:rPr lang="en-US" altLang="zh-CN" dirty="0"/>
              <a:t>x = 6</a:t>
            </a:r>
            <a:endParaRPr lang="zh-CN" altLang="en-US" dirty="0"/>
          </a:p>
        </p:txBody>
      </p:sp>
      <p:sp>
        <p:nvSpPr>
          <p:cNvPr id="333" name="矩形 332">
            <a:extLst>
              <a:ext uri="{FF2B5EF4-FFF2-40B4-BE49-F238E27FC236}">
                <a16:creationId xmlns:a16="http://schemas.microsoft.com/office/drawing/2014/main" id="{34C06AC6-BA18-45F5-943E-DBC93134E09F}"/>
              </a:ext>
            </a:extLst>
          </p:cNvPr>
          <p:cNvSpPr/>
          <p:nvPr/>
        </p:nvSpPr>
        <p:spPr>
          <a:xfrm>
            <a:off x="6478967" y="4945760"/>
            <a:ext cx="4409306" cy="6188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4" name="矩形 333">
            <a:extLst>
              <a:ext uri="{FF2B5EF4-FFF2-40B4-BE49-F238E27FC236}">
                <a16:creationId xmlns:a16="http://schemas.microsoft.com/office/drawing/2014/main" id="{A58DCD16-D0E6-48A9-8397-25CF3DA56D3E}"/>
              </a:ext>
            </a:extLst>
          </p:cNvPr>
          <p:cNvSpPr/>
          <p:nvPr/>
        </p:nvSpPr>
        <p:spPr>
          <a:xfrm>
            <a:off x="8439021" y="4947180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35" name="矩形 334">
            <a:extLst>
              <a:ext uri="{FF2B5EF4-FFF2-40B4-BE49-F238E27FC236}">
                <a16:creationId xmlns:a16="http://schemas.microsoft.com/office/drawing/2014/main" id="{CB4EBE3A-A120-48E5-B6ED-C5C8C1BD3B6C}"/>
              </a:ext>
            </a:extLst>
          </p:cNvPr>
          <p:cNvSpPr/>
          <p:nvPr/>
        </p:nvSpPr>
        <p:spPr>
          <a:xfrm>
            <a:off x="6969158" y="4945757"/>
            <a:ext cx="490193" cy="6188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36" name="矩形 335">
            <a:extLst>
              <a:ext uri="{FF2B5EF4-FFF2-40B4-BE49-F238E27FC236}">
                <a16:creationId xmlns:a16="http://schemas.microsoft.com/office/drawing/2014/main" id="{8B333693-190B-4F9D-BB88-B4308AC5C82A}"/>
              </a:ext>
            </a:extLst>
          </p:cNvPr>
          <p:cNvSpPr/>
          <p:nvPr/>
        </p:nvSpPr>
        <p:spPr>
          <a:xfrm>
            <a:off x="7459350" y="4945753"/>
            <a:ext cx="490193" cy="6188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24</a:t>
            </a:r>
            <a:endParaRPr lang="zh-CN" altLang="en-US" dirty="0"/>
          </a:p>
        </p:txBody>
      </p:sp>
      <p:sp>
        <p:nvSpPr>
          <p:cNvPr id="337" name="矩形 336">
            <a:extLst>
              <a:ext uri="{FF2B5EF4-FFF2-40B4-BE49-F238E27FC236}">
                <a16:creationId xmlns:a16="http://schemas.microsoft.com/office/drawing/2014/main" id="{78239636-597B-4E5C-9C41-494AFE6E9D70}"/>
              </a:ext>
            </a:extLst>
          </p:cNvPr>
          <p:cNvSpPr/>
          <p:nvPr/>
        </p:nvSpPr>
        <p:spPr>
          <a:xfrm>
            <a:off x="7949542" y="4945745"/>
            <a:ext cx="490193" cy="6188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38" name="矩形 337">
            <a:extLst>
              <a:ext uri="{FF2B5EF4-FFF2-40B4-BE49-F238E27FC236}">
                <a16:creationId xmlns:a16="http://schemas.microsoft.com/office/drawing/2014/main" id="{CD077B68-FCA1-417B-B0B3-82E0DC3A55B7}"/>
              </a:ext>
            </a:extLst>
          </p:cNvPr>
          <p:cNvSpPr/>
          <p:nvPr/>
        </p:nvSpPr>
        <p:spPr>
          <a:xfrm>
            <a:off x="6489220" y="4951016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9" name="矩形 338">
            <a:extLst>
              <a:ext uri="{FF2B5EF4-FFF2-40B4-BE49-F238E27FC236}">
                <a16:creationId xmlns:a16="http://schemas.microsoft.com/office/drawing/2014/main" id="{3773F0DD-38B7-46D7-A3D2-977F42332290}"/>
              </a:ext>
            </a:extLst>
          </p:cNvPr>
          <p:cNvSpPr/>
          <p:nvPr/>
        </p:nvSpPr>
        <p:spPr>
          <a:xfrm>
            <a:off x="8929926" y="4945729"/>
            <a:ext cx="490193" cy="6188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40" name="矩形 339">
            <a:extLst>
              <a:ext uri="{FF2B5EF4-FFF2-40B4-BE49-F238E27FC236}">
                <a16:creationId xmlns:a16="http://schemas.microsoft.com/office/drawing/2014/main" id="{16001ABF-3083-4DF9-AD9E-7F7C662020BD}"/>
              </a:ext>
            </a:extLst>
          </p:cNvPr>
          <p:cNvSpPr/>
          <p:nvPr/>
        </p:nvSpPr>
        <p:spPr>
          <a:xfrm>
            <a:off x="9420118" y="4945729"/>
            <a:ext cx="490193" cy="6188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41" name="矩形 340">
            <a:extLst>
              <a:ext uri="{FF2B5EF4-FFF2-40B4-BE49-F238E27FC236}">
                <a16:creationId xmlns:a16="http://schemas.microsoft.com/office/drawing/2014/main" id="{C7925EFB-0C8B-467E-86D4-8D0AAE7D1E31}"/>
              </a:ext>
            </a:extLst>
          </p:cNvPr>
          <p:cNvSpPr/>
          <p:nvPr/>
        </p:nvSpPr>
        <p:spPr>
          <a:xfrm>
            <a:off x="9904023" y="4945729"/>
            <a:ext cx="490193" cy="6188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42" name="矩形 341">
            <a:extLst>
              <a:ext uri="{FF2B5EF4-FFF2-40B4-BE49-F238E27FC236}">
                <a16:creationId xmlns:a16="http://schemas.microsoft.com/office/drawing/2014/main" id="{7C6B7D81-FCBD-4CFB-A3DC-74A95FF9E178}"/>
              </a:ext>
            </a:extLst>
          </p:cNvPr>
          <p:cNvSpPr/>
          <p:nvPr/>
        </p:nvSpPr>
        <p:spPr>
          <a:xfrm>
            <a:off x="10398080" y="4947180"/>
            <a:ext cx="490193" cy="6188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43" name="矩形 342">
            <a:extLst>
              <a:ext uri="{FF2B5EF4-FFF2-40B4-BE49-F238E27FC236}">
                <a16:creationId xmlns:a16="http://schemas.microsoft.com/office/drawing/2014/main" id="{EEDB7420-2891-43D6-8BD4-D866C790AF9E}"/>
              </a:ext>
            </a:extLst>
          </p:cNvPr>
          <p:cNvSpPr/>
          <p:nvPr/>
        </p:nvSpPr>
        <p:spPr>
          <a:xfrm>
            <a:off x="6136458" y="4937754"/>
            <a:ext cx="336221" cy="634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4" name="矩形 343">
            <a:extLst>
              <a:ext uri="{FF2B5EF4-FFF2-40B4-BE49-F238E27FC236}">
                <a16:creationId xmlns:a16="http://schemas.microsoft.com/office/drawing/2014/main" id="{C77F7A22-C56C-4CC8-8F76-98F38002FD6C}"/>
              </a:ext>
            </a:extLst>
          </p:cNvPr>
          <p:cNvSpPr/>
          <p:nvPr/>
        </p:nvSpPr>
        <p:spPr>
          <a:xfrm>
            <a:off x="10898400" y="4937754"/>
            <a:ext cx="336221" cy="634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5" name="箭头: 下 344">
            <a:extLst>
              <a:ext uri="{FF2B5EF4-FFF2-40B4-BE49-F238E27FC236}">
                <a16:creationId xmlns:a16="http://schemas.microsoft.com/office/drawing/2014/main" id="{1BF6E029-04FC-4455-9363-DFF000D24686}"/>
              </a:ext>
            </a:extLst>
          </p:cNvPr>
          <p:cNvSpPr/>
          <p:nvPr/>
        </p:nvSpPr>
        <p:spPr>
          <a:xfrm>
            <a:off x="7049556" y="4328367"/>
            <a:ext cx="273377" cy="6188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346" name="箭头: 下 345">
            <a:extLst>
              <a:ext uri="{FF2B5EF4-FFF2-40B4-BE49-F238E27FC236}">
                <a16:creationId xmlns:a16="http://schemas.microsoft.com/office/drawing/2014/main" id="{8CCACC89-DC37-4051-8DEB-9D119E00BE91}"/>
              </a:ext>
            </a:extLst>
          </p:cNvPr>
          <p:cNvSpPr/>
          <p:nvPr/>
        </p:nvSpPr>
        <p:spPr>
          <a:xfrm>
            <a:off x="10506487" y="4318939"/>
            <a:ext cx="273377" cy="6188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347" name="箭头: 上 346">
            <a:extLst>
              <a:ext uri="{FF2B5EF4-FFF2-40B4-BE49-F238E27FC236}">
                <a16:creationId xmlns:a16="http://schemas.microsoft.com/office/drawing/2014/main" id="{8B8B71FD-6D88-4275-843B-D4D906287D65}"/>
              </a:ext>
            </a:extLst>
          </p:cNvPr>
          <p:cNvSpPr/>
          <p:nvPr/>
        </p:nvSpPr>
        <p:spPr>
          <a:xfrm>
            <a:off x="7067402" y="5564542"/>
            <a:ext cx="270233" cy="452487"/>
          </a:xfrm>
          <a:prstGeom prst="up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348" name="箭头: 上 347">
            <a:extLst>
              <a:ext uri="{FF2B5EF4-FFF2-40B4-BE49-F238E27FC236}">
                <a16:creationId xmlns:a16="http://schemas.microsoft.com/office/drawing/2014/main" id="{D6E3B520-E2FF-4448-9996-6DEE22BCFABD}"/>
              </a:ext>
            </a:extLst>
          </p:cNvPr>
          <p:cNvSpPr/>
          <p:nvPr/>
        </p:nvSpPr>
        <p:spPr>
          <a:xfrm>
            <a:off x="10506487" y="5544929"/>
            <a:ext cx="270233" cy="452487"/>
          </a:xfrm>
          <a:prstGeom prst="up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349" name="流程图: 离页连接符 348">
            <a:extLst>
              <a:ext uri="{FF2B5EF4-FFF2-40B4-BE49-F238E27FC236}">
                <a16:creationId xmlns:a16="http://schemas.microsoft.com/office/drawing/2014/main" id="{610A1DA6-7376-4609-AC6F-F4763AE034E4}"/>
              </a:ext>
            </a:extLst>
          </p:cNvPr>
          <p:cNvSpPr/>
          <p:nvPr/>
        </p:nvSpPr>
        <p:spPr>
          <a:xfrm>
            <a:off x="8449477" y="4432036"/>
            <a:ext cx="477615" cy="517315"/>
          </a:xfrm>
          <a:prstGeom prst="flowChartOffpage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350" name="文本框 349">
            <a:extLst>
              <a:ext uri="{FF2B5EF4-FFF2-40B4-BE49-F238E27FC236}">
                <a16:creationId xmlns:a16="http://schemas.microsoft.com/office/drawing/2014/main" id="{8B64315D-5F36-4284-A7FB-26E49C019FF1}"/>
              </a:ext>
            </a:extLst>
          </p:cNvPr>
          <p:cNvSpPr txBox="1"/>
          <p:nvPr/>
        </p:nvSpPr>
        <p:spPr>
          <a:xfrm>
            <a:off x="6399814" y="48471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51" name="文本框 350">
            <a:extLst>
              <a:ext uri="{FF2B5EF4-FFF2-40B4-BE49-F238E27FC236}">
                <a16:creationId xmlns:a16="http://schemas.microsoft.com/office/drawing/2014/main" id="{340EF7E3-2CE7-44A4-B1AB-6ADCC7EC76D7}"/>
              </a:ext>
            </a:extLst>
          </p:cNvPr>
          <p:cNvSpPr txBox="1"/>
          <p:nvPr/>
        </p:nvSpPr>
        <p:spPr>
          <a:xfrm>
            <a:off x="10669145" y="48625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4518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矩形 80">
            <a:extLst>
              <a:ext uri="{FF2B5EF4-FFF2-40B4-BE49-F238E27FC236}">
                <a16:creationId xmlns:a16="http://schemas.microsoft.com/office/drawing/2014/main" id="{4249B221-CF6D-4433-9ADB-5338D5B18A35}"/>
              </a:ext>
            </a:extLst>
          </p:cNvPr>
          <p:cNvSpPr/>
          <p:nvPr/>
        </p:nvSpPr>
        <p:spPr>
          <a:xfrm>
            <a:off x="568360" y="703698"/>
            <a:ext cx="4409306" cy="6188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6AF4932D-3E74-40E6-9A8E-4A4BEBFDEBD0}"/>
              </a:ext>
            </a:extLst>
          </p:cNvPr>
          <p:cNvSpPr/>
          <p:nvPr/>
        </p:nvSpPr>
        <p:spPr>
          <a:xfrm>
            <a:off x="2528414" y="705118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9BD0CE82-F6C5-4446-9429-8D9E0E0EBFDE}"/>
              </a:ext>
            </a:extLst>
          </p:cNvPr>
          <p:cNvSpPr/>
          <p:nvPr/>
        </p:nvSpPr>
        <p:spPr>
          <a:xfrm>
            <a:off x="4485580" y="711701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3014A6BD-21D9-4DDE-A7FB-049E2B2770D7}"/>
              </a:ext>
            </a:extLst>
          </p:cNvPr>
          <p:cNvSpPr/>
          <p:nvPr/>
        </p:nvSpPr>
        <p:spPr>
          <a:xfrm>
            <a:off x="1548743" y="703691"/>
            <a:ext cx="490193" cy="6188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24</a:t>
            </a:r>
            <a:endParaRPr lang="zh-CN" altLang="en-US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A37DDF1D-F81A-4F9C-99EA-8E5512FC5F7D}"/>
              </a:ext>
            </a:extLst>
          </p:cNvPr>
          <p:cNvSpPr/>
          <p:nvPr/>
        </p:nvSpPr>
        <p:spPr>
          <a:xfrm>
            <a:off x="2038935" y="703683"/>
            <a:ext cx="490193" cy="6188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26940886-FD8B-46F1-851A-7FAC60EF9808}"/>
              </a:ext>
            </a:extLst>
          </p:cNvPr>
          <p:cNvSpPr/>
          <p:nvPr/>
        </p:nvSpPr>
        <p:spPr>
          <a:xfrm>
            <a:off x="578613" y="708954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7B525D29-D9B2-4775-9913-B063968BC494}"/>
              </a:ext>
            </a:extLst>
          </p:cNvPr>
          <p:cNvSpPr/>
          <p:nvPr/>
        </p:nvSpPr>
        <p:spPr>
          <a:xfrm>
            <a:off x="3019319" y="703667"/>
            <a:ext cx="490193" cy="6188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8764B0FB-12AC-499D-8201-A4EF2728C83C}"/>
              </a:ext>
            </a:extLst>
          </p:cNvPr>
          <p:cNvSpPr/>
          <p:nvPr/>
        </p:nvSpPr>
        <p:spPr>
          <a:xfrm>
            <a:off x="3509511" y="703667"/>
            <a:ext cx="490193" cy="6188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A9CB95F5-610B-410D-84A9-CCC3AC182557}"/>
              </a:ext>
            </a:extLst>
          </p:cNvPr>
          <p:cNvSpPr/>
          <p:nvPr/>
        </p:nvSpPr>
        <p:spPr>
          <a:xfrm>
            <a:off x="3993416" y="703667"/>
            <a:ext cx="490193" cy="6188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FB547132-0C16-452A-8772-AAA3379B471C}"/>
              </a:ext>
            </a:extLst>
          </p:cNvPr>
          <p:cNvSpPr/>
          <p:nvPr/>
        </p:nvSpPr>
        <p:spPr>
          <a:xfrm>
            <a:off x="1066493" y="705116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CBCFB4DB-C36B-40A9-88D8-7E389E6144A4}"/>
              </a:ext>
            </a:extLst>
          </p:cNvPr>
          <p:cNvSpPr/>
          <p:nvPr/>
        </p:nvSpPr>
        <p:spPr>
          <a:xfrm>
            <a:off x="225851" y="695692"/>
            <a:ext cx="336221" cy="634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7BF0D8AE-5E9A-4C8F-A7F9-02EC2F754EB0}"/>
              </a:ext>
            </a:extLst>
          </p:cNvPr>
          <p:cNvSpPr/>
          <p:nvPr/>
        </p:nvSpPr>
        <p:spPr>
          <a:xfrm>
            <a:off x="4987793" y="695692"/>
            <a:ext cx="336221" cy="634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箭头: 下 92">
            <a:extLst>
              <a:ext uri="{FF2B5EF4-FFF2-40B4-BE49-F238E27FC236}">
                <a16:creationId xmlns:a16="http://schemas.microsoft.com/office/drawing/2014/main" id="{413B9725-8546-4D21-BEED-9DE8EE8B556E}"/>
              </a:ext>
            </a:extLst>
          </p:cNvPr>
          <p:cNvSpPr/>
          <p:nvPr/>
        </p:nvSpPr>
        <p:spPr>
          <a:xfrm>
            <a:off x="1138949" y="86305"/>
            <a:ext cx="273377" cy="6188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94" name="箭头: 下 93">
            <a:extLst>
              <a:ext uri="{FF2B5EF4-FFF2-40B4-BE49-F238E27FC236}">
                <a16:creationId xmlns:a16="http://schemas.microsoft.com/office/drawing/2014/main" id="{F59D2BBE-96ED-41A5-B4FB-861DB9696125}"/>
              </a:ext>
            </a:extLst>
          </p:cNvPr>
          <p:cNvSpPr/>
          <p:nvPr/>
        </p:nvSpPr>
        <p:spPr>
          <a:xfrm>
            <a:off x="4595880" y="76877"/>
            <a:ext cx="273377" cy="6188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95" name="箭头: 上 94">
            <a:extLst>
              <a:ext uri="{FF2B5EF4-FFF2-40B4-BE49-F238E27FC236}">
                <a16:creationId xmlns:a16="http://schemas.microsoft.com/office/drawing/2014/main" id="{E9CC2C86-6EA3-497C-9EE4-4B7C8F961AD0}"/>
              </a:ext>
            </a:extLst>
          </p:cNvPr>
          <p:cNvSpPr/>
          <p:nvPr/>
        </p:nvSpPr>
        <p:spPr>
          <a:xfrm>
            <a:off x="1156795" y="1322480"/>
            <a:ext cx="270233" cy="452487"/>
          </a:xfrm>
          <a:prstGeom prst="up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96" name="箭头: 上 95">
            <a:extLst>
              <a:ext uri="{FF2B5EF4-FFF2-40B4-BE49-F238E27FC236}">
                <a16:creationId xmlns:a16="http://schemas.microsoft.com/office/drawing/2014/main" id="{F0D3C083-9E2A-48ED-8F55-E2163389EACC}"/>
              </a:ext>
            </a:extLst>
          </p:cNvPr>
          <p:cNvSpPr/>
          <p:nvPr/>
        </p:nvSpPr>
        <p:spPr>
          <a:xfrm>
            <a:off x="4595880" y="1302867"/>
            <a:ext cx="270233" cy="452487"/>
          </a:xfrm>
          <a:prstGeom prst="up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97" name="流程图: 离页连接符 96">
            <a:extLst>
              <a:ext uri="{FF2B5EF4-FFF2-40B4-BE49-F238E27FC236}">
                <a16:creationId xmlns:a16="http://schemas.microsoft.com/office/drawing/2014/main" id="{3BBEB8FF-8D23-445D-B882-8BCE7C71FC16}"/>
              </a:ext>
            </a:extLst>
          </p:cNvPr>
          <p:cNvSpPr/>
          <p:nvPr/>
        </p:nvSpPr>
        <p:spPr>
          <a:xfrm>
            <a:off x="2538870" y="189974"/>
            <a:ext cx="477615" cy="517315"/>
          </a:xfrm>
          <a:prstGeom prst="flowChartOffpage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287F8A6E-0A8F-401A-AB2C-8BBBEF8209F3}"/>
              </a:ext>
            </a:extLst>
          </p:cNvPr>
          <p:cNvSpPr txBox="1"/>
          <p:nvPr/>
        </p:nvSpPr>
        <p:spPr>
          <a:xfrm>
            <a:off x="489207" y="6051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79212B01-6ED5-49C0-BF94-B306AC6EAC6E}"/>
              </a:ext>
            </a:extLst>
          </p:cNvPr>
          <p:cNvSpPr txBox="1"/>
          <p:nvPr/>
        </p:nvSpPr>
        <p:spPr>
          <a:xfrm>
            <a:off x="4758538" y="6205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473B5921-8140-4BDD-B239-64713E11A9DD}"/>
              </a:ext>
            </a:extLst>
          </p:cNvPr>
          <p:cNvSpPr/>
          <p:nvPr/>
        </p:nvSpPr>
        <p:spPr>
          <a:xfrm>
            <a:off x="6718096" y="710283"/>
            <a:ext cx="4409306" cy="6188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C2B6F2F5-2C3C-43C3-9D5A-7D588FF6776D}"/>
              </a:ext>
            </a:extLst>
          </p:cNvPr>
          <p:cNvSpPr/>
          <p:nvPr/>
        </p:nvSpPr>
        <p:spPr>
          <a:xfrm>
            <a:off x="8678150" y="711703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FB4A05C6-C22D-495C-8A61-DDF3525A05BA}"/>
              </a:ext>
            </a:extLst>
          </p:cNvPr>
          <p:cNvSpPr/>
          <p:nvPr/>
        </p:nvSpPr>
        <p:spPr>
          <a:xfrm>
            <a:off x="10635316" y="708859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785F1B10-03A8-43C5-805E-916CFE55342A}"/>
              </a:ext>
            </a:extLst>
          </p:cNvPr>
          <p:cNvSpPr/>
          <p:nvPr/>
        </p:nvSpPr>
        <p:spPr>
          <a:xfrm>
            <a:off x="7698479" y="710276"/>
            <a:ext cx="490193" cy="6188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24</a:t>
            </a:r>
            <a:endParaRPr lang="zh-CN" altLang="en-US" dirty="0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5D8BB547-A564-4EC9-BC79-DE32B1379BC5}"/>
              </a:ext>
            </a:extLst>
          </p:cNvPr>
          <p:cNvSpPr/>
          <p:nvPr/>
        </p:nvSpPr>
        <p:spPr>
          <a:xfrm>
            <a:off x="8188671" y="710268"/>
            <a:ext cx="490193" cy="6188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56156034-B9D1-4480-98FA-FDD6BB48AA73}"/>
              </a:ext>
            </a:extLst>
          </p:cNvPr>
          <p:cNvSpPr/>
          <p:nvPr/>
        </p:nvSpPr>
        <p:spPr>
          <a:xfrm>
            <a:off x="6728349" y="706112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E66F73E9-5E34-41A3-8327-CE17F4786535}"/>
              </a:ext>
            </a:extLst>
          </p:cNvPr>
          <p:cNvSpPr/>
          <p:nvPr/>
        </p:nvSpPr>
        <p:spPr>
          <a:xfrm>
            <a:off x="9169055" y="710252"/>
            <a:ext cx="490193" cy="6188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9B560736-8946-4D82-9CF9-3983929761ED}"/>
              </a:ext>
            </a:extLst>
          </p:cNvPr>
          <p:cNvSpPr/>
          <p:nvPr/>
        </p:nvSpPr>
        <p:spPr>
          <a:xfrm>
            <a:off x="9659247" y="710252"/>
            <a:ext cx="490193" cy="6188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2C6A6D0E-1D54-4CDA-BE5F-C5488801C941}"/>
              </a:ext>
            </a:extLst>
          </p:cNvPr>
          <p:cNvSpPr/>
          <p:nvPr/>
        </p:nvSpPr>
        <p:spPr>
          <a:xfrm>
            <a:off x="10143152" y="710252"/>
            <a:ext cx="490193" cy="6188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5EC29648-F832-42B4-B946-F07FEF79E7B5}"/>
              </a:ext>
            </a:extLst>
          </p:cNvPr>
          <p:cNvSpPr/>
          <p:nvPr/>
        </p:nvSpPr>
        <p:spPr>
          <a:xfrm>
            <a:off x="7216229" y="711701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83B6AB0D-14E5-4EC2-B8F8-4FC20569369E}"/>
              </a:ext>
            </a:extLst>
          </p:cNvPr>
          <p:cNvSpPr/>
          <p:nvPr/>
        </p:nvSpPr>
        <p:spPr>
          <a:xfrm>
            <a:off x="6385014" y="702277"/>
            <a:ext cx="336221" cy="634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C8B3DE8C-7AC9-4548-8205-41E3D04291AF}"/>
              </a:ext>
            </a:extLst>
          </p:cNvPr>
          <p:cNvSpPr/>
          <p:nvPr/>
        </p:nvSpPr>
        <p:spPr>
          <a:xfrm>
            <a:off x="11137529" y="702277"/>
            <a:ext cx="336221" cy="634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箭头: 下 111">
            <a:extLst>
              <a:ext uri="{FF2B5EF4-FFF2-40B4-BE49-F238E27FC236}">
                <a16:creationId xmlns:a16="http://schemas.microsoft.com/office/drawing/2014/main" id="{CF7CCCF4-8EA6-44CB-B82B-3E1F06A4DE6A}"/>
              </a:ext>
            </a:extLst>
          </p:cNvPr>
          <p:cNvSpPr/>
          <p:nvPr/>
        </p:nvSpPr>
        <p:spPr>
          <a:xfrm>
            <a:off x="7288685" y="92890"/>
            <a:ext cx="273377" cy="6188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13" name="箭头: 下 112">
            <a:extLst>
              <a:ext uri="{FF2B5EF4-FFF2-40B4-BE49-F238E27FC236}">
                <a16:creationId xmlns:a16="http://schemas.microsoft.com/office/drawing/2014/main" id="{11EEF18D-7E14-4FD4-9608-1335939F172A}"/>
              </a:ext>
            </a:extLst>
          </p:cNvPr>
          <p:cNvSpPr/>
          <p:nvPr/>
        </p:nvSpPr>
        <p:spPr>
          <a:xfrm>
            <a:off x="10745616" y="83462"/>
            <a:ext cx="273377" cy="6188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14" name="箭头: 上 113">
            <a:extLst>
              <a:ext uri="{FF2B5EF4-FFF2-40B4-BE49-F238E27FC236}">
                <a16:creationId xmlns:a16="http://schemas.microsoft.com/office/drawing/2014/main" id="{3ACD2BA4-4C01-41F1-821C-6C38DCC86740}"/>
              </a:ext>
            </a:extLst>
          </p:cNvPr>
          <p:cNvSpPr/>
          <p:nvPr/>
        </p:nvSpPr>
        <p:spPr>
          <a:xfrm>
            <a:off x="7778625" y="1322479"/>
            <a:ext cx="270233" cy="452487"/>
          </a:xfrm>
          <a:prstGeom prst="up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15" name="箭头: 上 114">
            <a:extLst>
              <a:ext uri="{FF2B5EF4-FFF2-40B4-BE49-F238E27FC236}">
                <a16:creationId xmlns:a16="http://schemas.microsoft.com/office/drawing/2014/main" id="{22725FFA-C657-48E4-B3D6-9598E5A3E6C2}"/>
              </a:ext>
            </a:extLst>
          </p:cNvPr>
          <p:cNvSpPr/>
          <p:nvPr/>
        </p:nvSpPr>
        <p:spPr>
          <a:xfrm>
            <a:off x="10233059" y="1322478"/>
            <a:ext cx="270233" cy="452487"/>
          </a:xfrm>
          <a:prstGeom prst="up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116" name="流程图: 离页连接符 115">
            <a:extLst>
              <a:ext uri="{FF2B5EF4-FFF2-40B4-BE49-F238E27FC236}">
                <a16:creationId xmlns:a16="http://schemas.microsoft.com/office/drawing/2014/main" id="{45925C08-23BB-4580-A135-42B3BFB39A3F}"/>
              </a:ext>
            </a:extLst>
          </p:cNvPr>
          <p:cNvSpPr/>
          <p:nvPr/>
        </p:nvSpPr>
        <p:spPr>
          <a:xfrm>
            <a:off x="8688606" y="196559"/>
            <a:ext cx="477615" cy="517315"/>
          </a:xfrm>
          <a:prstGeom prst="flowChartOffpage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FCA768F0-E0BA-4B04-80F5-1A7AC14020DE}"/>
              </a:ext>
            </a:extLst>
          </p:cNvPr>
          <p:cNvSpPr txBox="1"/>
          <p:nvPr/>
        </p:nvSpPr>
        <p:spPr>
          <a:xfrm>
            <a:off x="6638943" y="61170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B19D1827-41B2-402D-946A-6F956E02A913}"/>
              </a:ext>
            </a:extLst>
          </p:cNvPr>
          <p:cNvSpPr txBox="1"/>
          <p:nvPr/>
        </p:nvSpPr>
        <p:spPr>
          <a:xfrm>
            <a:off x="10908274" y="6271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C5ED240F-ACEB-4C7C-B867-D75AAA54CCB4}"/>
              </a:ext>
            </a:extLst>
          </p:cNvPr>
          <p:cNvSpPr/>
          <p:nvPr/>
        </p:nvSpPr>
        <p:spPr>
          <a:xfrm>
            <a:off x="568360" y="2973341"/>
            <a:ext cx="4409306" cy="6188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ACB8DDA6-DC47-4F3E-B03A-F96DB97EF926}"/>
              </a:ext>
            </a:extLst>
          </p:cNvPr>
          <p:cNvSpPr/>
          <p:nvPr/>
        </p:nvSpPr>
        <p:spPr>
          <a:xfrm>
            <a:off x="2528414" y="2965334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24E78012-1EC8-4B98-B30F-5DF27E89676B}"/>
              </a:ext>
            </a:extLst>
          </p:cNvPr>
          <p:cNvSpPr/>
          <p:nvPr/>
        </p:nvSpPr>
        <p:spPr>
          <a:xfrm>
            <a:off x="4485580" y="2971917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0A1ABF50-428D-49C8-894F-9BEE8A216923}"/>
              </a:ext>
            </a:extLst>
          </p:cNvPr>
          <p:cNvSpPr/>
          <p:nvPr/>
        </p:nvSpPr>
        <p:spPr>
          <a:xfrm>
            <a:off x="3993416" y="2972789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24</a:t>
            </a:r>
            <a:endParaRPr lang="zh-CN" altLang="en-US" dirty="0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1B009064-2B71-495A-98D0-E6AC539EE978}"/>
              </a:ext>
            </a:extLst>
          </p:cNvPr>
          <p:cNvSpPr/>
          <p:nvPr/>
        </p:nvSpPr>
        <p:spPr>
          <a:xfrm>
            <a:off x="2038935" y="2973326"/>
            <a:ext cx="490193" cy="6188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3919C63E-B9F0-4ED0-AD29-EDE42116E8AA}"/>
              </a:ext>
            </a:extLst>
          </p:cNvPr>
          <p:cNvSpPr/>
          <p:nvPr/>
        </p:nvSpPr>
        <p:spPr>
          <a:xfrm>
            <a:off x="578613" y="2969170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A7A47CE5-99BC-4833-9597-FB80D6BC9202}"/>
              </a:ext>
            </a:extLst>
          </p:cNvPr>
          <p:cNvSpPr/>
          <p:nvPr/>
        </p:nvSpPr>
        <p:spPr>
          <a:xfrm>
            <a:off x="3019319" y="2973310"/>
            <a:ext cx="490193" cy="6188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7B12B62A-E4DE-4AED-839B-15BC5FF5F745}"/>
              </a:ext>
            </a:extLst>
          </p:cNvPr>
          <p:cNvSpPr/>
          <p:nvPr/>
        </p:nvSpPr>
        <p:spPr>
          <a:xfrm>
            <a:off x="3509511" y="2973310"/>
            <a:ext cx="490193" cy="6188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6E59617B-0737-4132-AA75-7B61BC42592D}"/>
              </a:ext>
            </a:extLst>
          </p:cNvPr>
          <p:cNvSpPr/>
          <p:nvPr/>
        </p:nvSpPr>
        <p:spPr>
          <a:xfrm>
            <a:off x="1549058" y="2973600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5CBB9E09-CE0B-4933-AA75-7A29BCCA7F7C}"/>
              </a:ext>
            </a:extLst>
          </p:cNvPr>
          <p:cNvSpPr/>
          <p:nvPr/>
        </p:nvSpPr>
        <p:spPr>
          <a:xfrm>
            <a:off x="1066493" y="2965332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C483279F-E83D-4D12-B56B-DFBD918F6E2E}"/>
              </a:ext>
            </a:extLst>
          </p:cNvPr>
          <p:cNvSpPr/>
          <p:nvPr/>
        </p:nvSpPr>
        <p:spPr>
          <a:xfrm>
            <a:off x="225851" y="2965335"/>
            <a:ext cx="336221" cy="634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FF37E3E1-5C31-48D1-9D89-5A67568FE691}"/>
              </a:ext>
            </a:extLst>
          </p:cNvPr>
          <p:cNvSpPr/>
          <p:nvPr/>
        </p:nvSpPr>
        <p:spPr>
          <a:xfrm>
            <a:off x="4987793" y="2965335"/>
            <a:ext cx="336221" cy="634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箭头: 下 149">
            <a:extLst>
              <a:ext uri="{FF2B5EF4-FFF2-40B4-BE49-F238E27FC236}">
                <a16:creationId xmlns:a16="http://schemas.microsoft.com/office/drawing/2014/main" id="{4EAB1459-0AA4-4AE6-B5F5-C4E5F125C963}"/>
              </a:ext>
            </a:extLst>
          </p:cNvPr>
          <p:cNvSpPr/>
          <p:nvPr/>
        </p:nvSpPr>
        <p:spPr>
          <a:xfrm>
            <a:off x="1138949" y="2355948"/>
            <a:ext cx="273377" cy="6188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51" name="箭头: 下 150">
            <a:extLst>
              <a:ext uri="{FF2B5EF4-FFF2-40B4-BE49-F238E27FC236}">
                <a16:creationId xmlns:a16="http://schemas.microsoft.com/office/drawing/2014/main" id="{2B957577-1EB8-48EC-83D0-9937E435A279}"/>
              </a:ext>
            </a:extLst>
          </p:cNvPr>
          <p:cNvSpPr/>
          <p:nvPr/>
        </p:nvSpPr>
        <p:spPr>
          <a:xfrm>
            <a:off x="4595880" y="2346520"/>
            <a:ext cx="273377" cy="6188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52" name="箭头: 上 151">
            <a:extLst>
              <a:ext uri="{FF2B5EF4-FFF2-40B4-BE49-F238E27FC236}">
                <a16:creationId xmlns:a16="http://schemas.microsoft.com/office/drawing/2014/main" id="{7D5840A8-0963-4560-86B2-1795039F13E1}"/>
              </a:ext>
            </a:extLst>
          </p:cNvPr>
          <p:cNvSpPr/>
          <p:nvPr/>
        </p:nvSpPr>
        <p:spPr>
          <a:xfrm>
            <a:off x="1628889" y="3585537"/>
            <a:ext cx="270233" cy="452487"/>
          </a:xfrm>
          <a:prstGeom prst="up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53" name="箭头: 上 152">
            <a:extLst>
              <a:ext uri="{FF2B5EF4-FFF2-40B4-BE49-F238E27FC236}">
                <a16:creationId xmlns:a16="http://schemas.microsoft.com/office/drawing/2014/main" id="{C0E0F4F9-9D2F-4789-B657-7FD4E499F982}"/>
              </a:ext>
            </a:extLst>
          </p:cNvPr>
          <p:cNvSpPr/>
          <p:nvPr/>
        </p:nvSpPr>
        <p:spPr>
          <a:xfrm>
            <a:off x="4083323" y="3585536"/>
            <a:ext cx="270233" cy="452487"/>
          </a:xfrm>
          <a:prstGeom prst="up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154" name="流程图: 离页连接符 153">
            <a:extLst>
              <a:ext uri="{FF2B5EF4-FFF2-40B4-BE49-F238E27FC236}">
                <a16:creationId xmlns:a16="http://schemas.microsoft.com/office/drawing/2014/main" id="{514D2BF8-8B38-4549-8C99-37B6F54438F5}"/>
              </a:ext>
            </a:extLst>
          </p:cNvPr>
          <p:cNvSpPr/>
          <p:nvPr/>
        </p:nvSpPr>
        <p:spPr>
          <a:xfrm>
            <a:off x="2538870" y="2459617"/>
            <a:ext cx="477615" cy="517315"/>
          </a:xfrm>
          <a:prstGeom prst="flowChartOffpage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AB5CD623-8717-4934-9B4A-AA03EA92B625}"/>
              </a:ext>
            </a:extLst>
          </p:cNvPr>
          <p:cNvSpPr txBox="1"/>
          <p:nvPr/>
        </p:nvSpPr>
        <p:spPr>
          <a:xfrm>
            <a:off x="489207" y="287476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97930A4A-0025-4011-B89D-0B44041AE346}"/>
              </a:ext>
            </a:extLst>
          </p:cNvPr>
          <p:cNvSpPr txBox="1"/>
          <p:nvPr/>
        </p:nvSpPr>
        <p:spPr>
          <a:xfrm>
            <a:off x="4758538" y="289016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B903745C-9E31-4566-AA32-CDABD8F45069}"/>
              </a:ext>
            </a:extLst>
          </p:cNvPr>
          <p:cNvSpPr/>
          <p:nvPr/>
        </p:nvSpPr>
        <p:spPr>
          <a:xfrm>
            <a:off x="6717382" y="2983564"/>
            <a:ext cx="4409306" cy="6188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A5DB67D5-70EE-46B3-9C46-10AE8BB43F3E}"/>
              </a:ext>
            </a:extLst>
          </p:cNvPr>
          <p:cNvSpPr/>
          <p:nvPr/>
        </p:nvSpPr>
        <p:spPr>
          <a:xfrm>
            <a:off x="8677436" y="2984984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BAA2B5F5-4085-4660-B3F9-DC85A65CA3BA}"/>
              </a:ext>
            </a:extLst>
          </p:cNvPr>
          <p:cNvSpPr/>
          <p:nvPr/>
        </p:nvSpPr>
        <p:spPr>
          <a:xfrm>
            <a:off x="10634602" y="2991567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529015FD-D62B-4A2C-9C08-EB56A72694A0}"/>
              </a:ext>
            </a:extLst>
          </p:cNvPr>
          <p:cNvSpPr/>
          <p:nvPr/>
        </p:nvSpPr>
        <p:spPr>
          <a:xfrm>
            <a:off x="10142438" y="2992439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24</a:t>
            </a:r>
            <a:endParaRPr lang="zh-CN" altLang="en-US" dirty="0"/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042B6A8D-B039-4E87-9C93-8E53D7F17F2C}"/>
              </a:ext>
            </a:extLst>
          </p:cNvPr>
          <p:cNvSpPr/>
          <p:nvPr/>
        </p:nvSpPr>
        <p:spPr>
          <a:xfrm>
            <a:off x="8187957" y="2992976"/>
            <a:ext cx="490193" cy="6188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E2F4D31A-85E7-42B0-9BF0-B442484F4D10}"/>
              </a:ext>
            </a:extLst>
          </p:cNvPr>
          <p:cNvSpPr/>
          <p:nvPr/>
        </p:nvSpPr>
        <p:spPr>
          <a:xfrm>
            <a:off x="6727635" y="2988820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705A95A8-5FC8-465E-8466-822C1AAFC757}"/>
              </a:ext>
            </a:extLst>
          </p:cNvPr>
          <p:cNvSpPr/>
          <p:nvPr/>
        </p:nvSpPr>
        <p:spPr>
          <a:xfrm>
            <a:off x="9168341" y="2992960"/>
            <a:ext cx="490193" cy="6188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E5BED63B-6390-4053-A5D6-9E0B0806ACB4}"/>
              </a:ext>
            </a:extLst>
          </p:cNvPr>
          <p:cNvSpPr/>
          <p:nvPr/>
        </p:nvSpPr>
        <p:spPr>
          <a:xfrm>
            <a:off x="9658533" y="2992960"/>
            <a:ext cx="490193" cy="6188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2B84889D-EFC1-4534-8D5A-9135A0654A7F}"/>
              </a:ext>
            </a:extLst>
          </p:cNvPr>
          <p:cNvSpPr/>
          <p:nvPr/>
        </p:nvSpPr>
        <p:spPr>
          <a:xfrm>
            <a:off x="7698080" y="2983823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96A78326-01BA-48E8-96F7-853100FFB8EE}"/>
              </a:ext>
            </a:extLst>
          </p:cNvPr>
          <p:cNvSpPr/>
          <p:nvPr/>
        </p:nvSpPr>
        <p:spPr>
          <a:xfrm>
            <a:off x="7215515" y="2984982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635FC46B-2812-4EA8-983B-4807A7CDCDD4}"/>
              </a:ext>
            </a:extLst>
          </p:cNvPr>
          <p:cNvSpPr/>
          <p:nvPr/>
        </p:nvSpPr>
        <p:spPr>
          <a:xfrm>
            <a:off x="6384300" y="2975558"/>
            <a:ext cx="336221" cy="634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9DD5C3A8-5054-407E-9725-2E918589A91F}"/>
              </a:ext>
            </a:extLst>
          </p:cNvPr>
          <p:cNvSpPr/>
          <p:nvPr/>
        </p:nvSpPr>
        <p:spPr>
          <a:xfrm>
            <a:off x="11136815" y="2975558"/>
            <a:ext cx="336221" cy="634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箭头: 下 168">
            <a:extLst>
              <a:ext uri="{FF2B5EF4-FFF2-40B4-BE49-F238E27FC236}">
                <a16:creationId xmlns:a16="http://schemas.microsoft.com/office/drawing/2014/main" id="{8ACC331C-33F3-4C7D-8475-F6C54CE96089}"/>
              </a:ext>
            </a:extLst>
          </p:cNvPr>
          <p:cNvSpPr/>
          <p:nvPr/>
        </p:nvSpPr>
        <p:spPr>
          <a:xfrm>
            <a:off x="7287971" y="2366171"/>
            <a:ext cx="273377" cy="6188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70" name="箭头: 下 169">
            <a:extLst>
              <a:ext uri="{FF2B5EF4-FFF2-40B4-BE49-F238E27FC236}">
                <a16:creationId xmlns:a16="http://schemas.microsoft.com/office/drawing/2014/main" id="{A0A78757-836A-409D-BEF2-147A044B8502}"/>
              </a:ext>
            </a:extLst>
          </p:cNvPr>
          <p:cNvSpPr/>
          <p:nvPr/>
        </p:nvSpPr>
        <p:spPr>
          <a:xfrm>
            <a:off x="10744902" y="2356743"/>
            <a:ext cx="273377" cy="6188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71" name="箭头: 上 170">
            <a:extLst>
              <a:ext uri="{FF2B5EF4-FFF2-40B4-BE49-F238E27FC236}">
                <a16:creationId xmlns:a16="http://schemas.microsoft.com/office/drawing/2014/main" id="{8E1DB70D-9556-45BE-8EF8-64BD816549C7}"/>
              </a:ext>
            </a:extLst>
          </p:cNvPr>
          <p:cNvSpPr/>
          <p:nvPr/>
        </p:nvSpPr>
        <p:spPr>
          <a:xfrm>
            <a:off x="8757938" y="3585536"/>
            <a:ext cx="270233" cy="452487"/>
          </a:xfrm>
          <a:prstGeom prst="up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72" name="箭头: 上 171">
            <a:extLst>
              <a:ext uri="{FF2B5EF4-FFF2-40B4-BE49-F238E27FC236}">
                <a16:creationId xmlns:a16="http://schemas.microsoft.com/office/drawing/2014/main" id="{1B68EB98-098B-4D6B-A6FA-AA71294C642B}"/>
              </a:ext>
            </a:extLst>
          </p:cNvPr>
          <p:cNvSpPr/>
          <p:nvPr/>
        </p:nvSpPr>
        <p:spPr>
          <a:xfrm>
            <a:off x="8950082" y="3585535"/>
            <a:ext cx="270233" cy="452487"/>
          </a:xfrm>
          <a:prstGeom prst="up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173" name="流程图: 离页连接符 172">
            <a:extLst>
              <a:ext uri="{FF2B5EF4-FFF2-40B4-BE49-F238E27FC236}">
                <a16:creationId xmlns:a16="http://schemas.microsoft.com/office/drawing/2014/main" id="{22FFC6E3-49A5-4BBD-8983-D33DFC6F6001}"/>
              </a:ext>
            </a:extLst>
          </p:cNvPr>
          <p:cNvSpPr/>
          <p:nvPr/>
        </p:nvSpPr>
        <p:spPr>
          <a:xfrm>
            <a:off x="8687892" y="2469840"/>
            <a:ext cx="477615" cy="517315"/>
          </a:xfrm>
          <a:prstGeom prst="flowChartOffpage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8878B33C-108E-4D77-99B1-E398752DA38C}"/>
              </a:ext>
            </a:extLst>
          </p:cNvPr>
          <p:cNvSpPr txBox="1"/>
          <p:nvPr/>
        </p:nvSpPr>
        <p:spPr>
          <a:xfrm>
            <a:off x="6638229" y="28849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C02C083B-A93E-44F3-BCAA-4C7D5C478B58}"/>
              </a:ext>
            </a:extLst>
          </p:cNvPr>
          <p:cNvSpPr txBox="1"/>
          <p:nvPr/>
        </p:nvSpPr>
        <p:spPr>
          <a:xfrm>
            <a:off x="10907560" y="29003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372D02DA-D04F-4C1A-95D9-7FE9B10F47FB}"/>
              </a:ext>
            </a:extLst>
          </p:cNvPr>
          <p:cNvSpPr/>
          <p:nvPr/>
        </p:nvSpPr>
        <p:spPr>
          <a:xfrm>
            <a:off x="568360" y="5163158"/>
            <a:ext cx="4409306" cy="6188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72DE5CF4-44E3-49C1-90E2-E5B87B58FB31}"/>
              </a:ext>
            </a:extLst>
          </p:cNvPr>
          <p:cNvSpPr/>
          <p:nvPr/>
        </p:nvSpPr>
        <p:spPr>
          <a:xfrm>
            <a:off x="2528414" y="5164578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827EC32B-CEDF-4C9C-A883-1DE8BEE7EE2A}"/>
              </a:ext>
            </a:extLst>
          </p:cNvPr>
          <p:cNvSpPr/>
          <p:nvPr/>
        </p:nvSpPr>
        <p:spPr>
          <a:xfrm>
            <a:off x="4485580" y="5161734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3F7C30FD-3509-43A5-B981-A713B6D5D8BB}"/>
              </a:ext>
            </a:extLst>
          </p:cNvPr>
          <p:cNvSpPr/>
          <p:nvPr/>
        </p:nvSpPr>
        <p:spPr>
          <a:xfrm>
            <a:off x="3993416" y="5162606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24</a:t>
            </a:r>
            <a:endParaRPr lang="zh-CN" altLang="en-US" dirty="0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63C124D6-41E4-44DC-AC99-90FC0162D3B5}"/>
              </a:ext>
            </a:extLst>
          </p:cNvPr>
          <p:cNvSpPr/>
          <p:nvPr/>
        </p:nvSpPr>
        <p:spPr>
          <a:xfrm>
            <a:off x="2038935" y="5163143"/>
            <a:ext cx="490193" cy="6188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8BEED28F-61CF-40A1-89E9-89AF7165C025}"/>
              </a:ext>
            </a:extLst>
          </p:cNvPr>
          <p:cNvSpPr/>
          <p:nvPr/>
        </p:nvSpPr>
        <p:spPr>
          <a:xfrm>
            <a:off x="578613" y="5168414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71B074A9-EB54-40E9-95C8-8A9F82B7E090}"/>
              </a:ext>
            </a:extLst>
          </p:cNvPr>
          <p:cNvSpPr/>
          <p:nvPr/>
        </p:nvSpPr>
        <p:spPr>
          <a:xfrm>
            <a:off x="3019319" y="5163127"/>
            <a:ext cx="490193" cy="6188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E7E53450-88F9-4EA2-9AEE-ED1B3E7EFE5B}"/>
              </a:ext>
            </a:extLst>
          </p:cNvPr>
          <p:cNvSpPr/>
          <p:nvPr/>
        </p:nvSpPr>
        <p:spPr>
          <a:xfrm>
            <a:off x="3509511" y="5163127"/>
            <a:ext cx="490193" cy="6188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36C96DD2-02E5-47F3-A7A0-61D697B409AD}"/>
              </a:ext>
            </a:extLst>
          </p:cNvPr>
          <p:cNvSpPr/>
          <p:nvPr/>
        </p:nvSpPr>
        <p:spPr>
          <a:xfrm>
            <a:off x="1549058" y="5163417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923A3A9E-4949-436F-AE87-AD2224B63E19}"/>
              </a:ext>
            </a:extLst>
          </p:cNvPr>
          <p:cNvSpPr/>
          <p:nvPr/>
        </p:nvSpPr>
        <p:spPr>
          <a:xfrm>
            <a:off x="1066493" y="5164576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41E7B4A9-1891-4523-B6CF-B47C89F47972}"/>
              </a:ext>
            </a:extLst>
          </p:cNvPr>
          <p:cNvSpPr/>
          <p:nvPr/>
        </p:nvSpPr>
        <p:spPr>
          <a:xfrm>
            <a:off x="225851" y="5155152"/>
            <a:ext cx="336221" cy="634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A0C2B1CA-61E5-4C55-8B15-0EAD09466F26}"/>
              </a:ext>
            </a:extLst>
          </p:cNvPr>
          <p:cNvSpPr/>
          <p:nvPr/>
        </p:nvSpPr>
        <p:spPr>
          <a:xfrm>
            <a:off x="4987793" y="5155152"/>
            <a:ext cx="336221" cy="634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箭头: 下 187">
            <a:extLst>
              <a:ext uri="{FF2B5EF4-FFF2-40B4-BE49-F238E27FC236}">
                <a16:creationId xmlns:a16="http://schemas.microsoft.com/office/drawing/2014/main" id="{7E17DB0F-9073-46F5-993B-DA82AC3C4E1C}"/>
              </a:ext>
            </a:extLst>
          </p:cNvPr>
          <p:cNvSpPr/>
          <p:nvPr/>
        </p:nvSpPr>
        <p:spPr>
          <a:xfrm>
            <a:off x="1138949" y="4545765"/>
            <a:ext cx="273377" cy="6188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89" name="箭头: 下 188">
            <a:extLst>
              <a:ext uri="{FF2B5EF4-FFF2-40B4-BE49-F238E27FC236}">
                <a16:creationId xmlns:a16="http://schemas.microsoft.com/office/drawing/2014/main" id="{929EB9A0-86EF-433F-87C7-AD8B1F21BE9E}"/>
              </a:ext>
            </a:extLst>
          </p:cNvPr>
          <p:cNvSpPr/>
          <p:nvPr/>
        </p:nvSpPr>
        <p:spPr>
          <a:xfrm>
            <a:off x="2634391" y="4551776"/>
            <a:ext cx="273377" cy="6188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90" name="箭头: 上 189">
            <a:extLst>
              <a:ext uri="{FF2B5EF4-FFF2-40B4-BE49-F238E27FC236}">
                <a16:creationId xmlns:a16="http://schemas.microsoft.com/office/drawing/2014/main" id="{81ADC883-685B-49B7-A854-279EC47B48A5}"/>
              </a:ext>
            </a:extLst>
          </p:cNvPr>
          <p:cNvSpPr/>
          <p:nvPr/>
        </p:nvSpPr>
        <p:spPr>
          <a:xfrm>
            <a:off x="658000" y="5765129"/>
            <a:ext cx="270233" cy="452487"/>
          </a:xfrm>
          <a:prstGeom prst="up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91" name="箭头: 上 190">
            <a:extLst>
              <a:ext uri="{FF2B5EF4-FFF2-40B4-BE49-F238E27FC236}">
                <a16:creationId xmlns:a16="http://schemas.microsoft.com/office/drawing/2014/main" id="{69005FC5-AB98-4F78-B9F3-BD1F0C5FFB1F}"/>
              </a:ext>
            </a:extLst>
          </p:cNvPr>
          <p:cNvSpPr/>
          <p:nvPr/>
        </p:nvSpPr>
        <p:spPr>
          <a:xfrm>
            <a:off x="3124650" y="5765129"/>
            <a:ext cx="270233" cy="452487"/>
          </a:xfrm>
          <a:prstGeom prst="up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192" name="流程图: 离页连接符 191">
            <a:extLst>
              <a:ext uri="{FF2B5EF4-FFF2-40B4-BE49-F238E27FC236}">
                <a16:creationId xmlns:a16="http://schemas.microsoft.com/office/drawing/2014/main" id="{8A4AFC07-D90C-4E7B-B9FB-14151BE5DA44}"/>
              </a:ext>
            </a:extLst>
          </p:cNvPr>
          <p:cNvSpPr/>
          <p:nvPr/>
        </p:nvSpPr>
        <p:spPr>
          <a:xfrm>
            <a:off x="1568234" y="4651466"/>
            <a:ext cx="477615" cy="517315"/>
          </a:xfrm>
          <a:prstGeom prst="flowChartOffpage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193" name="文本框 192">
            <a:extLst>
              <a:ext uri="{FF2B5EF4-FFF2-40B4-BE49-F238E27FC236}">
                <a16:creationId xmlns:a16="http://schemas.microsoft.com/office/drawing/2014/main" id="{91D51D7C-7835-4221-A829-CCF13FADD4AE}"/>
              </a:ext>
            </a:extLst>
          </p:cNvPr>
          <p:cNvSpPr txBox="1"/>
          <p:nvPr/>
        </p:nvSpPr>
        <p:spPr>
          <a:xfrm>
            <a:off x="489207" y="506457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id="{ED34DD9E-069E-46D3-9AE9-3DFD1D5EA16F}"/>
              </a:ext>
            </a:extLst>
          </p:cNvPr>
          <p:cNvSpPr txBox="1"/>
          <p:nvPr/>
        </p:nvSpPr>
        <p:spPr>
          <a:xfrm>
            <a:off x="4758538" y="50799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703A0BA6-400A-40E7-ADCA-EB4732469172}"/>
              </a:ext>
            </a:extLst>
          </p:cNvPr>
          <p:cNvSpPr txBox="1"/>
          <p:nvPr/>
        </p:nvSpPr>
        <p:spPr>
          <a:xfrm>
            <a:off x="5424557" y="5149367"/>
            <a:ext cx="798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(q,1,4)</a:t>
            </a:r>
          </a:p>
          <a:p>
            <a:r>
              <a:rPr lang="en-US" altLang="zh-CN" dirty="0"/>
              <a:t>x = 4</a:t>
            </a:r>
            <a:endParaRPr lang="zh-CN" altLang="en-US" dirty="0"/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FB1170C7-04CE-42C4-8A40-811247196ED7}"/>
              </a:ext>
            </a:extLst>
          </p:cNvPr>
          <p:cNvSpPr/>
          <p:nvPr/>
        </p:nvSpPr>
        <p:spPr>
          <a:xfrm>
            <a:off x="6716668" y="5157802"/>
            <a:ext cx="4409306" cy="6188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A082AC10-9B52-4D82-BEC2-B696F11AAE53}"/>
              </a:ext>
            </a:extLst>
          </p:cNvPr>
          <p:cNvSpPr/>
          <p:nvPr/>
        </p:nvSpPr>
        <p:spPr>
          <a:xfrm>
            <a:off x="8676722" y="5159222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BC155790-AF1D-47AA-B79D-C0714C7B1F05}"/>
              </a:ext>
            </a:extLst>
          </p:cNvPr>
          <p:cNvSpPr/>
          <p:nvPr/>
        </p:nvSpPr>
        <p:spPr>
          <a:xfrm>
            <a:off x="10633888" y="5156378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34B81230-8DDA-4AEE-986F-A3F132A6848E}"/>
              </a:ext>
            </a:extLst>
          </p:cNvPr>
          <p:cNvSpPr/>
          <p:nvPr/>
        </p:nvSpPr>
        <p:spPr>
          <a:xfrm>
            <a:off x="10141724" y="5157250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24</a:t>
            </a:r>
            <a:endParaRPr lang="zh-CN" altLang="en-US" dirty="0"/>
          </a:p>
        </p:txBody>
      </p:sp>
      <p:sp>
        <p:nvSpPr>
          <p:cNvPr id="200" name="矩形 199">
            <a:extLst>
              <a:ext uri="{FF2B5EF4-FFF2-40B4-BE49-F238E27FC236}">
                <a16:creationId xmlns:a16="http://schemas.microsoft.com/office/drawing/2014/main" id="{4DF212F7-DDB8-4145-8D70-5912A58058F6}"/>
              </a:ext>
            </a:extLst>
          </p:cNvPr>
          <p:cNvSpPr/>
          <p:nvPr/>
        </p:nvSpPr>
        <p:spPr>
          <a:xfrm>
            <a:off x="8187243" y="5157787"/>
            <a:ext cx="490193" cy="6188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id="{22F371BE-BD1A-4D6C-9DB5-F3CC042A05CB}"/>
              </a:ext>
            </a:extLst>
          </p:cNvPr>
          <p:cNvSpPr/>
          <p:nvPr/>
        </p:nvSpPr>
        <p:spPr>
          <a:xfrm>
            <a:off x="6726921" y="5163058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2" name="矩形 201">
            <a:extLst>
              <a:ext uri="{FF2B5EF4-FFF2-40B4-BE49-F238E27FC236}">
                <a16:creationId xmlns:a16="http://schemas.microsoft.com/office/drawing/2014/main" id="{8452A7B1-637C-463C-A90E-A5B6022B52D3}"/>
              </a:ext>
            </a:extLst>
          </p:cNvPr>
          <p:cNvSpPr/>
          <p:nvPr/>
        </p:nvSpPr>
        <p:spPr>
          <a:xfrm>
            <a:off x="9167627" y="5157771"/>
            <a:ext cx="490193" cy="6188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id="{0408961B-C26C-4ADE-8347-78EF37580776}"/>
              </a:ext>
            </a:extLst>
          </p:cNvPr>
          <p:cNvSpPr/>
          <p:nvPr/>
        </p:nvSpPr>
        <p:spPr>
          <a:xfrm>
            <a:off x="9657819" y="5157771"/>
            <a:ext cx="490193" cy="6188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04" name="矩形 203">
            <a:extLst>
              <a:ext uri="{FF2B5EF4-FFF2-40B4-BE49-F238E27FC236}">
                <a16:creationId xmlns:a16="http://schemas.microsoft.com/office/drawing/2014/main" id="{172EB692-120F-4D97-BD6A-A8989A7281FE}"/>
              </a:ext>
            </a:extLst>
          </p:cNvPr>
          <p:cNvSpPr/>
          <p:nvPr/>
        </p:nvSpPr>
        <p:spPr>
          <a:xfrm>
            <a:off x="7697366" y="5158061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05" name="矩形 204">
            <a:extLst>
              <a:ext uri="{FF2B5EF4-FFF2-40B4-BE49-F238E27FC236}">
                <a16:creationId xmlns:a16="http://schemas.microsoft.com/office/drawing/2014/main" id="{42CB12DF-D6C2-48A9-8506-7949914A9755}"/>
              </a:ext>
            </a:extLst>
          </p:cNvPr>
          <p:cNvSpPr/>
          <p:nvPr/>
        </p:nvSpPr>
        <p:spPr>
          <a:xfrm>
            <a:off x="7214801" y="5159220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06" name="矩形 205">
            <a:extLst>
              <a:ext uri="{FF2B5EF4-FFF2-40B4-BE49-F238E27FC236}">
                <a16:creationId xmlns:a16="http://schemas.microsoft.com/office/drawing/2014/main" id="{2BC0CB5A-20CD-420F-9CAA-322C35F658BC}"/>
              </a:ext>
            </a:extLst>
          </p:cNvPr>
          <p:cNvSpPr/>
          <p:nvPr/>
        </p:nvSpPr>
        <p:spPr>
          <a:xfrm>
            <a:off x="6383586" y="5149796"/>
            <a:ext cx="336221" cy="634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矩形 206">
            <a:extLst>
              <a:ext uri="{FF2B5EF4-FFF2-40B4-BE49-F238E27FC236}">
                <a16:creationId xmlns:a16="http://schemas.microsoft.com/office/drawing/2014/main" id="{0F832F7B-3126-495F-AF3A-C0DA88E04D34}"/>
              </a:ext>
            </a:extLst>
          </p:cNvPr>
          <p:cNvSpPr/>
          <p:nvPr/>
        </p:nvSpPr>
        <p:spPr>
          <a:xfrm>
            <a:off x="11136101" y="5149796"/>
            <a:ext cx="336221" cy="634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箭头: 下 207">
            <a:extLst>
              <a:ext uri="{FF2B5EF4-FFF2-40B4-BE49-F238E27FC236}">
                <a16:creationId xmlns:a16="http://schemas.microsoft.com/office/drawing/2014/main" id="{7E60CD05-9F4F-4797-8F17-835CD1C98B19}"/>
              </a:ext>
            </a:extLst>
          </p:cNvPr>
          <p:cNvSpPr/>
          <p:nvPr/>
        </p:nvSpPr>
        <p:spPr>
          <a:xfrm>
            <a:off x="7287257" y="4540409"/>
            <a:ext cx="273377" cy="6188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209" name="箭头: 下 208">
            <a:extLst>
              <a:ext uri="{FF2B5EF4-FFF2-40B4-BE49-F238E27FC236}">
                <a16:creationId xmlns:a16="http://schemas.microsoft.com/office/drawing/2014/main" id="{0330613A-C294-4026-8F69-4A1FF55DA686}"/>
              </a:ext>
            </a:extLst>
          </p:cNvPr>
          <p:cNvSpPr/>
          <p:nvPr/>
        </p:nvSpPr>
        <p:spPr>
          <a:xfrm>
            <a:off x="8782699" y="4546420"/>
            <a:ext cx="273377" cy="6188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210" name="箭头: 上 209">
            <a:extLst>
              <a:ext uri="{FF2B5EF4-FFF2-40B4-BE49-F238E27FC236}">
                <a16:creationId xmlns:a16="http://schemas.microsoft.com/office/drawing/2014/main" id="{F4CACF0E-66D1-4147-9C59-21CECB511D64}"/>
              </a:ext>
            </a:extLst>
          </p:cNvPr>
          <p:cNvSpPr/>
          <p:nvPr/>
        </p:nvSpPr>
        <p:spPr>
          <a:xfrm>
            <a:off x="7778624" y="5759773"/>
            <a:ext cx="270233" cy="452487"/>
          </a:xfrm>
          <a:prstGeom prst="up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211" name="箭头: 上 210">
            <a:extLst>
              <a:ext uri="{FF2B5EF4-FFF2-40B4-BE49-F238E27FC236}">
                <a16:creationId xmlns:a16="http://schemas.microsoft.com/office/drawing/2014/main" id="{EF5CF8E3-B4FA-4150-968A-878DA9E53CC2}"/>
              </a:ext>
            </a:extLst>
          </p:cNvPr>
          <p:cNvSpPr/>
          <p:nvPr/>
        </p:nvSpPr>
        <p:spPr>
          <a:xfrm>
            <a:off x="8266028" y="5759772"/>
            <a:ext cx="270233" cy="452487"/>
          </a:xfrm>
          <a:prstGeom prst="up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212" name="流程图: 离页连接符 211">
            <a:extLst>
              <a:ext uri="{FF2B5EF4-FFF2-40B4-BE49-F238E27FC236}">
                <a16:creationId xmlns:a16="http://schemas.microsoft.com/office/drawing/2014/main" id="{75CCBB45-1DB9-482F-9565-1C914743BB78}"/>
              </a:ext>
            </a:extLst>
          </p:cNvPr>
          <p:cNvSpPr/>
          <p:nvPr/>
        </p:nvSpPr>
        <p:spPr>
          <a:xfrm>
            <a:off x="7716542" y="4646110"/>
            <a:ext cx="477615" cy="517315"/>
          </a:xfrm>
          <a:prstGeom prst="flowChartOffpage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213" name="文本框 212">
            <a:extLst>
              <a:ext uri="{FF2B5EF4-FFF2-40B4-BE49-F238E27FC236}">
                <a16:creationId xmlns:a16="http://schemas.microsoft.com/office/drawing/2014/main" id="{2030ABF8-5CA0-4527-AD9D-8203ECF8F3E3}"/>
              </a:ext>
            </a:extLst>
          </p:cNvPr>
          <p:cNvSpPr txBox="1"/>
          <p:nvPr/>
        </p:nvSpPr>
        <p:spPr>
          <a:xfrm>
            <a:off x="6637515" y="505922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14" name="文本框 213">
            <a:extLst>
              <a:ext uri="{FF2B5EF4-FFF2-40B4-BE49-F238E27FC236}">
                <a16:creationId xmlns:a16="http://schemas.microsoft.com/office/drawing/2014/main" id="{CA159259-E4EA-4941-890F-F225F1D31DD2}"/>
              </a:ext>
            </a:extLst>
          </p:cNvPr>
          <p:cNvSpPr txBox="1"/>
          <p:nvPr/>
        </p:nvSpPr>
        <p:spPr>
          <a:xfrm>
            <a:off x="10906846" y="50746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3844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F41F8ACD-4031-4453-BA97-A5C61AC91253}"/>
              </a:ext>
            </a:extLst>
          </p:cNvPr>
          <p:cNvSpPr/>
          <p:nvPr/>
        </p:nvSpPr>
        <p:spPr>
          <a:xfrm>
            <a:off x="749501" y="812045"/>
            <a:ext cx="4409306" cy="6188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F7B068F-6D0A-429C-B77A-295DB7821F78}"/>
              </a:ext>
            </a:extLst>
          </p:cNvPr>
          <p:cNvSpPr/>
          <p:nvPr/>
        </p:nvSpPr>
        <p:spPr>
          <a:xfrm>
            <a:off x="2709555" y="813465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ED85C82-1B37-457F-9D31-612F691226FC}"/>
              </a:ext>
            </a:extLst>
          </p:cNvPr>
          <p:cNvSpPr/>
          <p:nvPr/>
        </p:nvSpPr>
        <p:spPr>
          <a:xfrm>
            <a:off x="4666721" y="810621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BE15B51-086F-4ABD-9C74-9E3C936B9240}"/>
              </a:ext>
            </a:extLst>
          </p:cNvPr>
          <p:cNvSpPr/>
          <p:nvPr/>
        </p:nvSpPr>
        <p:spPr>
          <a:xfrm>
            <a:off x="4174557" y="811493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24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0278DC5-E124-4F57-85B7-E4026FE555B5}"/>
              </a:ext>
            </a:extLst>
          </p:cNvPr>
          <p:cNvSpPr/>
          <p:nvPr/>
        </p:nvSpPr>
        <p:spPr>
          <a:xfrm>
            <a:off x="2220076" y="812030"/>
            <a:ext cx="490193" cy="61881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8AB0648-025E-4034-B3F4-CC4108614601}"/>
              </a:ext>
            </a:extLst>
          </p:cNvPr>
          <p:cNvSpPr/>
          <p:nvPr/>
        </p:nvSpPr>
        <p:spPr>
          <a:xfrm>
            <a:off x="759754" y="817301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7633D14-8E70-4EDB-A49D-556806323FD0}"/>
              </a:ext>
            </a:extLst>
          </p:cNvPr>
          <p:cNvSpPr/>
          <p:nvPr/>
        </p:nvSpPr>
        <p:spPr>
          <a:xfrm>
            <a:off x="3200460" y="812014"/>
            <a:ext cx="490193" cy="6188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F0D62A3-320A-4603-B2D7-6B644F40A041}"/>
              </a:ext>
            </a:extLst>
          </p:cNvPr>
          <p:cNvSpPr/>
          <p:nvPr/>
        </p:nvSpPr>
        <p:spPr>
          <a:xfrm>
            <a:off x="3690652" y="812014"/>
            <a:ext cx="490193" cy="6188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41D6ACB-5945-40C8-9DB7-A6EE8C6BA639}"/>
              </a:ext>
            </a:extLst>
          </p:cNvPr>
          <p:cNvSpPr/>
          <p:nvPr/>
        </p:nvSpPr>
        <p:spPr>
          <a:xfrm>
            <a:off x="1730199" y="812304"/>
            <a:ext cx="490193" cy="61881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1F73D97-EC84-4151-9FDD-783E9F0C14DA}"/>
              </a:ext>
            </a:extLst>
          </p:cNvPr>
          <p:cNvSpPr/>
          <p:nvPr/>
        </p:nvSpPr>
        <p:spPr>
          <a:xfrm>
            <a:off x="1247634" y="813463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E1B2637-3CE1-4DAC-BFB1-2CC49D6D7614}"/>
              </a:ext>
            </a:extLst>
          </p:cNvPr>
          <p:cNvSpPr/>
          <p:nvPr/>
        </p:nvSpPr>
        <p:spPr>
          <a:xfrm>
            <a:off x="416419" y="804039"/>
            <a:ext cx="336221" cy="634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BC6271C-4849-458D-855E-8CAB2198E8AC}"/>
              </a:ext>
            </a:extLst>
          </p:cNvPr>
          <p:cNvSpPr/>
          <p:nvPr/>
        </p:nvSpPr>
        <p:spPr>
          <a:xfrm>
            <a:off x="5168934" y="804039"/>
            <a:ext cx="336221" cy="634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下 33">
            <a:extLst>
              <a:ext uri="{FF2B5EF4-FFF2-40B4-BE49-F238E27FC236}">
                <a16:creationId xmlns:a16="http://schemas.microsoft.com/office/drawing/2014/main" id="{578BF740-23E0-40F8-9E5A-FCF490E1EC2C}"/>
              </a:ext>
            </a:extLst>
          </p:cNvPr>
          <p:cNvSpPr/>
          <p:nvPr/>
        </p:nvSpPr>
        <p:spPr>
          <a:xfrm>
            <a:off x="1320090" y="194652"/>
            <a:ext cx="273377" cy="6188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35" name="箭头: 下 34">
            <a:extLst>
              <a:ext uri="{FF2B5EF4-FFF2-40B4-BE49-F238E27FC236}">
                <a16:creationId xmlns:a16="http://schemas.microsoft.com/office/drawing/2014/main" id="{FC0A0052-AC85-49FD-AD7B-E44A3C6B031E}"/>
              </a:ext>
            </a:extLst>
          </p:cNvPr>
          <p:cNvSpPr/>
          <p:nvPr/>
        </p:nvSpPr>
        <p:spPr>
          <a:xfrm>
            <a:off x="2815532" y="200663"/>
            <a:ext cx="273377" cy="6188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36" name="箭头: 上 35">
            <a:extLst>
              <a:ext uri="{FF2B5EF4-FFF2-40B4-BE49-F238E27FC236}">
                <a16:creationId xmlns:a16="http://schemas.microsoft.com/office/drawing/2014/main" id="{815806DD-1052-48E9-B651-08EA9DBE5DBE}"/>
              </a:ext>
            </a:extLst>
          </p:cNvPr>
          <p:cNvSpPr/>
          <p:nvPr/>
        </p:nvSpPr>
        <p:spPr>
          <a:xfrm>
            <a:off x="1811457" y="1414016"/>
            <a:ext cx="270233" cy="452487"/>
          </a:xfrm>
          <a:prstGeom prst="up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37" name="箭头: 上 36">
            <a:extLst>
              <a:ext uri="{FF2B5EF4-FFF2-40B4-BE49-F238E27FC236}">
                <a16:creationId xmlns:a16="http://schemas.microsoft.com/office/drawing/2014/main" id="{7B63C508-FFC8-4037-9C86-853B27F99D74}"/>
              </a:ext>
            </a:extLst>
          </p:cNvPr>
          <p:cNvSpPr/>
          <p:nvPr/>
        </p:nvSpPr>
        <p:spPr>
          <a:xfrm>
            <a:off x="2298861" y="1414015"/>
            <a:ext cx="270233" cy="452487"/>
          </a:xfrm>
          <a:prstGeom prst="up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38" name="流程图: 离页连接符 37">
            <a:extLst>
              <a:ext uri="{FF2B5EF4-FFF2-40B4-BE49-F238E27FC236}">
                <a16:creationId xmlns:a16="http://schemas.microsoft.com/office/drawing/2014/main" id="{824B6E42-F6B4-4281-8B8E-2A7F941B2FBF}"/>
              </a:ext>
            </a:extLst>
          </p:cNvPr>
          <p:cNvSpPr/>
          <p:nvPr/>
        </p:nvSpPr>
        <p:spPr>
          <a:xfrm>
            <a:off x="1749375" y="300353"/>
            <a:ext cx="477615" cy="517315"/>
          </a:xfrm>
          <a:prstGeom prst="flowChartOffpage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60FC184-93FE-4549-BECE-A0E004DFEBCD}"/>
              </a:ext>
            </a:extLst>
          </p:cNvPr>
          <p:cNvSpPr txBox="1"/>
          <p:nvPr/>
        </p:nvSpPr>
        <p:spPr>
          <a:xfrm>
            <a:off x="670348" y="7134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2FDF265-E25B-4347-8686-86550F1B5BC8}"/>
              </a:ext>
            </a:extLst>
          </p:cNvPr>
          <p:cNvSpPr txBox="1"/>
          <p:nvPr/>
        </p:nvSpPr>
        <p:spPr>
          <a:xfrm>
            <a:off x="4939679" y="7288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8E06C38A-5A63-4269-936A-21422A1AF5D3}"/>
              </a:ext>
            </a:extLst>
          </p:cNvPr>
          <p:cNvSpPr/>
          <p:nvPr/>
        </p:nvSpPr>
        <p:spPr>
          <a:xfrm>
            <a:off x="6689900" y="815883"/>
            <a:ext cx="4409306" cy="6188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C596F238-0DEC-4E65-A6AD-2CAED82CF02C}"/>
              </a:ext>
            </a:extLst>
          </p:cNvPr>
          <p:cNvSpPr/>
          <p:nvPr/>
        </p:nvSpPr>
        <p:spPr>
          <a:xfrm>
            <a:off x="8649954" y="817303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0A55223-79EA-4D34-9133-8EE8EBFB3917}"/>
              </a:ext>
            </a:extLst>
          </p:cNvPr>
          <p:cNvSpPr/>
          <p:nvPr/>
        </p:nvSpPr>
        <p:spPr>
          <a:xfrm>
            <a:off x="10607120" y="814459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80B259BD-22EC-4BE2-B91A-15DAA5863340}"/>
              </a:ext>
            </a:extLst>
          </p:cNvPr>
          <p:cNvSpPr/>
          <p:nvPr/>
        </p:nvSpPr>
        <p:spPr>
          <a:xfrm>
            <a:off x="10114956" y="815331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24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0BBE45B-3717-43E5-BA89-2F2FEEE90BF5}"/>
              </a:ext>
            </a:extLst>
          </p:cNvPr>
          <p:cNvSpPr/>
          <p:nvPr/>
        </p:nvSpPr>
        <p:spPr>
          <a:xfrm>
            <a:off x="8160475" y="815868"/>
            <a:ext cx="490193" cy="61881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5F3A1F5-6E4D-4E4F-BD40-A06FB8D51C91}"/>
              </a:ext>
            </a:extLst>
          </p:cNvPr>
          <p:cNvSpPr/>
          <p:nvPr/>
        </p:nvSpPr>
        <p:spPr>
          <a:xfrm>
            <a:off x="6700153" y="821139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23AF174-286D-41F4-9588-4730060A1419}"/>
              </a:ext>
            </a:extLst>
          </p:cNvPr>
          <p:cNvSpPr/>
          <p:nvPr/>
        </p:nvSpPr>
        <p:spPr>
          <a:xfrm>
            <a:off x="9140859" y="815852"/>
            <a:ext cx="490193" cy="6188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ECAE04BC-5CF3-46DC-9978-6A17D4530857}"/>
              </a:ext>
            </a:extLst>
          </p:cNvPr>
          <p:cNvSpPr/>
          <p:nvPr/>
        </p:nvSpPr>
        <p:spPr>
          <a:xfrm>
            <a:off x="9631051" y="815852"/>
            <a:ext cx="490193" cy="6188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3FD4E2E-E477-44CE-ABB1-8AE0EBAED72A}"/>
              </a:ext>
            </a:extLst>
          </p:cNvPr>
          <p:cNvSpPr/>
          <p:nvPr/>
        </p:nvSpPr>
        <p:spPr>
          <a:xfrm>
            <a:off x="7670598" y="816142"/>
            <a:ext cx="490193" cy="61881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D1ED9816-872D-499A-A0CA-404BB4273847}"/>
              </a:ext>
            </a:extLst>
          </p:cNvPr>
          <p:cNvSpPr/>
          <p:nvPr/>
        </p:nvSpPr>
        <p:spPr>
          <a:xfrm>
            <a:off x="7188033" y="817301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997EB97-EC9F-49DB-A0E7-360B3AB9183A}"/>
              </a:ext>
            </a:extLst>
          </p:cNvPr>
          <p:cNvSpPr/>
          <p:nvPr/>
        </p:nvSpPr>
        <p:spPr>
          <a:xfrm>
            <a:off x="6356818" y="807877"/>
            <a:ext cx="336221" cy="634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734B988-2FE8-4A66-A69D-835395E9AF5B}"/>
              </a:ext>
            </a:extLst>
          </p:cNvPr>
          <p:cNvSpPr/>
          <p:nvPr/>
        </p:nvSpPr>
        <p:spPr>
          <a:xfrm>
            <a:off x="11109333" y="807877"/>
            <a:ext cx="336221" cy="634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箭头: 下 52">
            <a:extLst>
              <a:ext uri="{FF2B5EF4-FFF2-40B4-BE49-F238E27FC236}">
                <a16:creationId xmlns:a16="http://schemas.microsoft.com/office/drawing/2014/main" id="{0148D65E-EF72-445B-9E43-188EBB062341}"/>
              </a:ext>
            </a:extLst>
          </p:cNvPr>
          <p:cNvSpPr/>
          <p:nvPr/>
        </p:nvSpPr>
        <p:spPr>
          <a:xfrm>
            <a:off x="7260489" y="198490"/>
            <a:ext cx="273377" cy="6188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54" name="箭头: 下 53">
            <a:extLst>
              <a:ext uri="{FF2B5EF4-FFF2-40B4-BE49-F238E27FC236}">
                <a16:creationId xmlns:a16="http://schemas.microsoft.com/office/drawing/2014/main" id="{3F61A934-96E5-458E-A0EE-F430B66FB873}"/>
              </a:ext>
            </a:extLst>
          </p:cNvPr>
          <p:cNvSpPr/>
          <p:nvPr/>
        </p:nvSpPr>
        <p:spPr>
          <a:xfrm>
            <a:off x="8755931" y="204501"/>
            <a:ext cx="273377" cy="6188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55" name="箭头: 上 54">
            <a:extLst>
              <a:ext uri="{FF2B5EF4-FFF2-40B4-BE49-F238E27FC236}">
                <a16:creationId xmlns:a16="http://schemas.microsoft.com/office/drawing/2014/main" id="{492A78D0-F241-4A76-83D4-4B688851617A}"/>
              </a:ext>
            </a:extLst>
          </p:cNvPr>
          <p:cNvSpPr/>
          <p:nvPr/>
        </p:nvSpPr>
        <p:spPr>
          <a:xfrm>
            <a:off x="7751856" y="1417854"/>
            <a:ext cx="270233" cy="452487"/>
          </a:xfrm>
          <a:prstGeom prst="up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56" name="箭头: 上 55">
            <a:extLst>
              <a:ext uri="{FF2B5EF4-FFF2-40B4-BE49-F238E27FC236}">
                <a16:creationId xmlns:a16="http://schemas.microsoft.com/office/drawing/2014/main" id="{0AE7B29C-D069-41F9-8054-CBEFA7509462}"/>
              </a:ext>
            </a:extLst>
          </p:cNvPr>
          <p:cNvSpPr/>
          <p:nvPr/>
        </p:nvSpPr>
        <p:spPr>
          <a:xfrm>
            <a:off x="7928581" y="1414014"/>
            <a:ext cx="270233" cy="452487"/>
          </a:xfrm>
          <a:prstGeom prst="up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57" name="流程图: 离页连接符 56">
            <a:extLst>
              <a:ext uri="{FF2B5EF4-FFF2-40B4-BE49-F238E27FC236}">
                <a16:creationId xmlns:a16="http://schemas.microsoft.com/office/drawing/2014/main" id="{11FDAE04-FA7E-4907-AB60-1C3DA7039415}"/>
              </a:ext>
            </a:extLst>
          </p:cNvPr>
          <p:cNvSpPr/>
          <p:nvPr/>
        </p:nvSpPr>
        <p:spPr>
          <a:xfrm>
            <a:off x="7689774" y="304191"/>
            <a:ext cx="477615" cy="517315"/>
          </a:xfrm>
          <a:prstGeom prst="flowChartOffpage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1A4BA958-90B0-47C7-8A3F-3B51CA108F2E}"/>
              </a:ext>
            </a:extLst>
          </p:cNvPr>
          <p:cNvSpPr txBox="1"/>
          <p:nvPr/>
        </p:nvSpPr>
        <p:spPr>
          <a:xfrm>
            <a:off x="6610747" y="71730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2C033F66-25FE-456D-9D08-8BCE6A0CD6D8}"/>
              </a:ext>
            </a:extLst>
          </p:cNvPr>
          <p:cNvSpPr txBox="1"/>
          <p:nvPr/>
        </p:nvSpPr>
        <p:spPr>
          <a:xfrm>
            <a:off x="10880078" y="7327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093019E4-208E-415A-A182-A9802B4956D8}"/>
              </a:ext>
            </a:extLst>
          </p:cNvPr>
          <p:cNvSpPr/>
          <p:nvPr/>
        </p:nvSpPr>
        <p:spPr>
          <a:xfrm>
            <a:off x="749501" y="2929058"/>
            <a:ext cx="4409306" cy="6188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A3B706A5-AC60-4ADE-84AA-B678F83F3F1E}"/>
              </a:ext>
            </a:extLst>
          </p:cNvPr>
          <p:cNvSpPr/>
          <p:nvPr/>
        </p:nvSpPr>
        <p:spPr>
          <a:xfrm>
            <a:off x="2709555" y="2930478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4484652D-4BCE-4467-8721-AE0BD9CCAAC3}"/>
              </a:ext>
            </a:extLst>
          </p:cNvPr>
          <p:cNvSpPr/>
          <p:nvPr/>
        </p:nvSpPr>
        <p:spPr>
          <a:xfrm>
            <a:off x="4666721" y="2927634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FA2C8E7D-AEC5-478D-8B8D-A37AB3D3AE3E}"/>
              </a:ext>
            </a:extLst>
          </p:cNvPr>
          <p:cNvSpPr/>
          <p:nvPr/>
        </p:nvSpPr>
        <p:spPr>
          <a:xfrm>
            <a:off x="4174557" y="2928506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24</a:t>
            </a:r>
            <a:endParaRPr lang="zh-CN" altLang="en-US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58AA4C84-63E1-45D0-89B7-65549D659D1B}"/>
              </a:ext>
            </a:extLst>
          </p:cNvPr>
          <p:cNvSpPr/>
          <p:nvPr/>
        </p:nvSpPr>
        <p:spPr>
          <a:xfrm>
            <a:off x="2220076" y="2929043"/>
            <a:ext cx="490193" cy="61881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0090BB71-A33B-4C87-9C6A-F8B3AAE9482F}"/>
              </a:ext>
            </a:extLst>
          </p:cNvPr>
          <p:cNvSpPr/>
          <p:nvPr/>
        </p:nvSpPr>
        <p:spPr>
          <a:xfrm>
            <a:off x="759754" y="2934314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2E7E45C5-E7F7-4952-A50C-1D06E374542B}"/>
              </a:ext>
            </a:extLst>
          </p:cNvPr>
          <p:cNvSpPr/>
          <p:nvPr/>
        </p:nvSpPr>
        <p:spPr>
          <a:xfrm>
            <a:off x="3200460" y="2929027"/>
            <a:ext cx="490193" cy="6188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ED36BB83-96B8-4543-9484-499FF90E5C93}"/>
              </a:ext>
            </a:extLst>
          </p:cNvPr>
          <p:cNvSpPr/>
          <p:nvPr/>
        </p:nvSpPr>
        <p:spPr>
          <a:xfrm>
            <a:off x="3690652" y="2929027"/>
            <a:ext cx="490193" cy="6188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3149596E-802A-407D-8F1A-D92F833E9242}"/>
              </a:ext>
            </a:extLst>
          </p:cNvPr>
          <p:cNvSpPr/>
          <p:nvPr/>
        </p:nvSpPr>
        <p:spPr>
          <a:xfrm>
            <a:off x="1730199" y="2929317"/>
            <a:ext cx="490193" cy="61881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4021102E-5318-48D7-97C1-EFBB5914E3A6}"/>
              </a:ext>
            </a:extLst>
          </p:cNvPr>
          <p:cNvSpPr/>
          <p:nvPr/>
        </p:nvSpPr>
        <p:spPr>
          <a:xfrm>
            <a:off x="1247634" y="2930476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F27A6212-5262-4CC8-80FF-84B64477ED07}"/>
              </a:ext>
            </a:extLst>
          </p:cNvPr>
          <p:cNvSpPr/>
          <p:nvPr/>
        </p:nvSpPr>
        <p:spPr>
          <a:xfrm>
            <a:off x="416419" y="2921052"/>
            <a:ext cx="336221" cy="634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8EFCAA8C-64C0-4E42-BF61-5C815C3F2B83}"/>
              </a:ext>
            </a:extLst>
          </p:cNvPr>
          <p:cNvSpPr/>
          <p:nvPr/>
        </p:nvSpPr>
        <p:spPr>
          <a:xfrm>
            <a:off x="5168934" y="2921052"/>
            <a:ext cx="336221" cy="634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箭头: 下 71">
            <a:extLst>
              <a:ext uri="{FF2B5EF4-FFF2-40B4-BE49-F238E27FC236}">
                <a16:creationId xmlns:a16="http://schemas.microsoft.com/office/drawing/2014/main" id="{8723359B-8FBA-4D91-8355-7A67B8B56631}"/>
              </a:ext>
            </a:extLst>
          </p:cNvPr>
          <p:cNvSpPr/>
          <p:nvPr/>
        </p:nvSpPr>
        <p:spPr>
          <a:xfrm>
            <a:off x="1320090" y="2311665"/>
            <a:ext cx="273377" cy="6188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73" name="箭头: 下 72">
            <a:extLst>
              <a:ext uri="{FF2B5EF4-FFF2-40B4-BE49-F238E27FC236}">
                <a16:creationId xmlns:a16="http://schemas.microsoft.com/office/drawing/2014/main" id="{2CAC8841-797B-452D-A92E-275224F09DD7}"/>
              </a:ext>
            </a:extLst>
          </p:cNvPr>
          <p:cNvSpPr/>
          <p:nvPr/>
        </p:nvSpPr>
        <p:spPr>
          <a:xfrm>
            <a:off x="1855585" y="2302239"/>
            <a:ext cx="273377" cy="6188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74" name="箭头: 上 73">
            <a:extLst>
              <a:ext uri="{FF2B5EF4-FFF2-40B4-BE49-F238E27FC236}">
                <a16:creationId xmlns:a16="http://schemas.microsoft.com/office/drawing/2014/main" id="{3578A480-4B5A-405E-A6A8-CC77C400A7A1}"/>
              </a:ext>
            </a:extLst>
          </p:cNvPr>
          <p:cNvSpPr/>
          <p:nvPr/>
        </p:nvSpPr>
        <p:spPr>
          <a:xfrm>
            <a:off x="859643" y="3539095"/>
            <a:ext cx="270233" cy="452487"/>
          </a:xfrm>
          <a:prstGeom prst="up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75" name="箭头: 上 74">
            <a:extLst>
              <a:ext uri="{FF2B5EF4-FFF2-40B4-BE49-F238E27FC236}">
                <a16:creationId xmlns:a16="http://schemas.microsoft.com/office/drawing/2014/main" id="{CA6A3FC9-46E7-4DFA-BF9D-04A777183407}"/>
              </a:ext>
            </a:extLst>
          </p:cNvPr>
          <p:cNvSpPr/>
          <p:nvPr/>
        </p:nvSpPr>
        <p:spPr>
          <a:xfrm>
            <a:off x="2326616" y="3534987"/>
            <a:ext cx="270233" cy="452487"/>
          </a:xfrm>
          <a:prstGeom prst="up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76" name="流程图: 离页连接符 75">
            <a:extLst>
              <a:ext uri="{FF2B5EF4-FFF2-40B4-BE49-F238E27FC236}">
                <a16:creationId xmlns:a16="http://schemas.microsoft.com/office/drawing/2014/main" id="{5BEFB7A7-A524-4604-99E7-7EA01E08B3D7}"/>
              </a:ext>
            </a:extLst>
          </p:cNvPr>
          <p:cNvSpPr/>
          <p:nvPr/>
        </p:nvSpPr>
        <p:spPr>
          <a:xfrm>
            <a:off x="1223465" y="2416740"/>
            <a:ext cx="477615" cy="517315"/>
          </a:xfrm>
          <a:prstGeom prst="flowChartOffpage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D7468217-D380-401D-AC14-E74185336C23}"/>
              </a:ext>
            </a:extLst>
          </p:cNvPr>
          <p:cNvSpPr txBox="1"/>
          <p:nvPr/>
        </p:nvSpPr>
        <p:spPr>
          <a:xfrm>
            <a:off x="670348" y="283047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08B916A9-D6B1-4265-863F-D63CCC506642}"/>
              </a:ext>
            </a:extLst>
          </p:cNvPr>
          <p:cNvSpPr txBox="1"/>
          <p:nvPr/>
        </p:nvSpPr>
        <p:spPr>
          <a:xfrm>
            <a:off x="4939679" y="28458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AA10CF6A-CDC5-4FD3-A9CC-4398503FCF82}"/>
              </a:ext>
            </a:extLst>
          </p:cNvPr>
          <p:cNvSpPr/>
          <p:nvPr/>
        </p:nvSpPr>
        <p:spPr>
          <a:xfrm>
            <a:off x="6689900" y="2932637"/>
            <a:ext cx="4409306" cy="6188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38B538B9-9000-4F7E-8CB7-01CB358A63DE}"/>
              </a:ext>
            </a:extLst>
          </p:cNvPr>
          <p:cNvSpPr/>
          <p:nvPr/>
        </p:nvSpPr>
        <p:spPr>
          <a:xfrm>
            <a:off x="8649954" y="2934057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88D70E80-ED09-4A03-871F-032FFBDEC6CB}"/>
              </a:ext>
            </a:extLst>
          </p:cNvPr>
          <p:cNvSpPr/>
          <p:nvPr/>
        </p:nvSpPr>
        <p:spPr>
          <a:xfrm>
            <a:off x="10607120" y="2931213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F6F27107-1C28-4755-91BE-10F04419259F}"/>
              </a:ext>
            </a:extLst>
          </p:cNvPr>
          <p:cNvSpPr/>
          <p:nvPr/>
        </p:nvSpPr>
        <p:spPr>
          <a:xfrm>
            <a:off x="10114956" y="2932085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24</a:t>
            </a:r>
            <a:endParaRPr lang="zh-CN" altLang="en-US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04DA089D-1880-4CFC-925F-E1D3454BD936}"/>
              </a:ext>
            </a:extLst>
          </p:cNvPr>
          <p:cNvSpPr/>
          <p:nvPr/>
        </p:nvSpPr>
        <p:spPr>
          <a:xfrm>
            <a:off x="8160475" y="2932622"/>
            <a:ext cx="490193" cy="61881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AE40CE3F-3652-4CF4-A077-B9CE4B1863E0}"/>
              </a:ext>
            </a:extLst>
          </p:cNvPr>
          <p:cNvSpPr/>
          <p:nvPr/>
        </p:nvSpPr>
        <p:spPr>
          <a:xfrm>
            <a:off x="6700153" y="2937893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751D3FD6-5D26-44F5-A143-9C663E0FAEA4}"/>
              </a:ext>
            </a:extLst>
          </p:cNvPr>
          <p:cNvSpPr/>
          <p:nvPr/>
        </p:nvSpPr>
        <p:spPr>
          <a:xfrm>
            <a:off x="9140859" y="2932606"/>
            <a:ext cx="490193" cy="6188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E6E5303C-2CDE-4DB0-A47D-C7DE6C7C6835}"/>
              </a:ext>
            </a:extLst>
          </p:cNvPr>
          <p:cNvSpPr/>
          <p:nvPr/>
        </p:nvSpPr>
        <p:spPr>
          <a:xfrm>
            <a:off x="9631051" y="2932606"/>
            <a:ext cx="490193" cy="6188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B5AE0ED2-8DEB-4ABC-A627-8DE4F30125D0}"/>
              </a:ext>
            </a:extLst>
          </p:cNvPr>
          <p:cNvSpPr/>
          <p:nvPr/>
        </p:nvSpPr>
        <p:spPr>
          <a:xfrm>
            <a:off x="7670598" y="2932896"/>
            <a:ext cx="490193" cy="61881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AF699176-162E-474B-9CEA-37AC64CB5F59}"/>
              </a:ext>
            </a:extLst>
          </p:cNvPr>
          <p:cNvSpPr/>
          <p:nvPr/>
        </p:nvSpPr>
        <p:spPr>
          <a:xfrm>
            <a:off x="7188033" y="2934055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075AC73C-E575-4668-BA4D-10C71BDACADA}"/>
              </a:ext>
            </a:extLst>
          </p:cNvPr>
          <p:cNvSpPr/>
          <p:nvPr/>
        </p:nvSpPr>
        <p:spPr>
          <a:xfrm>
            <a:off x="6356818" y="2924631"/>
            <a:ext cx="336221" cy="634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9635C01A-9609-4DBD-821B-63CE59682FB8}"/>
              </a:ext>
            </a:extLst>
          </p:cNvPr>
          <p:cNvSpPr/>
          <p:nvPr/>
        </p:nvSpPr>
        <p:spPr>
          <a:xfrm>
            <a:off x="11109333" y="2924631"/>
            <a:ext cx="336221" cy="634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箭头: 下 91">
            <a:extLst>
              <a:ext uri="{FF2B5EF4-FFF2-40B4-BE49-F238E27FC236}">
                <a16:creationId xmlns:a16="http://schemas.microsoft.com/office/drawing/2014/main" id="{43BE84BA-0517-4726-A367-624D61B039D7}"/>
              </a:ext>
            </a:extLst>
          </p:cNvPr>
          <p:cNvSpPr/>
          <p:nvPr/>
        </p:nvSpPr>
        <p:spPr>
          <a:xfrm>
            <a:off x="7260489" y="2315244"/>
            <a:ext cx="273377" cy="6188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93" name="箭头: 下 92">
            <a:extLst>
              <a:ext uri="{FF2B5EF4-FFF2-40B4-BE49-F238E27FC236}">
                <a16:creationId xmlns:a16="http://schemas.microsoft.com/office/drawing/2014/main" id="{17809337-1DB2-4FF3-AEDC-BCB59F989B87}"/>
              </a:ext>
            </a:extLst>
          </p:cNvPr>
          <p:cNvSpPr/>
          <p:nvPr/>
        </p:nvSpPr>
        <p:spPr>
          <a:xfrm>
            <a:off x="7795984" y="2305818"/>
            <a:ext cx="273377" cy="6188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94" name="箭头: 上 93">
            <a:extLst>
              <a:ext uri="{FF2B5EF4-FFF2-40B4-BE49-F238E27FC236}">
                <a16:creationId xmlns:a16="http://schemas.microsoft.com/office/drawing/2014/main" id="{1B19CB32-85BE-4000-9840-D02DC56B4CAE}"/>
              </a:ext>
            </a:extLst>
          </p:cNvPr>
          <p:cNvSpPr/>
          <p:nvPr/>
        </p:nvSpPr>
        <p:spPr>
          <a:xfrm>
            <a:off x="7204108" y="3551419"/>
            <a:ext cx="270233" cy="452487"/>
          </a:xfrm>
          <a:prstGeom prst="up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95" name="箭头: 上 94">
            <a:extLst>
              <a:ext uri="{FF2B5EF4-FFF2-40B4-BE49-F238E27FC236}">
                <a16:creationId xmlns:a16="http://schemas.microsoft.com/office/drawing/2014/main" id="{ABC15761-7CBF-43CF-99B9-9FF77B28B4C2}"/>
              </a:ext>
            </a:extLst>
          </p:cNvPr>
          <p:cNvSpPr/>
          <p:nvPr/>
        </p:nvSpPr>
        <p:spPr>
          <a:xfrm>
            <a:off x="7441167" y="3546447"/>
            <a:ext cx="270233" cy="452487"/>
          </a:xfrm>
          <a:prstGeom prst="up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96" name="流程图: 离页连接符 95">
            <a:extLst>
              <a:ext uri="{FF2B5EF4-FFF2-40B4-BE49-F238E27FC236}">
                <a16:creationId xmlns:a16="http://schemas.microsoft.com/office/drawing/2014/main" id="{14C0C7EF-94F6-4B5C-A88F-35890785CCE2}"/>
              </a:ext>
            </a:extLst>
          </p:cNvPr>
          <p:cNvSpPr/>
          <p:nvPr/>
        </p:nvSpPr>
        <p:spPr>
          <a:xfrm>
            <a:off x="7163864" y="2420319"/>
            <a:ext cx="477615" cy="517315"/>
          </a:xfrm>
          <a:prstGeom prst="flowChartOffpage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75CCA98B-ABAF-4D8C-A68D-4959065325A5}"/>
              </a:ext>
            </a:extLst>
          </p:cNvPr>
          <p:cNvSpPr txBox="1"/>
          <p:nvPr/>
        </p:nvSpPr>
        <p:spPr>
          <a:xfrm>
            <a:off x="6610747" y="283405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E470E9D0-B83D-4F34-ADCF-B6DCF7C68211}"/>
              </a:ext>
            </a:extLst>
          </p:cNvPr>
          <p:cNvSpPr txBox="1"/>
          <p:nvPr/>
        </p:nvSpPr>
        <p:spPr>
          <a:xfrm>
            <a:off x="10880078" y="28494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20B7F538-4BD7-41B9-8EE2-034C1FCF3030}"/>
              </a:ext>
            </a:extLst>
          </p:cNvPr>
          <p:cNvSpPr txBox="1"/>
          <p:nvPr/>
        </p:nvSpPr>
        <p:spPr>
          <a:xfrm>
            <a:off x="5552387" y="2941159"/>
            <a:ext cx="798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(q,1,2)</a:t>
            </a:r>
          </a:p>
          <a:p>
            <a:r>
              <a:rPr lang="en-US" altLang="zh-CN" dirty="0"/>
              <a:t>x= 3</a:t>
            </a:r>
            <a:endParaRPr lang="zh-CN" altLang="en-US" dirty="0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C21B741F-6D4F-4AB5-AAA3-E2A3334AAF9B}"/>
              </a:ext>
            </a:extLst>
          </p:cNvPr>
          <p:cNvSpPr/>
          <p:nvPr/>
        </p:nvSpPr>
        <p:spPr>
          <a:xfrm>
            <a:off x="760778" y="4932792"/>
            <a:ext cx="4409306" cy="6188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70435A77-27C4-46A7-B513-FC8D9341A76A}"/>
              </a:ext>
            </a:extLst>
          </p:cNvPr>
          <p:cNvSpPr/>
          <p:nvPr/>
        </p:nvSpPr>
        <p:spPr>
          <a:xfrm>
            <a:off x="2720832" y="4934212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5ECF1919-5942-479C-B0AE-F80ACFEFD4CE}"/>
              </a:ext>
            </a:extLst>
          </p:cNvPr>
          <p:cNvSpPr/>
          <p:nvPr/>
        </p:nvSpPr>
        <p:spPr>
          <a:xfrm>
            <a:off x="4677998" y="4931368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72518ABE-E041-4DFF-A1BD-C4425827C60B}"/>
              </a:ext>
            </a:extLst>
          </p:cNvPr>
          <p:cNvSpPr/>
          <p:nvPr/>
        </p:nvSpPr>
        <p:spPr>
          <a:xfrm>
            <a:off x="4185834" y="4932240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24</a:t>
            </a:r>
            <a:endParaRPr lang="zh-CN" altLang="en-US" dirty="0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D3FC57B2-05BA-49F2-BDDA-D2FE23D51C97}"/>
              </a:ext>
            </a:extLst>
          </p:cNvPr>
          <p:cNvSpPr/>
          <p:nvPr/>
        </p:nvSpPr>
        <p:spPr>
          <a:xfrm>
            <a:off x="2231353" y="4932777"/>
            <a:ext cx="490193" cy="61881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DFA7D4AF-D89B-49C0-89EE-8DE4E59A0BFE}"/>
              </a:ext>
            </a:extLst>
          </p:cNvPr>
          <p:cNvSpPr/>
          <p:nvPr/>
        </p:nvSpPr>
        <p:spPr>
          <a:xfrm>
            <a:off x="771031" y="4938048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8B309A92-6DF7-460B-968B-468A939A0CAB}"/>
              </a:ext>
            </a:extLst>
          </p:cNvPr>
          <p:cNvSpPr/>
          <p:nvPr/>
        </p:nvSpPr>
        <p:spPr>
          <a:xfrm>
            <a:off x="3211737" y="4932761"/>
            <a:ext cx="490193" cy="6188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0481688F-6371-4F54-A233-D25A23463ED0}"/>
              </a:ext>
            </a:extLst>
          </p:cNvPr>
          <p:cNvSpPr/>
          <p:nvPr/>
        </p:nvSpPr>
        <p:spPr>
          <a:xfrm>
            <a:off x="3701929" y="4932761"/>
            <a:ext cx="490193" cy="6188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2309BD68-C129-4525-ADA5-45D1557822F6}"/>
              </a:ext>
            </a:extLst>
          </p:cNvPr>
          <p:cNvSpPr/>
          <p:nvPr/>
        </p:nvSpPr>
        <p:spPr>
          <a:xfrm>
            <a:off x="1741476" y="4933051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A58FC4B1-418F-460B-90B7-197572826315}"/>
              </a:ext>
            </a:extLst>
          </p:cNvPr>
          <p:cNvSpPr/>
          <p:nvPr/>
        </p:nvSpPr>
        <p:spPr>
          <a:xfrm>
            <a:off x="1258911" y="4934210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19877C47-99F1-4399-ADE6-04A3F3F66856}"/>
              </a:ext>
            </a:extLst>
          </p:cNvPr>
          <p:cNvSpPr/>
          <p:nvPr/>
        </p:nvSpPr>
        <p:spPr>
          <a:xfrm>
            <a:off x="427696" y="4924786"/>
            <a:ext cx="336221" cy="634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5A2950AF-9A2D-4C94-AFED-EBCE1B4D9EEB}"/>
              </a:ext>
            </a:extLst>
          </p:cNvPr>
          <p:cNvSpPr/>
          <p:nvPr/>
        </p:nvSpPr>
        <p:spPr>
          <a:xfrm>
            <a:off x="5180211" y="4924786"/>
            <a:ext cx="336221" cy="634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箭头: 下 111">
            <a:extLst>
              <a:ext uri="{FF2B5EF4-FFF2-40B4-BE49-F238E27FC236}">
                <a16:creationId xmlns:a16="http://schemas.microsoft.com/office/drawing/2014/main" id="{9E060ABA-A2F0-4222-9732-81BAC2BEF069}"/>
              </a:ext>
            </a:extLst>
          </p:cNvPr>
          <p:cNvSpPr/>
          <p:nvPr/>
        </p:nvSpPr>
        <p:spPr>
          <a:xfrm>
            <a:off x="783123" y="4316607"/>
            <a:ext cx="273377" cy="6188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13" name="箭头: 下 112">
            <a:extLst>
              <a:ext uri="{FF2B5EF4-FFF2-40B4-BE49-F238E27FC236}">
                <a16:creationId xmlns:a16="http://schemas.microsoft.com/office/drawing/2014/main" id="{1EEB62AA-7B61-4428-8234-38495149D18E}"/>
              </a:ext>
            </a:extLst>
          </p:cNvPr>
          <p:cNvSpPr/>
          <p:nvPr/>
        </p:nvSpPr>
        <p:spPr>
          <a:xfrm>
            <a:off x="1017285" y="4315188"/>
            <a:ext cx="273377" cy="6188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14" name="箭头: 上 113">
            <a:extLst>
              <a:ext uri="{FF2B5EF4-FFF2-40B4-BE49-F238E27FC236}">
                <a16:creationId xmlns:a16="http://schemas.microsoft.com/office/drawing/2014/main" id="{C69A61F0-586A-4999-BBEC-AD5AA1553469}"/>
              </a:ext>
            </a:extLst>
          </p:cNvPr>
          <p:cNvSpPr/>
          <p:nvPr/>
        </p:nvSpPr>
        <p:spPr>
          <a:xfrm>
            <a:off x="1274986" y="5551574"/>
            <a:ext cx="270233" cy="452487"/>
          </a:xfrm>
          <a:prstGeom prst="up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15" name="箭头: 上 114">
            <a:extLst>
              <a:ext uri="{FF2B5EF4-FFF2-40B4-BE49-F238E27FC236}">
                <a16:creationId xmlns:a16="http://schemas.microsoft.com/office/drawing/2014/main" id="{77A45014-0B55-4BFC-A97E-A61616B1BAE8}"/>
              </a:ext>
            </a:extLst>
          </p:cNvPr>
          <p:cNvSpPr/>
          <p:nvPr/>
        </p:nvSpPr>
        <p:spPr>
          <a:xfrm>
            <a:off x="1512045" y="5546602"/>
            <a:ext cx="270233" cy="452487"/>
          </a:xfrm>
          <a:prstGeom prst="up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116" name="流程图: 离页连接符 115">
            <a:extLst>
              <a:ext uri="{FF2B5EF4-FFF2-40B4-BE49-F238E27FC236}">
                <a16:creationId xmlns:a16="http://schemas.microsoft.com/office/drawing/2014/main" id="{B791970B-C695-4766-94A6-12DC25339BCD}"/>
              </a:ext>
            </a:extLst>
          </p:cNvPr>
          <p:cNvSpPr/>
          <p:nvPr/>
        </p:nvSpPr>
        <p:spPr>
          <a:xfrm>
            <a:off x="1234742" y="4420474"/>
            <a:ext cx="477615" cy="517315"/>
          </a:xfrm>
          <a:prstGeom prst="flowChartOffpage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BF4E5163-9501-440C-9997-914D6D78F1A7}"/>
              </a:ext>
            </a:extLst>
          </p:cNvPr>
          <p:cNvSpPr txBox="1"/>
          <p:nvPr/>
        </p:nvSpPr>
        <p:spPr>
          <a:xfrm>
            <a:off x="681625" y="48342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7332FD14-C4C4-4FFD-A792-FEA1CEABF1F0}"/>
              </a:ext>
            </a:extLst>
          </p:cNvPr>
          <p:cNvSpPr txBox="1"/>
          <p:nvPr/>
        </p:nvSpPr>
        <p:spPr>
          <a:xfrm>
            <a:off x="4950956" y="48496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CD5EFFEB-8592-4F29-ABCD-E2D0048EC003}"/>
              </a:ext>
            </a:extLst>
          </p:cNvPr>
          <p:cNvSpPr txBox="1"/>
          <p:nvPr/>
        </p:nvSpPr>
        <p:spPr>
          <a:xfrm>
            <a:off x="5629602" y="4880378"/>
            <a:ext cx="798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(q,1,1)</a:t>
            </a:r>
          </a:p>
          <a:p>
            <a:r>
              <a:rPr lang="en-US" altLang="zh-CN" dirty="0"/>
              <a:t>x= 3</a:t>
            </a:r>
            <a:endParaRPr lang="zh-CN" altLang="en-US" dirty="0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29C22B54-7384-4158-B92C-3A68CAF8B306}"/>
              </a:ext>
            </a:extLst>
          </p:cNvPr>
          <p:cNvSpPr txBox="1"/>
          <p:nvPr/>
        </p:nvSpPr>
        <p:spPr>
          <a:xfrm>
            <a:off x="6554177" y="4957340"/>
            <a:ext cx="2858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if (l &gt;= r) return;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70502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8BCBEC9-BD8D-4E78-BFAF-207A99D79201}"/>
              </a:ext>
            </a:extLst>
          </p:cNvPr>
          <p:cNvSpPr/>
          <p:nvPr/>
        </p:nvSpPr>
        <p:spPr>
          <a:xfrm>
            <a:off x="666510" y="888693"/>
            <a:ext cx="4409306" cy="6188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7FFC25F-9198-4BDB-8B4D-54EDCA18AB0C}"/>
              </a:ext>
            </a:extLst>
          </p:cNvPr>
          <p:cNvSpPr/>
          <p:nvPr/>
        </p:nvSpPr>
        <p:spPr>
          <a:xfrm>
            <a:off x="2626564" y="890113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B54F36E-F660-425D-B523-830E300DB415}"/>
              </a:ext>
            </a:extLst>
          </p:cNvPr>
          <p:cNvSpPr/>
          <p:nvPr/>
        </p:nvSpPr>
        <p:spPr>
          <a:xfrm>
            <a:off x="4583730" y="887269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1B7664D-6DAE-484B-9939-C5F796541AAB}"/>
              </a:ext>
            </a:extLst>
          </p:cNvPr>
          <p:cNvSpPr/>
          <p:nvPr/>
        </p:nvSpPr>
        <p:spPr>
          <a:xfrm>
            <a:off x="4091566" y="888141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24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5099A66-42F6-40D1-9581-025BAB0F8136}"/>
              </a:ext>
            </a:extLst>
          </p:cNvPr>
          <p:cNvSpPr/>
          <p:nvPr/>
        </p:nvSpPr>
        <p:spPr>
          <a:xfrm>
            <a:off x="2137085" y="888678"/>
            <a:ext cx="490193" cy="61881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B2E895-232A-4295-8E45-51391BC35EA5}"/>
              </a:ext>
            </a:extLst>
          </p:cNvPr>
          <p:cNvSpPr/>
          <p:nvPr/>
        </p:nvSpPr>
        <p:spPr>
          <a:xfrm>
            <a:off x="676763" y="893949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034EB3E-6302-421B-A624-1E32560412F1}"/>
              </a:ext>
            </a:extLst>
          </p:cNvPr>
          <p:cNvSpPr/>
          <p:nvPr/>
        </p:nvSpPr>
        <p:spPr>
          <a:xfrm>
            <a:off x="3117469" y="888662"/>
            <a:ext cx="490193" cy="6188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FE6324B-8E6C-4659-97ED-965F0656A81D}"/>
              </a:ext>
            </a:extLst>
          </p:cNvPr>
          <p:cNvSpPr/>
          <p:nvPr/>
        </p:nvSpPr>
        <p:spPr>
          <a:xfrm>
            <a:off x="3607661" y="888662"/>
            <a:ext cx="490193" cy="6188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F0CF0DE-8863-46CE-9C43-480E7FC1989B}"/>
              </a:ext>
            </a:extLst>
          </p:cNvPr>
          <p:cNvSpPr/>
          <p:nvPr/>
        </p:nvSpPr>
        <p:spPr>
          <a:xfrm>
            <a:off x="1647208" y="888952"/>
            <a:ext cx="490193" cy="61881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276C7CD-DF52-4555-8C29-1B523BB69680}"/>
              </a:ext>
            </a:extLst>
          </p:cNvPr>
          <p:cNvSpPr/>
          <p:nvPr/>
        </p:nvSpPr>
        <p:spPr>
          <a:xfrm>
            <a:off x="1164643" y="890111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C9E16A2-DEA7-4F46-945A-9907EA3E225A}"/>
              </a:ext>
            </a:extLst>
          </p:cNvPr>
          <p:cNvSpPr/>
          <p:nvPr/>
        </p:nvSpPr>
        <p:spPr>
          <a:xfrm>
            <a:off x="333428" y="880687"/>
            <a:ext cx="336221" cy="634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F47EAF2-CCDF-4BC6-90E4-C75E665539F8}"/>
              </a:ext>
            </a:extLst>
          </p:cNvPr>
          <p:cNvSpPr/>
          <p:nvPr/>
        </p:nvSpPr>
        <p:spPr>
          <a:xfrm>
            <a:off x="5085943" y="880687"/>
            <a:ext cx="336221" cy="634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E506935C-23B2-444F-86FA-384DABFD905E}"/>
              </a:ext>
            </a:extLst>
          </p:cNvPr>
          <p:cNvSpPr/>
          <p:nvPr/>
        </p:nvSpPr>
        <p:spPr>
          <a:xfrm>
            <a:off x="1704223" y="270485"/>
            <a:ext cx="273377" cy="6188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077E30E5-0392-42D4-A817-E9A7B97793F1}"/>
              </a:ext>
            </a:extLst>
          </p:cNvPr>
          <p:cNvSpPr/>
          <p:nvPr/>
        </p:nvSpPr>
        <p:spPr>
          <a:xfrm>
            <a:off x="1890298" y="261863"/>
            <a:ext cx="273377" cy="6188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6" name="箭头: 上 15">
            <a:extLst>
              <a:ext uri="{FF2B5EF4-FFF2-40B4-BE49-F238E27FC236}">
                <a16:creationId xmlns:a16="http://schemas.microsoft.com/office/drawing/2014/main" id="{FB17F655-9E26-43F5-8183-AE21864E8C1C}"/>
              </a:ext>
            </a:extLst>
          </p:cNvPr>
          <p:cNvSpPr/>
          <p:nvPr/>
        </p:nvSpPr>
        <p:spPr>
          <a:xfrm>
            <a:off x="1180718" y="1507475"/>
            <a:ext cx="270233" cy="452487"/>
          </a:xfrm>
          <a:prstGeom prst="up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7" name="箭头: 上 16">
            <a:extLst>
              <a:ext uri="{FF2B5EF4-FFF2-40B4-BE49-F238E27FC236}">
                <a16:creationId xmlns:a16="http://schemas.microsoft.com/office/drawing/2014/main" id="{CA6AA3F1-472C-4FA8-9EEC-D6562E359E02}"/>
              </a:ext>
            </a:extLst>
          </p:cNvPr>
          <p:cNvSpPr/>
          <p:nvPr/>
        </p:nvSpPr>
        <p:spPr>
          <a:xfrm>
            <a:off x="1417777" y="1502503"/>
            <a:ext cx="270233" cy="452487"/>
          </a:xfrm>
          <a:prstGeom prst="up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18" name="流程图: 离页连接符 17">
            <a:extLst>
              <a:ext uri="{FF2B5EF4-FFF2-40B4-BE49-F238E27FC236}">
                <a16:creationId xmlns:a16="http://schemas.microsoft.com/office/drawing/2014/main" id="{4CC47DAF-A789-4194-AA6D-0F8B6D3AB022}"/>
              </a:ext>
            </a:extLst>
          </p:cNvPr>
          <p:cNvSpPr/>
          <p:nvPr/>
        </p:nvSpPr>
        <p:spPr>
          <a:xfrm>
            <a:off x="1140474" y="376375"/>
            <a:ext cx="477615" cy="517315"/>
          </a:xfrm>
          <a:prstGeom prst="flowChartOffpage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B06C231-C654-49B6-B301-08E83B58449C}"/>
              </a:ext>
            </a:extLst>
          </p:cNvPr>
          <p:cNvSpPr txBox="1"/>
          <p:nvPr/>
        </p:nvSpPr>
        <p:spPr>
          <a:xfrm>
            <a:off x="587357" y="79011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894318D-2DF0-432F-A541-985B7FA0BF08}"/>
              </a:ext>
            </a:extLst>
          </p:cNvPr>
          <p:cNvSpPr txBox="1"/>
          <p:nvPr/>
        </p:nvSpPr>
        <p:spPr>
          <a:xfrm>
            <a:off x="4856688" y="8055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73AFBD2-0F8F-4B31-8355-D2C9544F7155}"/>
              </a:ext>
            </a:extLst>
          </p:cNvPr>
          <p:cNvSpPr txBox="1"/>
          <p:nvPr/>
        </p:nvSpPr>
        <p:spPr>
          <a:xfrm>
            <a:off x="5535334" y="836279"/>
            <a:ext cx="798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(q,2,2)</a:t>
            </a:r>
          </a:p>
          <a:p>
            <a:r>
              <a:rPr lang="en-US" altLang="zh-CN" dirty="0"/>
              <a:t>x= 3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02D60BD-395C-4206-9325-6DAAC44473BC}"/>
              </a:ext>
            </a:extLst>
          </p:cNvPr>
          <p:cNvSpPr txBox="1"/>
          <p:nvPr/>
        </p:nvSpPr>
        <p:spPr>
          <a:xfrm>
            <a:off x="6459909" y="913241"/>
            <a:ext cx="2858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if (l &gt;= r) return;</a:t>
            </a:r>
            <a:endParaRPr lang="zh-CN" altLang="en-US" sz="2800" b="1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918DDF8-445E-4EB8-AE55-78D39F3E1482}"/>
              </a:ext>
            </a:extLst>
          </p:cNvPr>
          <p:cNvSpPr/>
          <p:nvPr/>
        </p:nvSpPr>
        <p:spPr>
          <a:xfrm>
            <a:off x="577104" y="2752525"/>
            <a:ext cx="4409306" cy="6188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9F48190-1A1A-41BC-BA88-B4B33D9905C6}"/>
              </a:ext>
            </a:extLst>
          </p:cNvPr>
          <p:cNvSpPr/>
          <p:nvPr/>
        </p:nvSpPr>
        <p:spPr>
          <a:xfrm>
            <a:off x="2537158" y="2753945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CD2C73B-B764-4147-9E2E-F435B4C01877}"/>
              </a:ext>
            </a:extLst>
          </p:cNvPr>
          <p:cNvSpPr/>
          <p:nvPr/>
        </p:nvSpPr>
        <p:spPr>
          <a:xfrm>
            <a:off x="4494324" y="2751101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3080A7C-F373-416D-9FDA-70BDFF9E68C3}"/>
              </a:ext>
            </a:extLst>
          </p:cNvPr>
          <p:cNvSpPr/>
          <p:nvPr/>
        </p:nvSpPr>
        <p:spPr>
          <a:xfrm>
            <a:off x="4002160" y="2751973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24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A2EFE16-F0E8-4169-AAC0-FBF7533E613D}"/>
              </a:ext>
            </a:extLst>
          </p:cNvPr>
          <p:cNvSpPr/>
          <p:nvPr/>
        </p:nvSpPr>
        <p:spPr>
          <a:xfrm>
            <a:off x="2047679" y="2752510"/>
            <a:ext cx="490193" cy="61881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CC93E7A-2D92-41B1-AE77-DE16AF91D3DF}"/>
              </a:ext>
            </a:extLst>
          </p:cNvPr>
          <p:cNvSpPr/>
          <p:nvPr/>
        </p:nvSpPr>
        <p:spPr>
          <a:xfrm>
            <a:off x="587357" y="2757781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AE076AC-2D72-4009-89D2-1FD2915C129A}"/>
              </a:ext>
            </a:extLst>
          </p:cNvPr>
          <p:cNvSpPr/>
          <p:nvPr/>
        </p:nvSpPr>
        <p:spPr>
          <a:xfrm>
            <a:off x="3028063" y="2752494"/>
            <a:ext cx="490193" cy="6188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3EC7B01-EF29-4B4D-9C01-41B843328860}"/>
              </a:ext>
            </a:extLst>
          </p:cNvPr>
          <p:cNvSpPr/>
          <p:nvPr/>
        </p:nvSpPr>
        <p:spPr>
          <a:xfrm>
            <a:off x="3518255" y="2752494"/>
            <a:ext cx="490193" cy="6188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AD0C7D1-920E-4D83-952E-F113AC297B40}"/>
              </a:ext>
            </a:extLst>
          </p:cNvPr>
          <p:cNvSpPr/>
          <p:nvPr/>
        </p:nvSpPr>
        <p:spPr>
          <a:xfrm>
            <a:off x="1557802" y="2752784"/>
            <a:ext cx="490193" cy="61881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E918CD6-5D3D-4EAE-8A6C-BE7A20972EE3}"/>
              </a:ext>
            </a:extLst>
          </p:cNvPr>
          <p:cNvSpPr/>
          <p:nvPr/>
        </p:nvSpPr>
        <p:spPr>
          <a:xfrm>
            <a:off x="1075237" y="2753943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35B3C1E-C0D2-4220-8AA0-0B9AF0009C55}"/>
              </a:ext>
            </a:extLst>
          </p:cNvPr>
          <p:cNvSpPr/>
          <p:nvPr/>
        </p:nvSpPr>
        <p:spPr>
          <a:xfrm>
            <a:off x="244022" y="2744519"/>
            <a:ext cx="336221" cy="634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3FDA36E-6B0A-4220-AD2F-4C8FCB982371}"/>
              </a:ext>
            </a:extLst>
          </p:cNvPr>
          <p:cNvSpPr/>
          <p:nvPr/>
        </p:nvSpPr>
        <p:spPr>
          <a:xfrm>
            <a:off x="4996537" y="2744519"/>
            <a:ext cx="336221" cy="634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下 34">
            <a:extLst>
              <a:ext uri="{FF2B5EF4-FFF2-40B4-BE49-F238E27FC236}">
                <a16:creationId xmlns:a16="http://schemas.microsoft.com/office/drawing/2014/main" id="{5371FBA7-9FEF-4D9A-BEAF-ACC9EDB42A1D}"/>
              </a:ext>
            </a:extLst>
          </p:cNvPr>
          <p:cNvSpPr/>
          <p:nvPr/>
        </p:nvSpPr>
        <p:spPr>
          <a:xfrm>
            <a:off x="2130923" y="2107640"/>
            <a:ext cx="273377" cy="6188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36" name="箭头: 下 35">
            <a:extLst>
              <a:ext uri="{FF2B5EF4-FFF2-40B4-BE49-F238E27FC236}">
                <a16:creationId xmlns:a16="http://schemas.microsoft.com/office/drawing/2014/main" id="{CFE3A277-A39B-4AFA-ACAC-6C1088148152}"/>
              </a:ext>
            </a:extLst>
          </p:cNvPr>
          <p:cNvSpPr/>
          <p:nvPr/>
        </p:nvSpPr>
        <p:spPr>
          <a:xfrm>
            <a:off x="2647028" y="2122334"/>
            <a:ext cx="273377" cy="6188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37" name="箭头: 上 36">
            <a:extLst>
              <a:ext uri="{FF2B5EF4-FFF2-40B4-BE49-F238E27FC236}">
                <a16:creationId xmlns:a16="http://schemas.microsoft.com/office/drawing/2014/main" id="{089E98B0-ECE0-4632-94EA-702A76C7F9AC}"/>
              </a:ext>
            </a:extLst>
          </p:cNvPr>
          <p:cNvSpPr/>
          <p:nvPr/>
        </p:nvSpPr>
        <p:spPr>
          <a:xfrm>
            <a:off x="1702709" y="3369914"/>
            <a:ext cx="270233" cy="452487"/>
          </a:xfrm>
          <a:prstGeom prst="up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38" name="箭头: 上 37">
            <a:extLst>
              <a:ext uri="{FF2B5EF4-FFF2-40B4-BE49-F238E27FC236}">
                <a16:creationId xmlns:a16="http://schemas.microsoft.com/office/drawing/2014/main" id="{EB5932E2-9616-4F46-B823-7FFC6E1D90A1}"/>
              </a:ext>
            </a:extLst>
          </p:cNvPr>
          <p:cNvSpPr/>
          <p:nvPr/>
        </p:nvSpPr>
        <p:spPr>
          <a:xfrm>
            <a:off x="3169492" y="3367247"/>
            <a:ext cx="270233" cy="452487"/>
          </a:xfrm>
          <a:prstGeom prst="up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39" name="流程图: 离页连接符 38">
            <a:extLst>
              <a:ext uri="{FF2B5EF4-FFF2-40B4-BE49-F238E27FC236}">
                <a16:creationId xmlns:a16="http://schemas.microsoft.com/office/drawing/2014/main" id="{72440A51-A9A8-4D76-B04D-F5267243123F}"/>
              </a:ext>
            </a:extLst>
          </p:cNvPr>
          <p:cNvSpPr/>
          <p:nvPr/>
        </p:nvSpPr>
        <p:spPr>
          <a:xfrm>
            <a:off x="2031624" y="2245679"/>
            <a:ext cx="477615" cy="517315"/>
          </a:xfrm>
          <a:prstGeom prst="flowChartOffpage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2C7A544-8595-4C7C-9F62-49642D21565F}"/>
              </a:ext>
            </a:extLst>
          </p:cNvPr>
          <p:cNvSpPr txBox="1"/>
          <p:nvPr/>
        </p:nvSpPr>
        <p:spPr>
          <a:xfrm>
            <a:off x="497951" y="265394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4533630-0B85-4041-B7AA-9C9462EB6248}"/>
              </a:ext>
            </a:extLst>
          </p:cNvPr>
          <p:cNvSpPr txBox="1"/>
          <p:nvPr/>
        </p:nvSpPr>
        <p:spPr>
          <a:xfrm>
            <a:off x="4767282" y="266935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105FD04-6D08-45B4-BE3C-AC4F86B3D793}"/>
              </a:ext>
            </a:extLst>
          </p:cNvPr>
          <p:cNvSpPr txBox="1"/>
          <p:nvPr/>
        </p:nvSpPr>
        <p:spPr>
          <a:xfrm>
            <a:off x="5445928" y="2700111"/>
            <a:ext cx="798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(q,3,4)</a:t>
            </a:r>
          </a:p>
          <a:p>
            <a:r>
              <a:rPr lang="en-US" altLang="zh-CN" dirty="0"/>
              <a:t>x= 4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D4302D6-4480-446D-93FE-AB1EE697D0C8}"/>
              </a:ext>
            </a:extLst>
          </p:cNvPr>
          <p:cNvSpPr/>
          <p:nvPr/>
        </p:nvSpPr>
        <p:spPr>
          <a:xfrm>
            <a:off x="6620093" y="2767219"/>
            <a:ext cx="4409306" cy="6188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A91F757-0C18-4D57-B7A1-5B27A2ED501D}"/>
              </a:ext>
            </a:extLst>
          </p:cNvPr>
          <p:cNvSpPr/>
          <p:nvPr/>
        </p:nvSpPr>
        <p:spPr>
          <a:xfrm>
            <a:off x="8580147" y="2768639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63025A0-F6A2-4311-AE0C-4493EC81E57F}"/>
              </a:ext>
            </a:extLst>
          </p:cNvPr>
          <p:cNvSpPr/>
          <p:nvPr/>
        </p:nvSpPr>
        <p:spPr>
          <a:xfrm>
            <a:off x="10537313" y="2765795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2F31400-D186-47A1-9B24-42AE5A901F9D}"/>
              </a:ext>
            </a:extLst>
          </p:cNvPr>
          <p:cNvSpPr/>
          <p:nvPr/>
        </p:nvSpPr>
        <p:spPr>
          <a:xfrm>
            <a:off x="10045149" y="2766667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24</a:t>
            </a:r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66E99919-A653-47F9-BA3B-02E4EB7CF3F4}"/>
              </a:ext>
            </a:extLst>
          </p:cNvPr>
          <p:cNvSpPr/>
          <p:nvPr/>
        </p:nvSpPr>
        <p:spPr>
          <a:xfrm>
            <a:off x="8090668" y="2767204"/>
            <a:ext cx="490193" cy="61881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30D30C35-B056-4880-B37B-074554B4A5F4}"/>
              </a:ext>
            </a:extLst>
          </p:cNvPr>
          <p:cNvSpPr/>
          <p:nvPr/>
        </p:nvSpPr>
        <p:spPr>
          <a:xfrm>
            <a:off x="6630346" y="2772475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69A843E-16FA-4C25-A2F0-BD73D16BB782}"/>
              </a:ext>
            </a:extLst>
          </p:cNvPr>
          <p:cNvSpPr/>
          <p:nvPr/>
        </p:nvSpPr>
        <p:spPr>
          <a:xfrm>
            <a:off x="9071052" y="2767188"/>
            <a:ext cx="490193" cy="6188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7B4B488-7A43-4C39-9EBC-CBDBB61BF36E}"/>
              </a:ext>
            </a:extLst>
          </p:cNvPr>
          <p:cNvSpPr/>
          <p:nvPr/>
        </p:nvSpPr>
        <p:spPr>
          <a:xfrm>
            <a:off x="9561244" y="2767188"/>
            <a:ext cx="490193" cy="6188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DB21E1B4-5266-43E1-A654-F838675E0A9C}"/>
              </a:ext>
            </a:extLst>
          </p:cNvPr>
          <p:cNvSpPr/>
          <p:nvPr/>
        </p:nvSpPr>
        <p:spPr>
          <a:xfrm>
            <a:off x="7600791" y="2767478"/>
            <a:ext cx="490193" cy="61881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7E7CD90-1C6C-46FC-9398-1CDC081EED79}"/>
              </a:ext>
            </a:extLst>
          </p:cNvPr>
          <p:cNvSpPr/>
          <p:nvPr/>
        </p:nvSpPr>
        <p:spPr>
          <a:xfrm>
            <a:off x="7118226" y="2768637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0999A128-8047-4170-8BC0-DD7DDC713712}"/>
              </a:ext>
            </a:extLst>
          </p:cNvPr>
          <p:cNvSpPr/>
          <p:nvPr/>
        </p:nvSpPr>
        <p:spPr>
          <a:xfrm>
            <a:off x="6287011" y="2759213"/>
            <a:ext cx="336221" cy="634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9BA2315-D052-43F0-B100-C77B1B744957}"/>
              </a:ext>
            </a:extLst>
          </p:cNvPr>
          <p:cNvSpPr/>
          <p:nvPr/>
        </p:nvSpPr>
        <p:spPr>
          <a:xfrm>
            <a:off x="11039526" y="2759213"/>
            <a:ext cx="336221" cy="634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箭头: 下 55">
            <a:extLst>
              <a:ext uri="{FF2B5EF4-FFF2-40B4-BE49-F238E27FC236}">
                <a16:creationId xmlns:a16="http://schemas.microsoft.com/office/drawing/2014/main" id="{EFF4BBD4-49F3-40DA-AD9A-EF6BB23C6840}"/>
              </a:ext>
            </a:extLst>
          </p:cNvPr>
          <p:cNvSpPr/>
          <p:nvPr/>
        </p:nvSpPr>
        <p:spPr>
          <a:xfrm>
            <a:off x="8173912" y="2122334"/>
            <a:ext cx="273377" cy="6188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57" name="箭头: 下 56">
            <a:extLst>
              <a:ext uri="{FF2B5EF4-FFF2-40B4-BE49-F238E27FC236}">
                <a16:creationId xmlns:a16="http://schemas.microsoft.com/office/drawing/2014/main" id="{96AF8E78-0815-4F53-83B6-DCF313200B1C}"/>
              </a:ext>
            </a:extLst>
          </p:cNvPr>
          <p:cNvSpPr/>
          <p:nvPr/>
        </p:nvSpPr>
        <p:spPr>
          <a:xfrm>
            <a:off x="8690017" y="2137028"/>
            <a:ext cx="273377" cy="6188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58" name="箭头: 上 57">
            <a:extLst>
              <a:ext uri="{FF2B5EF4-FFF2-40B4-BE49-F238E27FC236}">
                <a16:creationId xmlns:a16="http://schemas.microsoft.com/office/drawing/2014/main" id="{EC0B8CEF-90A3-4319-B1DC-D34208B08A3C}"/>
              </a:ext>
            </a:extLst>
          </p:cNvPr>
          <p:cNvSpPr/>
          <p:nvPr/>
        </p:nvSpPr>
        <p:spPr>
          <a:xfrm>
            <a:off x="8131610" y="3375356"/>
            <a:ext cx="270233" cy="452487"/>
          </a:xfrm>
          <a:prstGeom prst="up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59" name="箭头: 上 58">
            <a:extLst>
              <a:ext uri="{FF2B5EF4-FFF2-40B4-BE49-F238E27FC236}">
                <a16:creationId xmlns:a16="http://schemas.microsoft.com/office/drawing/2014/main" id="{1979BFD0-FE00-4FC4-BC44-BEEB93D783A0}"/>
              </a:ext>
            </a:extLst>
          </p:cNvPr>
          <p:cNvSpPr/>
          <p:nvPr/>
        </p:nvSpPr>
        <p:spPr>
          <a:xfrm>
            <a:off x="8373561" y="3375355"/>
            <a:ext cx="270233" cy="452487"/>
          </a:xfrm>
          <a:prstGeom prst="up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60" name="流程图: 离页连接符 59">
            <a:extLst>
              <a:ext uri="{FF2B5EF4-FFF2-40B4-BE49-F238E27FC236}">
                <a16:creationId xmlns:a16="http://schemas.microsoft.com/office/drawing/2014/main" id="{DB11746C-4DB8-4495-B632-7619E287ECE2}"/>
              </a:ext>
            </a:extLst>
          </p:cNvPr>
          <p:cNvSpPr/>
          <p:nvPr/>
        </p:nvSpPr>
        <p:spPr>
          <a:xfrm>
            <a:off x="8074613" y="2260373"/>
            <a:ext cx="477615" cy="517315"/>
          </a:xfrm>
          <a:prstGeom prst="flowChartOffpage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DFFCB308-D739-44C3-B15C-110020F71353}"/>
              </a:ext>
            </a:extLst>
          </p:cNvPr>
          <p:cNvSpPr txBox="1"/>
          <p:nvPr/>
        </p:nvSpPr>
        <p:spPr>
          <a:xfrm>
            <a:off x="6540940" y="266863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87AAAE3C-50CC-4232-A480-E6BEF5B4C6F6}"/>
              </a:ext>
            </a:extLst>
          </p:cNvPr>
          <p:cNvSpPr txBox="1"/>
          <p:nvPr/>
        </p:nvSpPr>
        <p:spPr>
          <a:xfrm>
            <a:off x="10810271" y="268404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EC9F7872-38A4-4642-93B7-5033011DCA64}"/>
              </a:ext>
            </a:extLst>
          </p:cNvPr>
          <p:cNvSpPr/>
          <p:nvPr/>
        </p:nvSpPr>
        <p:spPr>
          <a:xfrm>
            <a:off x="577104" y="4934119"/>
            <a:ext cx="4409306" cy="6188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80AB90D8-1D23-4102-94BA-B0A0AFF0E27B}"/>
              </a:ext>
            </a:extLst>
          </p:cNvPr>
          <p:cNvSpPr/>
          <p:nvPr/>
        </p:nvSpPr>
        <p:spPr>
          <a:xfrm>
            <a:off x="2537158" y="4935539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4600DA61-B1ED-43EF-AE9C-B98F53CE2A90}"/>
              </a:ext>
            </a:extLst>
          </p:cNvPr>
          <p:cNvSpPr/>
          <p:nvPr/>
        </p:nvSpPr>
        <p:spPr>
          <a:xfrm>
            <a:off x="4494324" y="4932695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4B54E4D3-8241-4723-AA72-5DBF1F0B08EC}"/>
              </a:ext>
            </a:extLst>
          </p:cNvPr>
          <p:cNvSpPr/>
          <p:nvPr/>
        </p:nvSpPr>
        <p:spPr>
          <a:xfrm>
            <a:off x="4002160" y="4933567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24</a:t>
            </a:r>
            <a:endParaRPr lang="zh-CN" alt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AE5100D5-FAE8-403F-B035-0D40C13A5E03}"/>
              </a:ext>
            </a:extLst>
          </p:cNvPr>
          <p:cNvSpPr/>
          <p:nvPr/>
        </p:nvSpPr>
        <p:spPr>
          <a:xfrm>
            <a:off x="2047679" y="4934104"/>
            <a:ext cx="490193" cy="61881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D277528F-B168-4AAD-B6E7-7D4545F23BA4}"/>
              </a:ext>
            </a:extLst>
          </p:cNvPr>
          <p:cNvSpPr/>
          <p:nvPr/>
        </p:nvSpPr>
        <p:spPr>
          <a:xfrm>
            <a:off x="587357" y="4939375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5ECB2C16-8D2E-4099-9ABF-22566108F107}"/>
              </a:ext>
            </a:extLst>
          </p:cNvPr>
          <p:cNvSpPr/>
          <p:nvPr/>
        </p:nvSpPr>
        <p:spPr>
          <a:xfrm>
            <a:off x="3028063" y="4934088"/>
            <a:ext cx="490193" cy="6188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C3114FB5-B038-4353-BA4C-5DF78DEA15CE}"/>
              </a:ext>
            </a:extLst>
          </p:cNvPr>
          <p:cNvSpPr/>
          <p:nvPr/>
        </p:nvSpPr>
        <p:spPr>
          <a:xfrm>
            <a:off x="3518255" y="4934088"/>
            <a:ext cx="490193" cy="6188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FCFDC4D5-068F-43EA-8289-EB8D0F15051C}"/>
              </a:ext>
            </a:extLst>
          </p:cNvPr>
          <p:cNvSpPr/>
          <p:nvPr/>
        </p:nvSpPr>
        <p:spPr>
          <a:xfrm>
            <a:off x="1557802" y="4934378"/>
            <a:ext cx="490193" cy="61881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53AF55F-5F33-4874-AEE4-45E415F283A7}"/>
              </a:ext>
            </a:extLst>
          </p:cNvPr>
          <p:cNvSpPr/>
          <p:nvPr/>
        </p:nvSpPr>
        <p:spPr>
          <a:xfrm>
            <a:off x="1075237" y="4935537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4FBA41FC-3BED-47D4-B97A-1806CE402CED}"/>
              </a:ext>
            </a:extLst>
          </p:cNvPr>
          <p:cNvSpPr/>
          <p:nvPr/>
        </p:nvSpPr>
        <p:spPr>
          <a:xfrm>
            <a:off x="244022" y="4926113"/>
            <a:ext cx="336221" cy="634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B8BF984-1DCA-4210-ABC8-1DA8B6C0095F}"/>
              </a:ext>
            </a:extLst>
          </p:cNvPr>
          <p:cNvSpPr/>
          <p:nvPr/>
        </p:nvSpPr>
        <p:spPr>
          <a:xfrm>
            <a:off x="4996537" y="4926113"/>
            <a:ext cx="336221" cy="634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箭头: 下 75">
            <a:extLst>
              <a:ext uri="{FF2B5EF4-FFF2-40B4-BE49-F238E27FC236}">
                <a16:creationId xmlns:a16="http://schemas.microsoft.com/office/drawing/2014/main" id="{C940B5D7-D1DB-452C-87CB-C7626E4031C3}"/>
              </a:ext>
            </a:extLst>
          </p:cNvPr>
          <p:cNvSpPr/>
          <p:nvPr/>
        </p:nvSpPr>
        <p:spPr>
          <a:xfrm>
            <a:off x="2018071" y="4308330"/>
            <a:ext cx="273377" cy="6188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77" name="箭头: 下 76">
            <a:extLst>
              <a:ext uri="{FF2B5EF4-FFF2-40B4-BE49-F238E27FC236}">
                <a16:creationId xmlns:a16="http://schemas.microsoft.com/office/drawing/2014/main" id="{50138E44-1BB1-41E0-A79D-190E1ED350E0}"/>
              </a:ext>
            </a:extLst>
          </p:cNvPr>
          <p:cNvSpPr/>
          <p:nvPr/>
        </p:nvSpPr>
        <p:spPr>
          <a:xfrm>
            <a:off x="2284251" y="4313856"/>
            <a:ext cx="273377" cy="6188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78" name="箭头: 上 77">
            <a:extLst>
              <a:ext uri="{FF2B5EF4-FFF2-40B4-BE49-F238E27FC236}">
                <a16:creationId xmlns:a16="http://schemas.microsoft.com/office/drawing/2014/main" id="{6DE632BC-DFA8-40CC-8C79-5373CFBFAC4A}"/>
              </a:ext>
            </a:extLst>
          </p:cNvPr>
          <p:cNvSpPr/>
          <p:nvPr/>
        </p:nvSpPr>
        <p:spPr>
          <a:xfrm>
            <a:off x="2088621" y="5542256"/>
            <a:ext cx="270233" cy="452487"/>
          </a:xfrm>
          <a:prstGeom prst="up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79" name="箭头: 上 78">
            <a:extLst>
              <a:ext uri="{FF2B5EF4-FFF2-40B4-BE49-F238E27FC236}">
                <a16:creationId xmlns:a16="http://schemas.microsoft.com/office/drawing/2014/main" id="{5D6D648F-DE53-40CD-A894-1159BE6AB1DB}"/>
              </a:ext>
            </a:extLst>
          </p:cNvPr>
          <p:cNvSpPr/>
          <p:nvPr/>
        </p:nvSpPr>
        <p:spPr>
          <a:xfrm>
            <a:off x="2330572" y="5542255"/>
            <a:ext cx="270233" cy="452487"/>
          </a:xfrm>
          <a:prstGeom prst="up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80" name="流程图: 离页连接符 79">
            <a:extLst>
              <a:ext uri="{FF2B5EF4-FFF2-40B4-BE49-F238E27FC236}">
                <a16:creationId xmlns:a16="http://schemas.microsoft.com/office/drawing/2014/main" id="{FDEF0C52-46CF-4928-9630-0AAE0469BCA1}"/>
              </a:ext>
            </a:extLst>
          </p:cNvPr>
          <p:cNvSpPr/>
          <p:nvPr/>
        </p:nvSpPr>
        <p:spPr>
          <a:xfrm>
            <a:off x="2031624" y="4427273"/>
            <a:ext cx="477615" cy="517315"/>
          </a:xfrm>
          <a:prstGeom prst="flowChartOffpage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58051F17-06C8-448D-9ABF-6EA2E6DA4FE3}"/>
              </a:ext>
            </a:extLst>
          </p:cNvPr>
          <p:cNvSpPr txBox="1"/>
          <p:nvPr/>
        </p:nvSpPr>
        <p:spPr>
          <a:xfrm>
            <a:off x="497951" y="483553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139A8ED5-AE24-4A15-BD86-EF1EB9B4CF0B}"/>
              </a:ext>
            </a:extLst>
          </p:cNvPr>
          <p:cNvSpPr txBox="1"/>
          <p:nvPr/>
        </p:nvSpPr>
        <p:spPr>
          <a:xfrm>
            <a:off x="4767282" y="485094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A4198FFC-B4C3-42EA-8037-6DF75C6B02A3}"/>
              </a:ext>
            </a:extLst>
          </p:cNvPr>
          <p:cNvSpPr txBox="1"/>
          <p:nvPr/>
        </p:nvSpPr>
        <p:spPr>
          <a:xfrm>
            <a:off x="5491669" y="4918935"/>
            <a:ext cx="798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(q,3,3)</a:t>
            </a:r>
          </a:p>
          <a:p>
            <a:r>
              <a:rPr lang="en-US" altLang="zh-CN" dirty="0"/>
              <a:t>x= 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4152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8B09739-D5CA-48C3-9F49-B3587115FB11}"/>
              </a:ext>
            </a:extLst>
          </p:cNvPr>
          <p:cNvSpPr/>
          <p:nvPr/>
        </p:nvSpPr>
        <p:spPr>
          <a:xfrm>
            <a:off x="382818" y="748618"/>
            <a:ext cx="4409306" cy="6188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A76D599-1FBE-48C0-B40B-E0BE4752E537}"/>
              </a:ext>
            </a:extLst>
          </p:cNvPr>
          <p:cNvSpPr/>
          <p:nvPr/>
        </p:nvSpPr>
        <p:spPr>
          <a:xfrm>
            <a:off x="2342872" y="750038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112B59A-0DF4-44A9-953B-FD30F03CE2AF}"/>
              </a:ext>
            </a:extLst>
          </p:cNvPr>
          <p:cNvSpPr/>
          <p:nvPr/>
        </p:nvSpPr>
        <p:spPr>
          <a:xfrm>
            <a:off x="4300038" y="747194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DD7B84E-48A3-4EA9-96D5-09234DE633DC}"/>
              </a:ext>
            </a:extLst>
          </p:cNvPr>
          <p:cNvSpPr/>
          <p:nvPr/>
        </p:nvSpPr>
        <p:spPr>
          <a:xfrm>
            <a:off x="3807874" y="748066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24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39A5314-F95B-42C3-B4D0-1F7C9A024819}"/>
              </a:ext>
            </a:extLst>
          </p:cNvPr>
          <p:cNvSpPr/>
          <p:nvPr/>
        </p:nvSpPr>
        <p:spPr>
          <a:xfrm>
            <a:off x="1853393" y="748603"/>
            <a:ext cx="490193" cy="61881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A8FC87C-9B29-46EA-9A07-490323E9D09B}"/>
              </a:ext>
            </a:extLst>
          </p:cNvPr>
          <p:cNvSpPr/>
          <p:nvPr/>
        </p:nvSpPr>
        <p:spPr>
          <a:xfrm>
            <a:off x="393071" y="744447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34F6D30-4E50-4590-A1B1-CF05BE279A63}"/>
              </a:ext>
            </a:extLst>
          </p:cNvPr>
          <p:cNvSpPr/>
          <p:nvPr/>
        </p:nvSpPr>
        <p:spPr>
          <a:xfrm>
            <a:off x="2833777" y="748587"/>
            <a:ext cx="490193" cy="6188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6D2C190-B6BD-4DF4-B580-05B6D152AA4D}"/>
              </a:ext>
            </a:extLst>
          </p:cNvPr>
          <p:cNvSpPr/>
          <p:nvPr/>
        </p:nvSpPr>
        <p:spPr>
          <a:xfrm>
            <a:off x="3323969" y="748587"/>
            <a:ext cx="490193" cy="6188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63146F9-CB80-499D-86C9-07D38B0E73E1}"/>
              </a:ext>
            </a:extLst>
          </p:cNvPr>
          <p:cNvSpPr/>
          <p:nvPr/>
        </p:nvSpPr>
        <p:spPr>
          <a:xfrm>
            <a:off x="1363516" y="748877"/>
            <a:ext cx="490193" cy="61881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28810F0-6B1D-45E3-AC05-528B96568657}"/>
              </a:ext>
            </a:extLst>
          </p:cNvPr>
          <p:cNvSpPr/>
          <p:nvPr/>
        </p:nvSpPr>
        <p:spPr>
          <a:xfrm>
            <a:off x="880951" y="740609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2FE43B7-B55E-49E3-8FE9-180DB6119693}"/>
              </a:ext>
            </a:extLst>
          </p:cNvPr>
          <p:cNvSpPr/>
          <p:nvPr/>
        </p:nvSpPr>
        <p:spPr>
          <a:xfrm>
            <a:off x="4802251" y="740612"/>
            <a:ext cx="336221" cy="634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8A569807-9B87-4511-ABF7-FAB1C1778BB6}"/>
              </a:ext>
            </a:extLst>
          </p:cNvPr>
          <p:cNvSpPr/>
          <p:nvPr/>
        </p:nvSpPr>
        <p:spPr>
          <a:xfrm>
            <a:off x="2326020" y="113793"/>
            <a:ext cx="273377" cy="6188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3F49C657-E0CC-4D8E-9898-1BA42B6D8A6C}"/>
              </a:ext>
            </a:extLst>
          </p:cNvPr>
          <p:cNvSpPr/>
          <p:nvPr/>
        </p:nvSpPr>
        <p:spPr>
          <a:xfrm>
            <a:off x="2542164" y="121799"/>
            <a:ext cx="273377" cy="6188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5" name="箭头: 上 14">
            <a:extLst>
              <a:ext uri="{FF2B5EF4-FFF2-40B4-BE49-F238E27FC236}">
                <a16:creationId xmlns:a16="http://schemas.microsoft.com/office/drawing/2014/main" id="{689DD8BB-94A6-4AC1-A780-4CB5EA4BA95B}"/>
              </a:ext>
            </a:extLst>
          </p:cNvPr>
          <p:cNvSpPr/>
          <p:nvPr/>
        </p:nvSpPr>
        <p:spPr>
          <a:xfrm>
            <a:off x="1894335" y="1356755"/>
            <a:ext cx="270233" cy="452487"/>
          </a:xfrm>
          <a:prstGeom prst="up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6" name="箭头: 上 15">
            <a:extLst>
              <a:ext uri="{FF2B5EF4-FFF2-40B4-BE49-F238E27FC236}">
                <a16:creationId xmlns:a16="http://schemas.microsoft.com/office/drawing/2014/main" id="{D15A9460-C1F1-4AA5-B262-345A32D194D6}"/>
              </a:ext>
            </a:extLst>
          </p:cNvPr>
          <p:cNvSpPr/>
          <p:nvPr/>
        </p:nvSpPr>
        <p:spPr>
          <a:xfrm>
            <a:off x="2136286" y="1356754"/>
            <a:ext cx="270233" cy="452487"/>
          </a:xfrm>
          <a:prstGeom prst="up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17" name="流程图: 离页连接符 16">
            <a:extLst>
              <a:ext uri="{FF2B5EF4-FFF2-40B4-BE49-F238E27FC236}">
                <a16:creationId xmlns:a16="http://schemas.microsoft.com/office/drawing/2014/main" id="{20A0FA44-CE21-4055-A21A-AF3C0AE3A779}"/>
              </a:ext>
            </a:extLst>
          </p:cNvPr>
          <p:cNvSpPr/>
          <p:nvPr/>
        </p:nvSpPr>
        <p:spPr>
          <a:xfrm>
            <a:off x="1837338" y="241772"/>
            <a:ext cx="477615" cy="517315"/>
          </a:xfrm>
          <a:prstGeom prst="flowChartOffpage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FA4D1C4-123B-4C35-B6AE-C77AB5FB5444}"/>
              </a:ext>
            </a:extLst>
          </p:cNvPr>
          <p:cNvSpPr txBox="1"/>
          <p:nvPr/>
        </p:nvSpPr>
        <p:spPr>
          <a:xfrm>
            <a:off x="303665" y="65003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56754BC-90D6-453D-BF5F-F7EE0F833CD4}"/>
              </a:ext>
            </a:extLst>
          </p:cNvPr>
          <p:cNvSpPr txBox="1"/>
          <p:nvPr/>
        </p:nvSpPr>
        <p:spPr>
          <a:xfrm>
            <a:off x="4572996" y="6654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8B98D9D-4E91-4D03-B500-8B2323E1824F}"/>
              </a:ext>
            </a:extLst>
          </p:cNvPr>
          <p:cNvSpPr txBox="1"/>
          <p:nvPr/>
        </p:nvSpPr>
        <p:spPr>
          <a:xfrm>
            <a:off x="5297383" y="733434"/>
            <a:ext cx="798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(q,4,4)</a:t>
            </a:r>
          </a:p>
          <a:p>
            <a:r>
              <a:rPr lang="en-US" altLang="zh-CN" dirty="0"/>
              <a:t>x= 4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8A3B7FA-7DE0-4A28-B554-F5F9B0A5888F}"/>
              </a:ext>
            </a:extLst>
          </p:cNvPr>
          <p:cNvSpPr/>
          <p:nvPr/>
        </p:nvSpPr>
        <p:spPr>
          <a:xfrm>
            <a:off x="72621" y="732606"/>
            <a:ext cx="336221" cy="634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8BB719E-8F0B-4FCA-B33F-0ED0E073129D}"/>
              </a:ext>
            </a:extLst>
          </p:cNvPr>
          <p:cNvSpPr/>
          <p:nvPr/>
        </p:nvSpPr>
        <p:spPr>
          <a:xfrm>
            <a:off x="382818" y="2992049"/>
            <a:ext cx="4409306" cy="6188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C71620A-164C-49E1-B243-84EFF8A0A644}"/>
              </a:ext>
            </a:extLst>
          </p:cNvPr>
          <p:cNvSpPr/>
          <p:nvPr/>
        </p:nvSpPr>
        <p:spPr>
          <a:xfrm>
            <a:off x="2342872" y="2993469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86B23AB-34FE-4B43-BA4B-BD108DD3A94D}"/>
              </a:ext>
            </a:extLst>
          </p:cNvPr>
          <p:cNvSpPr/>
          <p:nvPr/>
        </p:nvSpPr>
        <p:spPr>
          <a:xfrm>
            <a:off x="4300038" y="2990625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044D67A-237A-4AAB-8C8A-1F9DDA09703D}"/>
              </a:ext>
            </a:extLst>
          </p:cNvPr>
          <p:cNvSpPr/>
          <p:nvPr/>
        </p:nvSpPr>
        <p:spPr>
          <a:xfrm>
            <a:off x="3807874" y="2991497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24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56D8BA5-E082-412B-90A0-3F3E4AAAE22A}"/>
              </a:ext>
            </a:extLst>
          </p:cNvPr>
          <p:cNvSpPr/>
          <p:nvPr/>
        </p:nvSpPr>
        <p:spPr>
          <a:xfrm>
            <a:off x="1853393" y="2992034"/>
            <a:ext cx="490193" cy="61881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AC98F4A-2A7A-4424-A55B-DB6E40BF5E60}"/>
              </a:ext>
            </a:extLst>
          </p:cNvPr>
          <p:cNvSpPr/>
          <p:nvPr/>
        </p:nvSpPr>
        <p:spPr>
          <a:xfrm>
            <a:off x="393071" y="2987878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A608774-0EB0-4A4F-98A2-5BE9AC259FE2}"/>
              </a:ext>
            </a:extLst>
          </p:cNvPr>
          <p:cNvSpPr/>
          <p:nvPr/>
        </p:nvSpPr>
        <p:spPr>
          <a:xfrm>
            <a:off x="2833777" y="2992018"/>
            <a:ext cx="490193" cy="6188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6CA8A77-48F7-4FC1-8864-0860D5B94FAD}"/>
              </a:ext>
            </a:extLst>
          </p:cNvPr>
          <p:cNvSpPr/>
          <p:nvPr/>
        </p:nvSpPr>
        <p:spPr>
          <a:xfrm>
            <a:off x="3323969" y="2992018"/>
            <a:ext cx="490193" cy="6188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9172737-39F9-4B15-9A2F-6FB4FCB121F1}"/>
              </a:ext>
            </a:extLst>
          </p:cNvPr>
          <p:cNvSpPr/>
          <p:nvPr/>
        </p:nvSpPr>
        <p:spPr>
          <a:xfrm>
            <a:off x="1363516" y="2992308"/>
            <a:ext cx="490193" cy="61881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9363B4B-4219-42DE-AA2F-AF2ECF900F97}"/>
              </a:ext>
            </a:extLst>
          </p:cNvPr>
          <p:cNvSpPr/>
          <p:nvPr/>
        </p:nvSpPr>
        <p:spPr>
          <a:xfrm>
            <a:off x="880951" y="2984040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10B030E-3029-4D5C-AD77-E36431881A71}"/>
              </a:ext>
            </a:extLst>
          </p:cNvPr>
          <p:cNvSpPr/>
          <p:nvPr/>
        </p:nvSpPr>
        <p:spPr>
          <a:xfrm>
            <a:off x="4802251" y="2984043"/>
            <a:ext cx="336221" cy="634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下 32">
            <a:extLst>
              <a:ext uri="{FF2B5EF4-FFF2-40B4-BE49-F238E27FC236}">
                <a16:creationId xmlns:a16="http://schemas.microsoft.com/office/drawing/2014/main" id="{270B2947-4330-47C5-B653-2659959F6EE7}"/>
              </a:ext>
            </a:extLst>
          </p:cNvPr>
          <p:cNvSpPr/>
          <p:nvPr/>
        </p:nvSpPr>
        <p:spPr>
          <a:xfrm>
            <a:off x="2939042" y="2372604"/>
            <a:ext cx="273377" cy="6188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34" name="箭头: 下 33">
            <a:extLst>
              <a:ext uri="{FF2B5EF4-FFF2-40B4-BE49-F238E27FC236}">
                <a16:creationId xmlns:a16="http://schemas.microsoft.com/office/drawing/2014/main" id="{C53AE357-6632-4402-AB17-47A0F70CAC12}"/>
              </a:ext>
            </a:extLst>
          </p:cNvPr>
          <p:cNvSpPr/>
          <p:nvPr/>
        </p:nvSpPr>
        <p:spPr>
          <a:xfrm>
            <a:off x="4437308" y="2365227"/>
            <a:ext cx="273377" cy="6188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35" name="箭头: 上 34">
            <a:extLst>
              <a:ext uri="{FF2B5EF4-FFF2-40B4-BE49-F238E27FC236}">
                <a16:creationId xmlns:a16="http://schemas.microsoft.com/office/drawing/2014/main" id="{3061C904-6643-409E-9651-276B79712999}"/>
              </a:ext>
            </a:extLst>
          </p:cNvPr>
          <p:cNvSpPr/>
          <p:nvPr/>
        </p:nvSpPr>
        <p:spPr>
          <a:xfrm>
            <a:off x="2459072" y="3609438"/>
            <a:ext cx="270233" cy="452487"/>
          </a:xfrm>
          <a:prstGeom prst="up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36" name="箭头: 上 35">
            <a:extLst>
              <a:ext uri="{FF2B5EF4-FFF2-40B4-BE49-F238E27FC236}">
                <a16:creationId xmlns:a16="http://schemas.microsoft.com/office/drawing/2014/main" id="{D6800947-97A8-48F0-909A-8998BD7114AD}"/>
              </a:ext>
            </a:extLst>
          </p:cNvPr>
          <p:cNvSpPr/>
          <p:nvPr/>
        </p:nvSpPr>
        <p:spPr>
          <a:xfrm>
            <a:off x="4835244" y="3595611"/>
            <a:ext cx="270233" cy="452487"/>
          </a:xfrm>
          <a:prstGeom prst="up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37" name="流程图: 离页连接符 36">
            <a:extLst>
              <a:ext uri="{FF2B5EF4-FFF2-40B4-BE49-F238E27FC236}">
                <a16:creationId xmlns:a16="http://schemas.microsoft.com/office/drawing/2014/main" id="{82431024-CB35-4070-B90D-959FA40F702B}"/>
              </a:ext>
            </a:extLst>
          </p:cNvPr>
          <p:cNvSpPr/>
          <p:nvPr/>
        </p:nvSpPr>
        <p:spPr>
          <a:xfrm>
            <a:off x="3347248" y="2456116"/>
            <a:ext cx="477615" cy="517315"/>
          </a:xfrm>
          <a:prstGeom prst="flowChartOffpage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EC56D35-4F3F-439E-9A5D-2FA4DCD7B438}"/>
              </a:ext>
            </a:extLst>
          </p:cNvPr>
          <p:cNvSpPr txBox="1"/>
          <p:nvPr/>
        </p:nvSpPr>
        <p:spPr>
          <a:xfrm>
            <a:off x="303665" y="28934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A70F1B6-A684-47CA-A1CE-64FBEAEF45DC}"/>
              </a:ext>
            </a:extLst>
          </p:cNvPr>
          <p:cNvSpPr txBox="1"/>
          <p:nvPr/>
        </p:nvSpPr>
        <p:spPr>
          <a:xfrm>
            <a:off x="4572996" y="29088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EC7EDB0-F437-4CAA-A158-1CCB6D3A8B4D}"/>
              </a:ext>
            </a:extLst>
          </p:cNvPr>
          <p:cNvSpPr txBox="1"/>
          <p:nvPr/>
        </p:nvSpPr>
        <p:spPr>
          <a:xfrm>
            <a:off x="5297383" y="2976865"/>
            <a:ext cx="798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(q,5,8)</a:t>
            </a:r>
          </a:p>
          <a:p>
            <a:r>
              <a:rPr lang="en-US" altLang="zh-CN" dirty="0"/>
              <a:t>x= 7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2E4A32B-8059-4D0B-9B95-DA30BF190526}"/>
              </a:ext>
            </a:extLst>
          </p:cNvPr>
          <p:cNvSpPr/>
          <p:nvPr/>
        </p:nvSpPr>
        <p:spPr>
          <a:xfrm>
            <a:off x="72621" y="2976037"/>
            <a:ext cx="336221" cy="634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8FF0D26-7BA1-4363-BE21-30C20326C5B0}"/>
              </a:ext>
            </a:extLst>
          </p:cNvPr>
          <p:cNvSpPr/>
          <p:nvPr/>
        </p:nvSpPr>
        <p:spPr>
          <a:xfrm>
            <a:off x="6557402" y="2973172"/>
            <a:ext cx="4409306" cy="6188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91EC04B-179E-4656-9D88-F298844E6730}"/>
              </a:ext>
            </a:extLst>
          </p:cNvPr>
          <p:cNvSpPr/>
          <p:nvPr/>
        </p:nvSpPr>
        <p:spPr>
          <a:xfrm>
            <a:off x="8517456" y="2974592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6E233EE-4B8E-4971-974B-FEC712CBE707}"/>
              </a:ext>
            </a:extLst>
          </p:cNvPr>
          <p:cNvSpPr/>
          <p:nvPr/>
        </p:nvSpPr>
        <p:spPr>
          <a:xfrm>
            <a:off x="10474622" y="2971748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0BD1ECF-40CB-49D1-AF0D-C32DC687D1DF}"/>
              </a:ext>
            </a:extLst>
          </p:cNvPr>
          <p:cNvSpPr/>
          <p:nvPr/>
        </p:nvSpPr>
        <p:spPr>
          <a:xfrm>
            <a:off x="9982458" y="2972620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24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4504D33-42E0-4B40-B027-01966C7F3744}"/>
              </a:ext>
            </a:extLst>
          </p:cNvPr>
          <p:cNvSpPr/>
          <p:nvPr/>
        </p:nvSpPr>
        <p:spPr>
          <a:xfrm>
            <a:off x="8027977" y="2973157"/>
            <a:ext cx="490193" cy="61881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9ABAFB4-34AB-448E-B6EE-7911356FCB98}"/>
              </a:ext>
            </a:extLst>
          </p:cNvPr>
          <p:cNvSpPr/>
          <p:nvPr/>
        </p:nvSpPr>
        <p:spPr>
          <a:xfrm>
            <a:off x="6567655" y="2969001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2AFDFAD-4D7D-40D9-A897-F5359C49A8BA}"/>
              </a:ext>
            </a:extLst>
          </p:cNvPr>
          <p:cNvSpPr/>
          <p:nvPr/>
        </p:nvSpPr>
        <p:spPr>
          <a:xfrm>
            <a:off x="9008361" y="2973141"/>
            <a:ext cx="490193" cy="6188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D703CC64-D07B-46D5-B510-7A640CAC1D18}"/>
              </a:ext>
            </a:extLst>
          </p:cNvPr>
          <p:cNvSpPr/>
          <p:nvPr/>
        </p:nvSpPr>
        <p:spPr>
          <a:xfrm>
            <a:off x="9498553" y="2973141"/>
            <a:ext cx="490193" cy="6188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5EA112C1-F74D-4C25-B87F-71195556DFDD}"/>
              </a:ext>
            </a:extLst>
          </p:cNvPr>
          <p:cNvSpPr/>
          <p:nvPr/>
        </p:nvSpPr>
        <p:spPr>
          <a:xfrm>
            <a:off x="7538100" y="2973431"/>
            <a:ext cx="490193" cy="61881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079F484-6268-4957-BD4C-C3156B8DDF97}"/>
              </a:ext>
            </a:extLst>
          </p:cNvPr>
          <p:cNvSpPr/>
          <p:nvPr/>
        </p:nvSpPr>
        <p:spPr>
          <a:xfrm>
            <a:off x="7055535" y="2965163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F23A0E4-9841-4DDD-8022-0BC76F881967}"/>
              </a:ext>
            </a:extLst>
          </p:cNvPr>
          <p:cNvSpPr/>
          <p:nvPr/>
        </p:nvSpPr>
        <p:spPr>
          <a:xfrm>
            <a:off x="10976835" y="2965166"/>
            <a:ext cx="336221" cy="634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箭头: 下 52">
            <a:extLst>
              <a:ext uri="{FF2B5EF4-FFF2-40B4-BE49-F238E27FC236}">
                <a16:creationId xmlns:a16="http://schemas.microsoft.com/office/drawing/2014/main" id="{5E52046C-22FE-430C-A55F-95BE998AE95B}"/>
              </a:ext>
            </a:extLst>
          </p:cNvPr>
          <p:cNvSpPr/>
          <p:nvPr/>
        </p:nvSpPr>
        <p:spPr>
          <a:xfrm>
            <a:off x="9113626" y="2353727"/>
            <a:ext cx="273377" cy="6188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54" name="箭头: 下 53">
            <a:extLst>
              <a:ext uri="{FF2B5EF4-FFF2-40B4-BE49-F238E27FC236}">
                <a16:creationId xmlns:a16="http://schemas.microsoft.com/office/drawing/2014/main" id="{99639429-DCA6-4F27-87ED-F1D0F9173DBC}"/>
              </a:ext>
            </a:extLst>
          </p:cNvPr>
          <p:cNvSpPr/>
          <p:nvPr/>
        </p:nvSpPr>
        <p:spPr>
          <a:xfrm>
            <a:off x="10611892" y="2346350"/>
            <a:ext cx="273377" cy="6188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55" name="箭头: 上 54">
            <a:extLst>
              <a:ext uri="{FF2B5EF4-FFF2-40B4-BE49-F238E27FC236}">
                <a16:creationId xmlns:a16="http://schemas.microsoft.com/office/drawing/2014/main" id="{207A08A0-F737-4302-AA80-28ACA353918B}"/>
              </a:ext>
            </a:extLst>
          </p:cNvPr>
          <p:cNvSpPr/>
          <p:nvPr/>
        </p:nvSpPr>
        <p:spPr>
          <a:xfrm>
            <a:off x="9561122" y="3590561"/>
            <a:ext cx="270233" cy="452487"/>
          </a:xfrm>
          <a:prstGeom prst="up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56" name="箭头: 上 55">
            <a:extLst>
              <a:ext uri="{FF2B5EF4-FFF2-40B4-BE49-F238E27FC236}">
                <a16:creationId xmlns:a16="http://schemas.microsoft.com/office/drawing/2014/main" id="{40936FC5-20F6-4DC3-A718-FF04E495D2AA}"/>
              </a:ext>
            </a:extLst>
          </p:cNvPr>
          <p:cNvSpPr/>
          <p:nvPr/>
        </p:nvSpPr>
        <p:spPr>
          <a:xfrm>
            <a:off x="9760639" y="3595610"/>
            <a:ext cx="270233" cy="452487"/>
          </a:xfrm>
          <a:prstGeom prst="up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57" name="流程图: 离页连接符 56">
            <a:extLst>
              <a:ext uri="{FF2B5EF4-FFF2-40B4-BE49-F238E27FC236}">
                <a16:creationId xmlns:a16="http://schemas.microsoft.com/office/drawing/2014/main" id="{415FCFFD-46A0-4A09-BDD3-42067F99B888}"/>
              </a:ext>
            </a:extLst>
          </p:cNvPr>
          <p:cNvSpPr/>
          <p:nvPr/>
        </p:nvSpPr>
        <p:spPr>
          <a:xfrm>
            <a:off x="9521832" y="2437239"/>
            <a:ext cx="477615" cy="517315"/>
          </a:xfrm>
          <a:prstGeom prst="flowChartOffpage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ECD60FD3-844A-4FB4-8F8F-FAE12A7FA5CE}"/>
              </a:ext>
            </a:extLst>
          </p:cNvPr>
          <p:cNvSpPr txBox="1"/>
          <p:nvPr/>
        </p:nvSpPr>
        <p:spPr>
          <a:xfrm>
            <a:off x="6478249" y="287459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8F8F0EEE-6446-4008-82E0-8D1D7CD58869}"/>
              </a:ext>
            </a:extLst>
          </p:cNvPr>
          <p:cNvSpPr txBox="1"/>
          <p:nvPr/>
        </p:nvSpPr>
        <p:spPr>
          <a:xfrm>
            <a:off x="10747580" y="288999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B84A6DEB-D634-433E-BCC4-3F0D5EEDF5EB}"/>
              </a:ext>
            </a:extLst>
          </p:cNvPr>
          <p:cNvSpPr/>
          <p:nvPr/>
        </p:nvSpPr>
        <p:spPr>
          <a:xfrm>
            <a:off x="6247205" y="2957160"/>
            <a:ext cx="336221" cy="634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D6FE7139-2AA3-463D-A2D1-EE2EE3623C08}"/>
              </a:ext>
            </a:extLst>
          </p:cNvPr>
          <p:cNvSpPr/>
          <p:nvPr/>
        </p:nvSpPr>
        <p:spPr>
          <a:xfrm>
            <a:off x="411009" y="5413116"/>
            <a:ext cx="4409306" cy="6188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A70418C-B720-4EB2-BC74-33F45E655FCF}"/>
              </a:ext>
            </a:extLst>
          </p:cNvPr>
          <p:cNvSpPr/>
          <p:nvPr/>
        </p:nvSpPr>
        <p:spPr>
          <a:xfrm>
            <a:off x="2371063" y="5414536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41E246D5-6C88-41BD-9CA8-A80512A280F1}"/>
              </a:ext>
            </a:extLst>
          </p:cNvPr>
          <p:cNvSpPr/>
          <p:nvPr/>
        </p:nvSpPr>
        <p:spPr>
          <a:xfrm>
            <a:off x="4328229" y="5411692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67B42DEE-46F7-43FA-B664-8E578A021230}"/>
              </a:ext>
            </a:extLst>
          </p:cNvPr>
          <p:cNvSpPr/>
          <p:nvPr/>
        </p:nvSpPr>
        <p:spPr>
          <a:xfrm>
            <a:off x="3836065" y="5412564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24</a:t>
            </a:r>
            <a:endParaRPr lang="zh-CN" alt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9A8C6934-04F2-4C27-B93B-DD45424F37E2}"/>
              </a:ext>
            </a:extLst>
          </p:cNvPr>
          <p:cNvSpPr/>
          <p:nvPr/>
        </p:nvSpPr>
        <p:spPr>
          <a:xfrm>
            <a:off x="1881584" y="5413101"/>
            <a:ext cx="490193" cy="61881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F6067CDB-AA28-4AB9-8E10-20361C19308F}"/>
              </a:ext>
            </a:extLst>
          </p:cNvPr>
          <p:cNvSpPr/>
          <p:nvPr/>
        </p:nvSpPr>
        <p:spPr>
          <a:xfrm>
            <a:off x="421262" y="5408945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98C9E045-BA51-4DA8-98F0-204E71484DBC}"/>
              </a:ext>
            </a:extLst>
          </p:cNvPr>
          <p:cNvSpPr/>
          <p:nvPr/>
        </p:nvSpPr>
        <p:spPr>
          <a:xfrm>
            <a:off x="2861968" y="5413085"/>
            <a:ext cx="490193" cy="6188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CE4933C6-FF0C-405A-9E4D-F64899182617}"/>
              </a:ext>
            </a:extLst>
          </p:cNvPr>
          <p:cNvSpPr/>
          <p:nvPr/>
        </p:nvSpPr>
        <p:spPr>
          <a:xfrm>
            <a:off x="3352160" y="5413085"/>
            <a:ext cx="490193" cy="6188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F6032777-6A3D-472B-8C0F-EFF6DB0CDA40}"/>
              </a:ext>
            </a:extLst>
          </p:cNvPr>
          <p:cNvSpPr/>
          <p:nvPr/>
        </p:nvSpPr>
        <p:spPr>
          <a:xfrm>
            <a:off x="1391707" y="5413375"/>
            <a:ext cx="490193" cy="61881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4F565F01-F4D8-4059-BC6C-07446CE4678F}"/>
              </a:ext>
            </a:extLst>
          </p:cNvPr>
          <p:cNvSpPr/>
          <p:nvPr/>
        </p:nvSpPr>
        <p:spPr>
          <a:xfrm>
            <a:off x="909142" y="5414534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E09BC475-4ADC-4350-A677-7C534F0F3C22}"/>
              </a:ext>
            </a:extLst>
          </p:cNvPr>
          <p:cNvSpPr/>
          <p:nvPr/>
        </p:nvSpPr>
        <p:spPr>
          <a:xfrm>
            <a:off x="4830442" y="5405110"/>
            <a:ext cx="336221" cy="634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箭头: 下 72">
            <a:extLst>
              <a:ext uri="{FF2B5EF4-FFF2-40B4-BE49-F238E27FC236}">
                <a16:creationId xmlns:a16="http://schemas.microsoft.com/office/drawing/2014/main" id="{513F8408-7746-49DF-A167-CD6677B3D356}"/>
              </a:ext>
            </a:extLst>
          </p:cNvPr>
          <p:cNvSpPr/>
          <p:nvPr/>
        </p:nvSpPr>
        <p:spPr>
          <a:xfrm>
            <a:off x="2967233" y="4793671"/>
            <a:ext cx="273377" cy="6188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74" name="箭头: 下 73">
            <a:extLst>
              <a:ext uri="{FF2B5EF4-FFF2-40B4-BE49-F238E27FC236}">
                <a16:creationId xmlns:a16="http://schemas.microsoft.com/office/drawing/2014/main" id="{683946EE-79C9-4CAE-B98D-E6B95EF4EF25}"/>
              </a:ext>
            </a:extLst>
          </p:cNvPr>
          <p:cNvSpPr/>
          <p:nvPr/>
        </p:nvSpPr>
        <p:spPr>
          <a:xfrm>
            <a:off x="3463425" y="4805804"/>
            <a:ext cx="273377" cy="6188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75" name="箭头: 上 74">
            <a:extLst>
              <a:ext uri="{FF2B5EF4-FFF2-40B4-BE49-F238E27FC236}">
                <a16:creationId xmlns:a16="http://schemas.microsoft.com/office/drawing/2014/main" id="{B8E38CC8-6CCC-47EE-A00A-8673ABE259AE}"/>
              </a:ext>
            </a:extLst>
          </p:cNvPr>
          <p:cNvSpPr/>
          <p:nvPr/>
        </p:nvSpPr>
        <p:spPr>
          <a:xfrm>
            <a:off x="2463504" y="6023920"/>
            <a:ext cx="270233" cy="452487"/>
          </a:xfrm>
          <a:prstGeom prst="up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76" name="箭头: 上 75">
            <a:extLst>
              <a:ext uri="{FF2B5EF4-FFF2-40B4-BE49-F238E27FC236}">
                <a16:creationId xmlns:a16="http://schemas.microsoft.com/office/drawing/2014/main" id="{9ECA4187-639B-482A-A773-97C4FF7FC07E}"/>
              </a:ext>
            </a:extLst>
          </p:cNvPr>
          <p:cNvSpPr/>
          <p:nvPr/>
        </p:nvSpPr>
        <p:spPr>
          <a:xfrm>
            <a:off x="3978605" y="6035070"/>
            <a:ext cx="270233" cy="452487"/>
          </a:xfrm>
          <a:prstGeom prst="up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77" name="流程图: 离页连接符 76">
            <a:extLst>
              <a:ext uri="{FF2B5EF4-FFF2-40B4-BE49-F238E27FC236}">
                <a16:creationId xmlns:a16="http://schemas.microsoft.com/office/drawing/2014/main" id="{AB58ABDD-D6E5-4E86-918B-1F2303C5FEE0}"/>
              </a:ext>
            </a:extLst>
          </p:cNvPr>
          <p:cNvSpPr/>
          <p:nvPr/>
        </p:nvSpPr>
        <p:spPr>
          <a:xfrm>
            <a:off x="2874402" y="4879789"/>
            <a:ext cx="477615" cy="517315"/>
          </a:xfrm>
          <a:prstGeom prst="flowChartOffpage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74F64DAF-222A-4D93-9EF8-F0D536190FE6}"/>
              </a:ext>
            </a:extLst>
          </p:cNvPr>
          <p:cNvSpPr txBox="1"/>
          <p:nvPr/>
        </p:nvSpPr>
        <p:spPr>
          <a:xfrm>
            <a:off x="331856" y="53145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6F9AA5F7-43FC-4CD6-A87A-A76F2D06DCE4}"/>
              </a:ext>
            </a:extLst>
          </p:cNvPr>
          <p:cNvSpPr txBox="1"/>
          <p:nvPr/>
        </p:nvSpPr>
        <p:spPr>
          <a:xfrm>
            <a:off x="4601187" y="532994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FADDA16F-0C55-4671-A306-A6694D2FB90C}"/>
              </a:ext>
            </a:extLst>
          </p:cNvPr>
          <p:cNvSpPr/>
          <p:nvPr/>
        </p:nvSpPr>
        <p:spPr>
          <a:xfrm>
            <a:off x="100812" y="5397104"/>
            <a:ext cx="336221" cy="634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04D3EAC4-0320-4771-8818-9E58470B5EBF}"/>
              </a:ext>
            </a:extLst>
          </p:cNvPr>
          <p:cNvSpPr/>
          <p:nvPr/>
        </p:nvSpPr>
        <p:spPr>
          <a:xfrm>
            <a:off x="6565030" y="5411433"/>
            <a:ext cx="4409306" cy="6188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D724FB13-B4BF-4EA4-8B69-EF540433187F}"/>
              </a:ext>
            </a:extLst>
          </p:cNvPr>
          <p:cNvSpPr/>
          <p:nvPr/>
        </p:nvSpPr>
        <p:spPr>
          <a:xfrm>
            <a:off x="8525084" y="5412853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4827773C-A94A-4CBA-88A4-F721F6A274BC}"/>
              </a:ext>
            </a:extLst>
          </p:cNvPr>
          <p:cNvSpPr/>
          <p:nvPr/>
        </p:nvSpPr>
        <p:spPr>
          <a:xfrm>
            <a:off x="10482250" y="5410009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E11D7AB2-7866-4B45-9491-F36EBE7697EC}"/>
              </a:ext>
            </a:extLst>
          </p:cNvPr>
          <p:cNvSpPr/>
          <p:nvPr/>
        </p:nvSpPr>
        <p:spPr>
          <a:xfrm>
            <a:off x="9990086" y="5410881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24</a:t>
            </a:r>
            <a:endParaRPr lang="zh-CN" altLang="en-US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57F233FC-C2BA-434B-A3DC-D1E21335FFDF}"/>
              </a:ext>
            </a:extLst>
          </p:cNvPr>
          <p:cNvSpPr/>
          <p:nvPr/>
        </p:nvSpPr>
        <p:spPr>
          <a:xfrm>
            <a:off x="8035605" y="5411418"/>
            <a:ext cx="490193" cy="61881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EBD6B96A-B2EB-46E5-B140-9D1CCFCF1B19}"/>
              </a:ext>
            </a:extLst>
          </p:cNvPr>
          <p:cNvSpPr/>
          <p:nvPr/>
        </p:nvSpPr>
        <p:spPr>
          <a:xfrm>
            <a:off x="6575283" y="5407262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3CB4B7E5-32CB-4E5E-9A07-1DC4A857CA94}"/>
              </a:ext>
            </a:extLst>
          </p:cNvPr>
          <p:cNvSpPr/>
          <p:nvPr/>
        </p:nvSpPr>
        <p:spPr>
          <a:xfrm>
            <a:off x="9015989" y="5411402"/>
            <a:ext cx="490193" cy="6188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566F3FA9-24CA-466D-AA3B-A30D1DEB13D5}"/>
              </a:ext>
            </a:extLst>
          </p:cNvPr>
          <p:cNvSpPr/>
          <p:nvPr/>
        </p:nvSpPr>
        <p:spPr>
          <a:xfrm>
            <a:off x="9506181" y="5411402"/>
            <a:ext cx="490193" cy="6188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32E34943-EDCC-4005-BA3C-8A0154CA7A26}"/>
              </a:ext>
            </a:extLst>
          </p:cNvPr>
          <p:cNvSpPr/>
          <p:nvPr/>
        </p:nvSpPr>
        <p:spPr>
          <a:xfrm>
            <a:off x="7545728" y="5411692"/>
            <a:ext cx="490193" cy="61881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0BF76D10-A83D-4B68-B70F-A2DF1BDE940E}"/>
              </a:ext>
            </a:extLst>
          </p:cNvPr>
          <p:cNvSpPr/>
          <p:nvPr/>
        </p:nvSpPr>
        <p:spPr>
          <a:xfrm>
            <a:off x="7063163" y="5403424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532BE8F5-4ECE-4267-BC74-F17A631A847B}"/>
              </a:ext>
            </a:extLst>
          </p:cNvPr>
          <p:cNvSpPr/>
          <p:nvPr/>
        </p:nvSpPr>
        <p:spPr>
          <a:xfrm>
            <a:off x="10984463" y="5403427"/>
            <a:ext cx="336221" cy="634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箭头: 下 91">
            <a:extLst>
              <a:ext uri="{FF2B5EF4-FFF2-40B4-BE49-F238E27FC236}">
                <a16:creationId xmlns:a16="http://schemas.microsoft.com/office/drawing/2014/main" id="{29830651-F20E-4F71-94AE-CFDEDC55E0FB}"/>
              </a:ext>
            </a:extLst>
          </p:cNvPr>
          <p:cNvSpPr/>
          <p:nvPr/>
        </p:nvSpPr>
        <p:spPr>
          <a:xfrm>
            <a:off x="9121254" y="4791988"/>
            <a:ext cx="273377" cy="6188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93" name="箭头: 下 92">
            <a:extLst>
              <a:ext uri="{FF2B5EF4-FFF2-40B4-BE49-F238E27FC236}">
                <a16:creationId xmlns:a16="http://schemas.microsoft.com/office/drawing/2014/main" id="{D5C3C71F-ABDB-46CE-95CB-4F6852C9E8D1}"/>
              </a:ext>
            </a:extLst>
          </p:cNvPr>
          <p:cNvSpPr/>
          <p:nvPr/>
        </p:nvSpPr>
        <p:spPr>
          <a:xfrm>
            <a:off x="9617446" y="4804121"/>
            <a:ext cx="273377" cy="6188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94" name="箭头: 上 93">
            <a:extLst>
              <a:ext uri="{FF2B5EF4-FFF2-40B4-BE49-F238E27FC236}">
                <a16:creationId xmlns:a16="http://schemas.microsoft.com/office/drawing/2014/main" id="{BAF4FA35-D8BB-4604-9750-CE971C38E66E}"/>
              </a:ext>
            </a:extLst>
          </p:cNvPr>
          <p:cNvSpPr/>
          <p:nvPr/>
        </p:nvSpPr>
        <p:spPr>
          <a:xfrm>
            <a:off x="9028423" y="6046196"/>
            <a:ext cx="270233" cy="452487"/>
          </a:xfrm>
          <a:prstGeom prst="up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95" name="箭头: 上 94">
            <a:extLst>
              <a:ext uri="{FF2B5EF4-FFF2-40B4-BE49-F238E27FC236}">
                <a16:creationId xmlns:a16="http://schemas.microsoft.com/office/drawing/2014/main" id="{A083A28F-7B40-40E5-9629-3DB7F25415C4}"/>
              </a:ext>
            </a:extLst>
          </p:cNvPr>
          <p:cNvSpPr/>
          <p:nvPr/>
        </p:nvSpPr>
        <p:spPr>
          <a:xfrm>
            <a:off x="9274457" y="6033349"/>
            <a:ext cx="270233" cy="452487"/>
          </a:xfrm>
          <a:prstGeom prst="up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96" name="流程图: 离页连接符 95">
            <a:extLst>
              <a:ext uri="{FF2B5EF4-FFF2-40B4-BE49-F238E27FC236}">
                <a16:creationId xmlns:a16="http://schemas.microsoft.com/office/drawing/2014/main" id="{4209E4C6-D9DA-4794-B11B-7F96861DCA15}"/>
              </a:ext>
            </a:extLst>
          </p:cNvPr>
          <p:cNvSpPr/>
          <p:nvPr/>
        </p:nvSpPr>
        <p:spPr>
          <a:xfrm>
            <a:off x="9028423" y="4878106"/>
            <a:ext cx="477615" cy="517315"/>
          </a:xfrm>
          <a:prstGeom prst="flowChartOffpage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04F7AFD1-828B-4E45-8E79-6CBA4F397213}"/>
              </a:ext>
            </a:extLst>
          </p:cNvPr>
          <p:cNvSpPr txBox="1"/>
          <p:nvPr/>
        </p:nvSpPr>
        <p:spPr>
          <a:xfrm>
            <a:off x="6485877" y="531285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134E63F0-BA02-4086-8F45-D1A7641C8C7C}"/>
              </a:ext>
            </a:extLst>
          </p:cNvPr>
          <p:cNvSpPr txBox="1"/>
          <p:nvPr/>
        </p:nvSpPr>
        <p:spPr>
          <a:xfrm>
            <a:off x="10755208" y="532825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82AB8B92-2256-46A2-9B67-3C9367466081}"/>
              </a:ext>
            </a:extLst>
          </p:cNvPr>
          <p:cNvSpPr/>
          <p:nvPr/>
        </p:nvSpPr>
        <p:spPr>
          <a:xfrm>
            <a:off x="6254833" y="5395421"/>
            <a:ext cx="336221" cy="634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B04C6A48-A6B2-4C24-879F-7AD4EA1338BD}"/>
              </a:ext>
            </a:extLst>
          </p:cNvPr>
          <p:cNvSpPr txBox="1"/>
          <p:nvPr/>
        </p:nvSpPr>
        <p:spPr>
          <a:xfrm>
            <a:off x="5288714" y="5373562"/>
            <a:ext cx="798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(q,5,6)</a:t>
            </a:r>
          </a:p>
          <a:p>
            <a:r>
              <a:rPr lang="en-US" altLang="zh-CN" dirty="0"/>
              <a:t>x= 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8003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9C44A2B-A6FE-4C84-AAED-F04395418B0E}"/>
              </a:ext>
            </a:extLst>
          </p:cNvPr>
          <p:cNvSpPr/>
          <p:nvPr/>
        </p:nvSpPr>
        <p:spPr>
          <a:xfrm>
            <a:off x="701557" y="867714"/>
            <a:ext cx="4409306" cy="6188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2348E8C-1E4C-45C5-B12C-099857AD29A7}"/>
              </a:ext>
            </a:extLst>
          </p:cNvPr>
          <p:cNvSpPr/>
          <p:nvPr/>
        </p:nvSpPr>
        <p:spPr>
          <a:xfrm>
            <a:off x="2661611" y="869134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76250E0-BC6B-4F09-B5F0-3109CF1E7988}"/>
              </a:ext>
            </a:extLst>
          </p:cNvPr>
          <p:cNvSpPr/>
          <p:nvPr/>
        </p:nvSpPr>
        <p:spPr>
          <a:xfrm>
            <a:off x="4618777" y="866290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6A1E560-A92C-4480-A48C-8EE61E371704}"/>
              </a:ext>
            </a:extLst>
          </p:cNvPr>
          <p:cNvSpPr/>
          <p:nvPr/>
        </p:nvSpPr>
        <p:spPr>
          <a:xfrm>
            <a:off x="4126613" y="867162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24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711B804-6B01-4C89-BD80-B58EFA8D808A}"/>
              </a:ext>
            </a:extLst>
          </p:cNvPr>
          <p:cNvSpPr/>
          <p:nvPr/>
        </p:nvSpPr>
        <p:spPr>
          <a:xfrm>
            <a:off x="2172132" y="867699"/>
            <a:ext cx="490193" cy="61881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E761753-E73F-4B80-A1AC-FA9807A0DD29}"/>
              </a:ext>
            </a:extLst>
          </p:cNvPr>
          <p:cNvSpPr/>
          <p:nvPr/>
        </p:nvSpPr>
        <p:spPr>
          <a:xfrm>
            <a:off x="711810" y="863543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44CCF39-6AB8-4810-833D-2B64635C5229}"/>
              </a:ext>
            </a:extLst>
          </p:cNvPr>
          <p:cNvSpPr/>
          <p:nvPr/>
        </p:nvSpPr>
        <p:spPr>
          <a:xfrm>
            <a:off x="3152516" y="867683"/>
            <a:ext cx="490193" cy="6188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6CD502C-2FBC-4806-A8D8-3F6ECF251873}"/>
              </a:ext>
            </a:extLst>
          </p:cNvPr>
          <p:cNvSpPr/>
          <p:nvPr/>
        </p:nvSpPr>
        <p:spPr>
          <a:xfrm>
            <a:off x="3642708" y="867683"/>
            <a:ext cx="490193" cy="6188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0958CBE-6F2A-4E7A-92D0-11F5B5498670}"/>
              </a:ext>
            </a:extLst>
          </p:cNvPr>
          <p:cNvSpPr/>
          <p:nvPr/>
        </p:nvSpPr>
        <p:spPr>
          <a:xfrm>
            <a:off x="1682255" y="867973"/>
            <a:ext cx="490193" cy="61881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9049A7E-4F54-4041-9E72-495667BA73C5}"/>
              </a:ext>
            </a:extLst>
          </p:cNvPr>
          <p:cNvSpPr/>
          <p:nvPr/>
        </p:nvSpPr>
        <p:spPr>
          <a:xfrm>
            <a:off x="1199690" y="869132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8E4963B-A0F5-4E0B-9FA5-65946A60ED7F}"/>
              </a:ext>
            </a:extLst>
          </p:cNvPr>
          <p:cNvSpPr/>
          <p:nvPr/>
        </p:nvSpPr>
        <p:spPr>
          <a:xfrm>
            <a:off x="5120990" y="859708"/>
            <a:ext cx="336221" cy="634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81BD7D99-E94A-4098-B481-9A293BB6FC7A}"/>
              </a:ext>
            </a:extLst>
          </p:cNvPr>
          <p:cNvSpPr/>
          <p:nvPr/>
        </p:nvSpPr>
        <p:spPr>
          <a:xfrm>
            <a:off x="3163377" y="260050"/>
            <a:ext cx="273377" cy="6188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6763AB40-941E-4BD1-AD19-3F22D6ACBD32}"/>
              </a:ext>
            </a:extLst>
          </p:cNvPr>
          <p:cNvSpPr/>
          <p:nvPr/>
        </p:nvSpPr>
        <p:spPr>
          <a:xfrm>
            <a:off x="3406707" y="250319"/>
            <a:ext cx="273377" cy="6188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5" name="箭头: 上 14">
            <a:extLst>
              <a:ext uri="{FF2B5EF4-FFF2-40B4-BE49-F238E27FC236}">
                <a16:creationId xmlns:a16="http://schemas.microsoft.com/office/drawing/2014/main" id="{8FFBEB77-EC5B-413E-BD83-43A606C00B70}"/>
              </a:ext>
            </a:extLst>
          </p:cNvPr>
          <p:cNvSpPr/>
          <p:nvPr/>
        </p:nvSpPr>
        <p:spPr>
          <a:xfrm>
            <a:off x="3164950" y="1502477"/>
            <a:ext cx="270233" cy="452487"/>
          </a:xfrm>
          <a:prstGeom prst="up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6" name="箭头: 上 15">
            <a:extLst>
              <a:ext uri="{FF2B5EF4-FFF2-40B4-BE49-F238E27FC236}">
                <a16:creationId xmlns:a16="http://schemas.microsoft.com/office/drawing/2014/main" id="{F5275F12-FDAE-4EDB-BB0A-A4E73189BC11}"/>
              </a:ext>
            </a:extLst>
          </p:cNvPr>
          <p:cNvSpPr/>
          <p:nvPr/>
        </p:nvSpPr>
        <p:spPr>
          <a:xfrm>
            <a:off x="3410984" y="1489630"/>
            <a:ext cx="270233" cy="452487"/>
          </a:xfrm>
          <a:prstGeom prst="up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17" name="流程图: 离页连接符 16">
            <a:extLst>
              <a:ext uri="{FF2B5EF4-FFF2-40B4-BE49-F238E27FC236}">
                <a16:creationId xmlns:a16="http://schemas.microsoft.com/office/drawing/2014/main" id="{9A055FD2-0318-4EDB-A468-70F6FDBB8889}"/>
              </a:ext>
            </a:extLst>
          </p:cNvPr>
          <p:cNvSpPr/>
          <p:nvPr/>
        </p:nvSpPr>
        <p:spPr>
          <a:xfrm>
            <a:off x="3164950" y="334387"/>
            <a:ext cx="477615" cy="517315"/>
          </a:xfrm>
          <a:prstGeom prst="flowChartOffpage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579D18E-2A33-46CC-9435-1A7ACF1C7B67}"/>
              </a:ext>
            </a:extLst>
          </p:cNvPr>
          <p:cNvSpPr txBox="1"/>
          <p:nvPr/>
        </p:nvSpPr>
        <p:spPr>
          <a:xfrm>
            <a:off x="622404" y="7691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98C7254-289C-4ADF-8DEA-EE4793879194}"/>
              </a:ext>
            </a:extLst>
          </p:cNvPr>
          <p:cNvSpPr txBox="1"/>
          <p:nvPr/>
        </p:nvSpPr>
        <p:spPr>
          <a:xfrm>
            <a:off x="4891735" y="7845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1B225FC-3CF0-4AEE-AD70-1DEED5453A22}"/>
              </a:ext>
            </a:extLst>
          </p:cNvPr>
          <p:cNvSpPr/>
          <p:nvPr/>
        </p:nvSpPr>
        <p:spPr>
          <a:xfrm>
            <a:off x="391360" y="851702"/>
            <a:ext cx="336221" cy="634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9573612-5068-4D3A-809F-B58E81ED8372}"/>
              </a:ext>
            </a:extLst>
          </p:cNvPr>
          <p:cNvSpPr txBox="1"/>
          <p:nvPr/>
        </p:nvSpPr>
        <p:spPr>
          <a:xfrm>
            <a:off x="5676131" y="878863"/>
            <a:ext cx="798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(q,5,5)</a:t>
            </a:r>
          </a:p>
          <a:p>
            <a:r>
              <a:rPr lang="en-US" altLang="zh-CN" dirty="0"/>
              <a:t>x= 6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6882B9E-575E-4D00-8156-1F4B66F41F37}"/>
              </a:ext>
            </a:extLst>
          </p:cNvPr>
          <p:cNvSpPr txBox="1"/>
          <p:nvPr/>
        </p:nvSpPr>
        <p:spPr>
          <a:xfrm>
            <a:off x="6459909" y="913241"/>
            <a:ext cx="2858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if (l &gt;= r) return;</a:t>
            </a:r>
            <a:endParaRPr lang="zh-CN" altLang="en-US" sz="2800" b="1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7BD2CF3-0A09-457E-A1FC-25BFA0D429F5}"/>
              </a:ext>
            </a:extLst>
          </p:cNvPr>
          <p:cNvSpPr/>
          <p:nvPr/>
        </p:nvSpPr>
        <p:spPr>
          <a:xfrm>
            <a:off x="701557" y="2990316"/>
            <a:ext cx="4409306" cy="6188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88C6EE3-1927-40E2-AB8A-563793890F57}"/>
              </a:ext>
            </a:extLst>
          </p:cNvPr>
          <p:cNvSpPr/>
          <p:nvPr/>
        </p:nvSpPr>
        <p:spPr>
          <a:xfrm>
            <a:off x="2661611" y="2991736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EFBF3C0-44B1-4359-ABD5-7ED9EBE579A8}"/>
              </a:ext>
            </a:extLst>
          </p:cNvPr>
          <p:cNvSpPr/>
          <p:nvPr/>
        </p:nvSpPr>
        <p:spPr>
          <a:xfrm>
            <a:off x="4618777" y="2988892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01FAC9C-CDE6-4131-979B-DC2C5CC3798D}"/>
              </a:ext>
            </a:extLst>
          </p:cNvPr>
          <p:cNvSpPr/>
          <p:nvPr/>
        </p:nvSpPr>
        <p:spPr>
          <a:xfrm>
            <a:off x="4126613" y="2989764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24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5034776-A6A6-475A-8976-F1D2C8169C08}"/>
              </a:ext>
            </a:extLst>
          </p:cNvPr>
          <p:cNvSpPr/>
          <p:nvPr/>
        </p:nvSpPr>
        <p:spPr>
          <a:xfrm>
            <a:off x="2172132" y="2990301"/>
            <a:ext cx="490193" cy="61881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A182F49-65BB-420E-B56F-B7CC835B7AF2}"/>
              </a:ext>
            </a:extLst>
          </p:cNvPr>
          <p:cNvSpPr/>
          <p:nvPr/>
        </p:nvSpPr>
        <p:spPr>
          <a:xfrm>
            <a:off x="711810" y="2986145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57737DF-D054-44E6-93BD-DFC0194916A6}"/>
              </a:ext>
            </a:extLst>
          </p:cNvPr>
          <p:cNvSpPr/>
          <p:nvPr/>
        </p:nvSpPr>
        <p:spPr>
          <a:xfrm>
            <a:off x="3152516" y="2990285"/>
            <a:ext cx="490193" cy="6188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427DDC1-DCC3-45D4-A63E-8723ED1B62D3}"/>
              </a:ext>
            </a:extLst>
          </p:cNvPr>
          <p:cNvSpPr/>
          <p:nvPr/>
        </p:nvSpPr>
        <p:spPr>
          <a:xfrm>
            <a:off x="3642708" y="2990285"/>
            <a:ext cx="490193" cy="6188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076F51F-0818-40B7-B06B-E7B1BAE6AF4C}"/>
              </a:ext>
            </a:extLst>
          </p:cNvPr>
          <p:cNvSpPr/>
          <p:nvPr/>
        </p:nvSpPr>
        <p:spPr>
          <a:xfrm>
            <a:off x="1682255" y="2990575"/>
            <a:ext cx="490193" cy="61881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6D661E4-F998-49FF-8C3B-0A7F61108D25}"/>
              </a:ext>
            </a:extLst>
          </p:cNvPr>
          <p:cNvSpPr/>
          <p:nvPr/>
        </p:nvSpPr>
        <p:spPr>
          <a:xfrm>
            <a:off x="1199690" y="2991734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96AE514-F582-44FD-A411-69F848DD7F25}"/>
              </a:ext>
            </a:extLst>
          </p:cNvPr>
          <p:cNvSpPr/>
          <p:nvPr/>
        </p:nvSpPr>
        <p:spPr>
          <a:xfrm>
            <a:off x="5120990" y="2982310"/>
            <a:ext cx="336221" cy="634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下 33">
            <a:extLst>
              <a:ext uri="{FF2B5EF4-FFF2-40B4-BE49-F238E27FC236}">
                <a16:creationId xmlns:a16="http://schemas.microsoft.com/office/drawing/2014/main" id="{C6D90D22-A9CD-461A-9AB6-BB285AA6EB6B}"/>
              </a:ext>
            </a:extLst>
          </p:cNvPr>
          <p:cNvSpPr/>
          <p:nvPr/>
        </p:nvSpPr>
        <p:spPr>
          <a:xfrm>
            <a:off x="3605248" y="2379448"/>
            <a:ext cx="273377" cy="6188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35" name="箭头: 下 34">
            <a:extLst>
              <a:ext uri="{FF2B5EF4-FFF2-40B4-BE49-F238E27FC236}">
                <a16:creationId xmlns:a16="http://schemas.microsoft.com/office/drawing/2014/main" id="{6989DDAE-DC81-4E97-B1C0-EB61E11BF11D}"/>
              </a:ext>
            </a:extLst>
          </p:cNvPr>
          <p:cNvSpPr/>
          <p:nvPr/>
        </p:nvSpPr>
        <p:spPr>
          <a:xfrm>
            <a:off x="3868257" y="2382651"/>
            <a:ext cx="273377" cy="6188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36" name="箭头: 上 35">
            <a:extLst>
              <a:ext uri="{FF2B5EF4-FFF2-40B4-BE49-F238E27FC236}">
                <a16:creationId xmlns:a16="http://schemas.microsoft.com/office/drawing/2014/main" id="{8C66734B-5E04-47F1-A8AD-E5103AD24B04}"/>
              </a:ext>
            </a:extLst>
          </p:cNvPr>
          <p:cNvSpPr/>
          <p:nvPr/>
        </p:nvSpPr>
        <p:spPr>
          <a:xfrm>
            <a:off x="3164950" y="3606225"/>
            <a:ext cx="270233" cy="452487"/>
          </a:xfrm>
          <a:prstGeom prst="up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37" name="箭头: 上 36">
            <a:extLst>
              <a:ext uri="{FF2B5EF4-FFF2-40B4-BE49-F238E27FC236}">
                <a16:creationId xmlns:a16="http://schemas.microsoft.com/office/drawing/2014/main" id="{3200ECE7-0F0B-46C5-BEEA-A46254B4504A}"/>
              </a:ext>
            </a:extLst>
          </p:cNvPr>
          <p:cNvSpPr/>
          <p:nvPr/>
        </p:nvSpPr>
        <p:spPr>
          <a:xfrm>
            <a:off x="3410984" y="3612232"/>
            <a:ext cx="270233" cy="452487"/>
          </a:xfrm>
          <a:prstGeom prst="up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38" name="流程图: 离页连接符 37">
            <a:extLst>
              <a:ext uri="{FF2B5EF4-FFF2-40B4-BE49-F238E27FC236}">
                <a16:creationId xmlns:a16="http://schemas.microsoft.com/office/drawing/2014/main" id="{C615ACB9-8081-4BBE-AC6B-C3F4BCF00413}"/>
              </a:ext>
            </a:extLst>
          </p:cNvPr>
          <p:cNvSpPr/>
          <p:nvPr/>
        </p:nvSpPr>
        <p:spPr>
          <a:xfrm>
            <a:off x="3164950" y="2456989"/>
            <a:ext cx="477615" cy="517315"/>
          </a:xfrm>
          <a:prstGeom prst="flowChartOffpage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FDAD134-E3D4-4F9B-9116-9358E64C726D}"/>
              </a:ext>
            </a:extLst>
          </p:cNvPr>
          <p:cNvSpPr txBox="1"/>
          <p:nvPr/>
        </p:nvSpPr>
        <p:spPr>
          <a:xfrm>
            <a:off x="622404" y="28917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CAB116F-95A5-4C96-AA60-5F73EFF72AB1}"/>
              </a:ext>
            </a:extLst>
          </p:cNvPr>
          <p:cNvSpPr txBox="1"/>
          <p:nvPr/>
        </p:nvSpPr>
        <p:spPr>
          <a:xfrm>
            <a:off x="4891735" y="290714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B7B0392-6B09-410A-B696-DBA4F4747920}"/>
              </a:ext>
            </a:extLst>
          </p:cNvPr>
          <p:cNvSpPr/>
          <p:nvPr/>
        </p:nvSpPr>
        <p:spPr>
          <a:xfrm>
            <a:off x="391360" y="2974304"/>
            <a:ext cx="336221" cy="634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B3A58F13-EA76-4E62-847B-01DBB8D98EBC}"/>
              </a:ext>
            </a:extLst>
          </p:cNvPr>
          <p:cNvSpPr txBox="1"/>
          <p:nvPr/>
        </p:nvSpPr>
        <p:spPr>
          <a:xfrm>
            <a:off x="5676131" y="3001465"/>
            <a:ext cx="798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(q,6,6)</a:t>
            </a:r>
          </a:p>
          <a:p>
            <a:r>
              <a:rPr lang="en-US" altLang="zh-CN" dirty="0"/>
              <a:t>x= 6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D9A56B6-D93C-41C3-9C43-7E555BE8A05E}"/>
              </a:ext>
            </a:extLst>
          </p:cNvPr>
          <p:cNvSpPr txBox="1"/>
          <p:nvPr/>
        </p:nvSpPr>
        <p:spPr>
          <a:xfrm>
            <a:off x="6459909" y="3035843"/>
            <a:ext cx="2858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if (l &gt;= r) return;</a:t>
            </a:r>
            <a:endParaRPr lang="zh-CN" altLang="en-US" sz="2800" b="1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BE99ACD-D034-4692-9298-38002DE09A4B}"/>
              </a:ext>
            </a:extLst>
          </p:cNvPr>
          <p:cNvSpPr/>
          <p:nvPr/>
        </p:nvSpPr>
        <p:spPr>
          <a:xfrm>
            <a:off x="705841" y="5310797"/>
            <a:ext cx="4409306" cy="6188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409C728-E1EF-4D55-B13D-F70A2B03238D}"/>
              </a:ext>
            </a:extLst>
          </p:cNvPr>
          <p:cNvSpPr/>
          <p:nvPr/>
        </p:nvSpPr>
        <p:spPr>
          <a:xfrm>
            <a:off x="2665895" y="5312217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21CB7AC-DA9D-4256-BF89-CF6798D3F68E}"/>
              </a:ext>
            </a:extLst>
          </p:cNvPr>
          <p:cNvSpPr/>
          <p:nvPr/>
        </p:nvSpPr>
        <p:spPr>
          <a:xfrm>
            <a:off x="4623061" y="5309373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B8AEB2A1-20D2-46C0-A476-E659360407B3}"/>
              </a:ext>
            </a:extLst>
          </p:cNvPr>
          <p:cNvSpPr/>
          <p:nvPr/>
        </p:nvSpPr>
        <p:spPr>
          <a:xfrm>
            <a:off x="4130897" y="5310245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24</a:t>
            </a:r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40CD944A-9E5E-4202-855B-E78B08468113}"/>
              </a:ext>
            </a:extLst>
          </p:cNvPr>
          <p:cNvSpPr/>
          <p:nvPr/>
        </p:nvSpPr>
        <p:spPr>
          <a:xfrm>
            <a:off x="2176416" y="5310782"/>
            <a:ext cx="490193" cy="61881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4793363-3028-4AC0-8C45-ED22151E2168}"/>
              </a:ext>
            </a:extLst>
          </p:cNvPr>
          <p:cNvSpPr/>
          <p:nvPr/>
        </p:nvSpPr>
        <p:spPr>
          <a:xfrm>
            <a:off x="716094" y="5306626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FD448FA5-FD81-4756-945D-49543BF4DA78}"/>
              </a:ext>
            </a:extLst>
          </p:cNvPr>
          <p:cNvSpPr/>
          <p:nvPr/>
        </p:nvSpPr>
        <p:spPr>
          <a:xfrm>
            <a:off x="3156800" y="5310766"/>
            <a:ext cx="490193" cy="6188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0816CF3-D802-45D3-A009-E5D118DCDB34}"/>
              </a:ext>
            </a:extLst>
          </p:cNvPr>
          <p:cNvSpPr/>
          <p:nvPr/>
        </p:nvSpPr>
        <p:spPr>
          <a:xfrm>
            <a:off x="3646992" y="5310766"/>
            <a:ext cx="490193" cy="6188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5F11AD6-C91D-4CFD-91C5-05D37FE4C504}"/>
              </a:ext>
            </a:extLst>
          </p:cNvPr>
          <p:cNvSpPr/>
          <p:nvPr/>
        </p:nvSpPr>
        <p:spPr>
          <a:xfrm>
            <a:off x="1686539" y="5311056"/>
            <a:ext cx="490193" cy="61881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997E3ABE-5B86-4166-9ACA-7815DCD73181}"/>
              </a:ext>
            </a:extLst>
          </p:cNvPr>
          <p:cNvSpPr/>
          <p:nvPr/>
        </p:nvSpPr>
        <p:spPr>
          <a:xfrm>
            <a:off x="1203974" y="5302788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57CD05E3-ED54-4532-9D5A-7FFA7723C257}"/>
              </a:ext>
            </a:extLst>
          </p:cNvPr>
          <p:cNvSpPr/>
          <p:nvPr/>
        </p:nvSpPr>
        <p:spPr>
          <a:xfrm>
            <a:off x="5115847" y="5302791"/>
            <a:ext cx="336221" cy="634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箭头: 下 54">
            <a:extLst>
              <a:ext uri="{FF2B5EF4-FFF2-40B4-BE49-F238E27FC236}">
                <a16:creationId xmlns:a16="http://schemas.microsoft.com/office/drawing/2014/main" id="{EE71E7E4-F8E4-4DD5-92B0-DC959D393F9F}"/>
              </a:ext>
            </a:extLst>
          </p:cNvPr>
          <p:cNvSpPr/>
          <p:nvPr/>
        </p:nvSpPr>
        <p:spPr>
          <a:xfrm>
            <a:off x="4222687" y="4699929"/>
            <a:ext cx="273377" cy="6188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56" name="箭头: 下 55">
            <a:extLst>
              <a:ext uri="{FF2B5EF4-FFF2-40B4-BE49-F238E27FC236}">
                <a16:creationId xmlns:a16="http://schemas.microsoft.com/office/drawing/2014/main" id="{9E6CCC20-9205-49C8-86AA-7CBCCFC2955C}"/>
              </a:ext>
            </a:extLst>
          </p:cNvPr>
          <p:cNvSpPr/>
          <p:nvPr/>
        </p:nvSpPr>
        <p:spPr>
          <a:xfrm>
            <a:off x="4755046" y="4699929"/>
            <a:ext cx="273377" cy="6188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57" name="箭头: 上 56">
            <a:extLst>
              <a:ext uri="{FF2B5EF4-FFF2-40B4-BE49-F238E27FC236}">
                <a16:creationId xmlns:a16="http://schemas.microsoft.com/office/drawing/2014/main" id="{2CA927EE-7F0B-4B18-97B9-972FD3BAC76F}"/>
              </a:ext>
            </a:extLst>
          </p:cNvPr>
          <p:cNvSpPr/>
          <p:nvPr/>
        </p:nvSpPr>
        <p:spPr>
          <a:xfrm>
            <a:off x="3743508" y="5945591"/>
            <a:ext cx="270233" cy="452487"/>
          </a:xfrm>
          <a:prstGeom prst="up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58" name="箭头: 上 57">
            <a:extLst>
              <a:ext uri="{FF2B5EF4-FFF2-40B4-BE49-F238E27FC236}">
                <a16:creationId xmlns:a16="http://schemas.microsoft.com/office/drawing/2014/main" id="{17E23470-499D-47BF-AFE5-768EF660B4ED}"/>
              </a:ext>
            </a:extLst>
          </p:cNvPr>
          <p:cNvSpPr/>
          <p:nvPr/>
        </p:nvSpPr>
        <p:spPr>
          <a:xfrm>
            <a:off x="5153983" y="5937928"/>
            <a:ext cx="270233" cy="452487"/>
          </a:xfrm>
          <a:prstGeom prst="up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59" name="流程图: 离页连接符 58">
            <a:extLst>
              <a:ext uri="{FF2B5EF4-FFF2-40B4-BE49-F238E27FC236}">
                <a16:creationId xmlns:a16="http://schemas.microsoft.com/office/drawing/2014/main" id="{6E80C75A-25D6-4C9A-A2AF-B8D6BDFE3C7B}"/>
              </a:ext>
            </a:extLst>
          </p:cNvPr>
          <p:cNvSpPr/>
          <p:nvPr/>
        </p:nvSpPr>
        <p:spPr>
          <a:xfrm>
            <a:off x="4129433" y="4760183"/>
            <a:ext cx="477615" cy="517315"/>
          </a:xfrm>
          <a:prstGeom prst="flowChartOffpage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CB21CA2F-C58F-4643-A721-6E1761A246E4}"/>
              </a:ext>
            </a:extLst>
          </p:cNvPr>
          <p:cNvSpPr txBox="1"/>
          <p:nvPr/>
        </p:nvSpPr>
        <p:spPr>
          <a:xfrm>
            <a:off x="626688" y="521221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69184764-80F4-4066-84AB-01705B6F0F10}"/>
              </a:ext>
            </a:extLst>
          </p:cNvPr>
          <p:cNvSpPr txBox="1"/>
          <p:nvPr/>
        </p:nvSpPr>
        <p:spPr>
          <a:xfrm>
            <a:off x="4896019" y="52276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1AF06A05-7CC0-499F-9DD5-DAF0555403F0}"/>
              </a:ext>
            </a:extLst>
          </p:cNvPr>
          <p:cNvSpPr/>
          <p:nvPr/>
        </p:nvSpPr>
        <p:spPr>
          <a:xfrm>
            <a:off x="395644" y="5294785"/>
            <a:ext cx="336221" cy="634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1A5947BB-334F-4569-A682-0F7888CB0066}"/>
              </a:ext>
            </a:extLst>
          </p:cNvPr>
          <p:cNvSpPr txBox="1"/>
          <p:nvPr/>
        </p:nvSpPr>
        <p:spPr>
          <a:xfrm>
            <a:off x="5680415" y="5321946"/>
            <a:ext cx="798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(q,7,8)</a:t>
            </a:r>
          </a:p>
          <a:p>
            <a:r>
              <a:rPr lang="en-US" altLang="zh-CN" dirty="0"/>
              <a:t>x= 24</a:t>
            </a:r>
            <a:endParaRPr lang="zh-CN" altLang="en-US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3219A9B9-1F34-41BD-B86A-AAE477DD8E44}"/>
              </a:ext>
            </a:extLst>
          </p:cNvPr>
          <p:cNvSpPr/>
          <p:nvPr/>
        </p:nvSpPr>
        <p:spPr>
          <a:xfrm>
            <a:off x="6774342" y="5311201"/>
            <a:ext cx="4409306" cy="6188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31418CA1-3458-4123-A878-2DD4C00B670C}"/>
              </a:ext>
            </a:extLst>
          </p:cNvPr>
          <p:cNvSpPr/>
          <p:nvPr/>
        </p:nvSpPr>
        <p:spPr>
          <a:xfrm>
            <a:off x="8734396" y="5312621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60B57ADD-5592-4B08-93E2-E7B391852110}"/>
              </a:ext>
            </a:extLst>
          </p:cNvPr>
          <p:cNvSpPr/>
          <p:nvPr/>
        </p:nvSpPr>
        <p:spPr>
          <a:xfrm>
            <a:off x="10691562" y="5309777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E0381A46-D473-4242-81F2-E8F6AEFABAC2}"/>
              </a:ext>
            </a:extLst>
          </p:cNvPr>
          <p:cNvSpPr/>
          <p:nvPr/>
        </p:nvSpPr>
        <p:spPr>
          <a:xfrm>
            <a:off x="10199398" y="5310649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24</a:t>
            </a:r>
            <a:endParaRPr lang="zh-CN" altLang="en-US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5D605B18-1555-431E-AEEB-D3914A3C14C5}"/>
              </a:ext>
            </a:extLst>
          </p:cNvPr>
          <p:cNvSpPr/>
          <p:nvPr/>
        </p:nvSpPr>
        <p:spPr>
          <a:xfrm>
            <a:off x="8244917" y="5311186"/>
            <a:ext cx="490193" cy="61881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11B04AF0-58D2-4EAE-9383-9156E54755BC}"/>
              </a:ext>
            </a:extLst>
          </p:cNvPr>
          <p:cNvSpPr/>
          <p:nvPr/>
        </p:nvSpPr>
        <p:spPr>
          <a:xfrm>
            <a:off x="6784595" y="5307030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C1B03622-2C4A-4D25-B9F0-3BBE4F35BA7E}"/>
              </a:ext>
            </a:extLst>
          </p:cNvPr>
          <p:cNvSpPr/>
          <p:nvPr/>
        </p:nvSpPr>
        <p:spPr>
          <a:xfrm>
            <a:off x="9225301" y="5311170"/>
            <a:ext cx="490193" cy="6188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DE86B2CE-5393-48D7-A656-F8F8E9D1CF21}"/>
              </a:ext>
            </a:extLst>
          </p:cNvPr>
          <p:cNvSpPr/>
          <p:nvPr/>
        </p:nvSpPr>
        <p:spPr>
          <a:xfrm>
            <a:off x="9715493" y="5311170"/>
            <a:ext cx="490193" cy="6188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48664C3D-202C-434D-9530-276D5B31E394}"/>
              </a:ext>
            </a:extLst>
          </p:cNvPr>
          <p:cNvSpPr/>
          <p:nvPr/>
        </p:nvSpPr>
        <p:spPr>
          <a:xfrm>
            <a:off x="7755040" y="5311460"/>
            <a:ext cx="490193" cy="61881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D0A1FF63-2DE9-4B34-9C11-5935BBE36133}"/>
              </a:ext>
            </a:extLst>
          </p:cNvPr>
          <p:cNvSpPr/>
          <p:nvPr/>
        </p:nvSpPr>
        <p:spPr>
          <a:xfrm>
            <a:off x="7272475" y="5303192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AEF4B870-6489-4E7F-B7D6-808608A1BB36}"/>
              </a:ext>
            </a:extLst>
          </p:cNvPr>
          <p:cNvSpPr/>
          <p:nvPr/>
        </p:nvSpPr>
        <p:spPr>
          <a:xfrm>
            <a:off x="11193775" y="5303195"/>
            <a:ext cx="336221" cy="634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箭头: 下 75">
            <a:extLst>
              <a:ext uri="{FF2B5EF4-FFF2-40B4-BE49-F238E27FC236}">
                <a16:creationId xmlns:a16="http://schemas.microsoft.com/office/drawing/2014/main" id="{D179745C-55C8-4B97-AD2B-ED0B632BCEB5}"/>
              </a:ext>
            </a:extLst>
          </p:cNvPr>
          <p:cNvSpPr/>
          <p:nvPr/>
        </p:nvSpPr>
        <p:spPr>
          <a:xfrm>
            <a:off x="10291188" y="4700333"/>
            <a:ext cx="273377" cy="6188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77" name="箭头: 下 76">
            <a:extLst>
              <a:ext uri="{FF2B5EF4-FFF2-40B4-BE49-F238E27FC236}">
                <a16:creationId xmlns:a16="http://schemas.microsoft.com/office/drawing/2014/main" id="{3FACDFDF-6F35-407B-A160-C1FD49F38151}"/>
              </a:ext>
            </a:extLst>
          </p:cNvPr>
          <p:cNvSpPr/>
          <p:nvPr/>
        </p:nvSpPr>
        <p:spPr>
          <a:xfrm>
            <a:off x="10823547" y="4700333"/>
            <a:ext cx="273377" cy="6188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78" name="箭头: 上 77">
            <a:extLst>
              <a:ext uri="{FF2B5EF4-FFF2-40B4-BE49-F238E27FC236}">
                <a16:creationId xmlns:a16="http://schemas.microsoft.com/office/drawing/2014/main" id="{2A98DEC8-A0F6-416A-A781-6AB6635B1778}"/>
              </a:ext>
            </a:extLst>
          </p:cNvPr>
          <p:cNvSpPr/>
          <p:nvPr/>
        </p:nvSpPr>
        <p:spPr>
          <a:xfrm>
            <a:off x="10301624" y="5945591"/>
            <a:ext cx="270233" cy="452487"/>
          </a:xfrm>
          <a:prstGeom prst="up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79" name="箭头: 上 78">
            <a:extLst>
              <a:ext uri="{FF2B5EF4-FFF2-40B4-BE49-F238E27FC236}">
                <a16:creationId xmlns:a16="http://schemas.microsoft.com/office/drawing/2014/main" id="{EE7C43FC-354E-482C-BC2D-36CDB26BEE77}"/>
              </a:ext>
            </a:extLst>
          </p:cNvPr>
          <p:cNvSpPr/>
          <p:nvPr/>
        </p:nvSpPr>
        <p:spPr>
          <a:xfrm>
            <a:off x="10823547" y="5945591"/>
            <a:ext cx="270233" cy="452487"/>
          </a:xfrm>
          <a:prstGeom prst="up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80" name="流程图: 离页连接符 79">
            <a:extLst>
              <a:ext uri="{FF2B5EF4-FFF2-40B4-BE49-F238E27FC236}">
                <a16:creationId xmlns:a16="http://schemas.microsoft.com/office/drawing/2014/main" id="{40A3F20D-DDD2-4413-A94E-8D26ACB58DE9}"/>
              </a:ext>
            </a:extLst>
          </p:cNvPr>
          <p:cNvSpPr/>
          <p:nvPr/>
        </p:nvSpPr>
        <p:spPr>
          <a:xfrm>
            <a:off x="10197934" y="4760587"/>
            <a:ext cx="477615" cy="517315"/>
          </a:xfrm>
          <a:prstGeom prst="flowChartOffpage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ADDD18DE-04CD-496B-8CC4-3CC5A7ECCB2F}"/>
              </a:ext>
            </a:extLst>
          </p:cNvPr>
          <p:cNvSpPr txBox="1"/>
          <p:nvPr/>
        </p:nvSpPr>
        <p:spPr>
          <a:xfrm>
            <a:off x="6695189" y="521262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93F8FB63-D8E3-4F24-9E3D-4D1F8D209878}"/>
              </a:ext>
            </a:extLst>
          </p:cNvPr>
          <p:cNvSpPr txBox="1"/>
          <p:nvPr/>
        </p:nvSpPr>
        <p:spPr>
          <a:xfrm>
            <a:off x="10964520" y="522802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EB8D2F88-EA70-4F34-8AD4-6E8ECAB58332}"/>
              </a:ext>
            </a:extLst>
          </p:cNvPr>
          <p:cNvSpPr/>
          <p:nvPr/>
        </p:nvSpPr>
        <p:spPr>
          <a:xfrm>
            <a:off x="6464145" y="5295189"/>
            <a:ext cx="336221" cy="634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154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A84AA24-4EFE-4D41-9E7A-C62FB783B6BA}"/>
              </a:ext>
            </a:extLst>
          </p:cNvPr>
          <p:cNvSpPr/>
          <p:nvPr/>
        </p:nvSpPr>
        <p:spPr>
          <a:xfrm>
            <a:off x="741188" y="918310"/>
            <a:ext cx="4409306" cy="6188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FCF39D7-ECF2-4EB9-AA60-349430D63385}"/>
              </a:ext>
            </a:extLst>
          </p:cNvPr>
          <p:cNvSpPr/>
          <p:nvPr/>
        </p:nvSpPr>
        <p:spPr>
          <a:xfrm>
            <a:off x="2701242" y="910303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5B375A0-7164-4BE7-8176-318AF816C475}"/>
              </a:ext>
            </a:extLst>
          </p:cNvPr>
          <p:cNvSpPr/>
          <p:nvPr/>
        </p:nvSpPr>
        <p:spPr>
          <a:xfrm>
            <a:off x="4176990" y="916749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3A51CA4-CD9A-445E-B33A-279C4FFF2002}"/>
              </a:ext>
            </a:extLst>
          </p:cNvPr>
          <p:cNvSpPr/>
          <p:nvPr/>
        </p:nvSpPr>
        <p:spPr>
          <a:xfrm>
            <a:off x="4670148" y="912856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24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8508174-9819-4558-91C7-D290A3653BAE}"/>
              </a:ext>
            </a:extLst>
          </p:cNvPr>
          <p:cNvSpPr/>
          <p:nvPr/>
        </p:nvSpPr>
        <p:spPr>
          <a:xfrm>
            <a:off x="2211763" y="918295"/>
            <a:ext cx="490193" cy="61881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B06EB9F-37B9-481E-8345-362530F6A45B}"/>
              </a:ext>
            </a:extLst>
          </p:cNvPr>
          <p:cNvSpPr/>
          <p:nvPr/>
        </p:nvSpPr>
        <p:spPr>
          <a:xfrm>
            <a:off x="751441" y="914139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3D5B607-C0EF-4321-8C91-7FF36C2678FC}"/>
              </a:ext>
            </a:extLst>
          </p:cNvPr>
          <p:cNvSpPr/>
          <p:nvPr/>
        </p:nvSpPr>
        <p:spPr>
          <a:xfrm>
            <a:off x="3192147" y="918279"/>
            <a:ext cx="490193" cy="6188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0C6B690-E2CD-4B94-9456-2010BC0B781B}"/>
              </a:ext>
            </a:extLst>
          </p:cNvPr>
          <p:cNvSpPr/>
          <p:nvPr/>
        </p:nvSpPr>
        <p:spPr>
          <a:xfrm>
            <a:off x="3682339" y="918279"/>
            <a:ext cx="490193" cy="6188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4567D74-20D8-42DE-B4E0-6BF00B77B5C9}"/>
              </a:ext>
            </a:extLst>
          </p:cNvPr>
          <p:cNvSpPr/>
          <p:nvPr/>
        </p:nvSpPr>
        <p:spPr>
          <a:xfrm>
            <a:off x="1721886" y="918569"/>
            <a:ext cx="490193" cy="61881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669890C-DA9B-47A7-B6A2-5F2F30B13CB3}"/>
              </a:ext>
            </a:extLst>
          </p:cNvPr>
          <p:cNvSpPr/>
          <p:nvPr/>
        </p:nvSpPr>
        <p:spPr>
          <a:xfrm>
            <a:off x="1239321" y="910301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E447ACA-58A0-444C-B986-7F326D997051}"/>
              </a:ext>
            </a:extLst>
          </p:cNvPr>
          <p:cNvSpPr/>
          <p:nvPr/>
        </p:nvSpPr>
        <p:spPr>
          <a:xfrm>
            <a:off x="5160621" y="910304"/>
            <a:ext cx="336221" cy="634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B36FB0BB-CB2E-48B4-919D-87992ACADC61}"/>
              </a:ext>
            </a:extLst>
          </p:cNvPr>
          <p:cNvSpPr/>
          <p:nvPr/>
        </p:nvSpPr>
        <p:spPr>
          <a:xfrm>
            <a:off x="4258034" y="307442"/>
            <a:ext cx="273377" cy="6188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814C0E73-105F-4108-810F-FDDCCEB96DFB}"/>
              </a:ext>
            </a:extLst>
          </p:cNvPr>
          <p:cNvSpPr/>
          <p:nvPr/>
        </p:nvSpPr>
        <p:spPr>
          <a:xfrm>
            <a:off x="4790393" y="307442"/>
            <a:ext cx="273377" cy="6188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5" name="箭头: 上 14">
            <a:extLst>
              <a:ext uri="{FF2B5EF4-FFF2-40B4-BE49-F238E27FC236}">
                <a16:creationId xmlns:a16="http://schemas.microsoft.com/office/drawing/2014/main" id="{A321EFF4-4476-4CDD-A170-98C22D8D3845}"/>
              </a:ext>
            </a:extLst>
          </p:cNvPr>
          <p:cNvSpPr/>
          <p:nvPr/>
        </p:nvSpPr>
        <p:spPr>
          <a:xfrm>
            <a:off x="4268470" y="1552700"/>
            <a:ext cx="270233" cy="452487"/>
          </a:xfrm>
          <a:prstGeom prst="up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6" name="箭头: 上 15">
            <a:extLst>
              <a:ext uri="{FF2B5EF4-FFF2-40B4-BE49-F238E27FC236}">
                <a16:creationId xmlns:a16="http://schemas.microsoft.com/office/drawing/2014/main" id="{BD555B11-042E-4935-AC71-B437BDCCD3F0}"/>
              </a:ext>
            </a:extLst>
          </p:cNvPr>
          <p:cNvSpPr/>
          <p:nvPr/>
        </p:nvSpPr>
        <p:spPr>
          <a:xfrm>
            <a:off x="4790393" y="1552700"/>
            <a:ext cx="270233" cy="452487"/>
          </a:xfrm>
          <a:prstGeom prst="up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17" name="流程图: 离页连接符 16">
            <a:extLst>
              <a:ext uri="{FF2B5EF4-FFF2-40B4-BE49-F238E27FC236}">
                <a16:creationId xmlns:a16="http://schemas.microsoft.com/office/drawing/2014/main" id="{F094F8F9-5732-4FA2-BD21-D1178D225F89}"/>
              </a:ext>
            </a:extLst>
          </p:cNvPr>
          <p:cNvSpPr/>
          <p:nvPr/>
        </p:nvSpPr>
        <p:spPr>
          <a:xfrm>
            <a:off x="4164780" y="367696"/>
            <a:ext cx="477615" cy="517315"/>
          </a:xfrm>
          <a:prstGeom prst="flowChartOffpage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052B46D-0422-4D70-9323-2563C39E9C81}"/>
              </a:ext>
            </a:extLst>
          </p:cNvPr>
          <p:cNvSpPr txBox="1"/>
          <p:nvPr/>
        </p:nvSpPr>
        <p:spPr>
          <a:xfrm>
            <a:off x="662035" y="81973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A41E8B8-ECD9-4146-9D55-A4E913F72138}"/>
              </a:ext>
            </a:extLst>
          </p:cNvPr>
          <p:cNvSpPr txBox="1"/>
          <p:nvPr/>
        </p:nvSpPr>
        <p:spPr>
          <a:xfrm>
            <a:off x="4931366" y="8351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B827D3B-870B-430B-B789-3AB37B30A6E0}"/>
              </a:ext>
            </a:extLst>
          </p:cNvPr>
          <p:cNvSpPr/>
          <p:nvPr/>
        </p:nvSpPr>
        <p:spPr>
          <a:xfrm>
            <a:off x="430991" y="902298"/>
            <a:ext cx="336221" cy="634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FA69E8F-6BCF-424A-A218-8461576A9683}"/>
              </a:ext>
            </a:extLst>
          </p:cNvPr>
          <p:cNvSpPr/>
          <p:nvPr/>
        </p:nvSpPr>
        <p:spPr>
          <a:xfrm>
            <a:off x="6633243" y="924758"/>
            <a:ext cx="4409306" cy="6188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86EB243-3BE3-4B91-B8DA-A51B6F1DCA45}"/>
              </a:ext>
            </a:extLst>
          </p:cNvPr>
          <p:cNvSpPr/>
          <p:nvPr/>
        </p:nvSpPr>
        <p:spPr>
          <a:xfrm>
            <a:off x="8593297" y="916751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97679DA-0016-46D0-8B73-18051CF3A72F}"/>
              </a:ext>
            </a:extLst>
          </p:cNvPr>
          <p:cNvSpPr/>
          <p:nvPr/>
        </p:nvSpPr>
        <p:spPr>
          <a:xfrm>
            <a:off x="10069045" y="923197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9C12EBC-7AAC-4AD2-B759-C9227EE44252}"/>
              </a:ext>
            </a:extLst>
          </p:cNvPr>
          <p:cNvSpPr/>
          <p:nvPr/>
        </p:nvSpPr>
        <p:spPr>
          <a:xfrm>
            <a:off x="10562203" y="919304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24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B90988C-53A4-42BC-A5EF-7810CF6B9B01}"/>
              </a:ext>
            </a:extLst>
          </p:cNvPr>
          <p:cNvSpPr/>
          <p:nvPr/>
        </p:nvSpPr>
        <p:spPr>
          <a:xfrm>
            <a:off x="8103818" y="924743"/>
            <a:ext cx="490193" cy="61881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1F5DFFA-8EA2-48C4-BA2A-B87EDF2C4003}"/>
              </a:ext>
            </a:extLst>
          </p:cNvPr>
          <p:cNvSpPr/>
          <p:nvPr/>
        </p:nvSpPr>
        <p:spPr>
          <a:xfrm>
            <a:off x="6643496" y="920587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632341A-62EB-4023-AEE8-0A3A6598FA36}"/>
              </a:ext>
            </a:extLst>
          </p:cNvPr>
          <p:cNvSpPr/>
          <p:nvPr/>
        </p:nvSpPr>
        <p:spPr>
          <a:xfrm>
            <a:off x="9084202" y="924727"/>
            <a:ext cx="490193" cy="6188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F0E78F8-F079-4D55-A3CF-291C14C0616A}"/>
              </a:ext>
            </a:extLst>
          </p:cNvPr>
          <p:cNvSpPr/>
          <p:nvPr/>
        </p:nvSpPr>
        <p:spPr>
          <a:xfrm>
            <a:off x="9574394" y="924727"/>
            <a:ext cx="490193" cy="6188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2D585DE-1BCE-4380-B3E4-D2936F987EB7}"/>
              </a:ext>
            </a:extLst>
          </p:cNvPr>
          <p:cNvSpPr/>
          <p:nvPr/>
        </p:nvSpPr>
        <p:spPr>
          <a:xfrm>
            <a:off x="7613941" y="925017"/>
            <a:ext cx="490193" cy="61881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B4467FE-183F-4A2B-BD11-011705058C83}"/>
              </a:ext>
            </a:extLst>
          </p:cNvPr>
          <p:cNvSpPr/>
          <p:nvPr/>
        </p:nvSpPr>
        <p:spPr>
          <a:xfrm>
            <a:off x="7131376" y="926176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954DF52-8C40-411F-8B07-F6E1898025D0}"/>
              </a:ext>
            </a:extLst>
          </p:cNvPr>
          <p:cNvSpPr/>
          <p:nvPr/>
        </p:nvSpPr>
        <p:spPr>
          <a:xfrm>
            <a:off x="11052676" y="916752"/>
            <a:ext cx="336221" cy="634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下 31">
            <a:extLst>
              <a:ext uri="{FF2B5EF4-FFF2-40B4-BE49-F238E27FC236}">
                <a16:creationId xmlns:a16="http://schemas.microsoft.com/office/drawing/2014/main" id="{D2D83B4A-C5E2-4BBC-9F60-2C70AB3D1E5E}"/>
              </a:ext>
            </a:extLst>
          </p:cNvPr>
          <p:cNvSpPr/>
          <p:nvPr/>
        </p:nvSpPr>
        <p:spPr>
          <a:xfrm>
            <a:off x="10150089" y="313890"/>
            <a:ext cx="273377" cy="6188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33" name="箭头: 下 32">
            <a:extLst>
              <a:ext uri="{FF2B5EF4-FFF2-40B4-BE49-F238E27FC236}">
                <a16:creationId xmlns:a16="http://schemas.microsoft.com/office/drawing/2014/main" id="{F7FD315B-7648-4CBC-88EB-DE756ABE3E7C}"/>
              </a:ext>
            </a:extLst>
          </p:cNvPr>
          <p:cNvSpPr/>
          <p:nvPr/>
        </p:nvSpPr>
        <p:spPr>
          <a:xfrm>
            <a:off x="10682448" y="313890"/>
            <a:ext cx="273377" cy="6188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34" name="箭头: 上 33">
            <a:extLst>
              <a:ext uri="{FF2B5EF4-FFF2-40B4-BE49-F238E27FC236}">
                <a16:creationId xmlns:a16="http://schemas.microsoft.com/office/drawing/2014/main" id="{C91BAE85-1096-4371-BBBE-93711837BAD3}"/>
              </a:ext>
            </a:extLst>
          </p:cNvPr>
          <p:cNvSpPr/>
          <p:nvPr/>
        </p:nvSpPr>
        <p:spPr>
          <a:xfrm>
            <a:off x="10064587" y="1559148"/>
            <a:ext cx="270233" cy="452487"/>
          </a:xfrm>
          <a:prstGeom prst="up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35" name="箭头: 上 34">
            <a:extLst>
              <a:ext uri="{FF2B5EF4-FFF2-40B4-BE49-F238E27FC236}">
                <a16:creationId xmlns:a16="http://schemas.microsoft.com/office/drawing/2014/main" id="{0511B303-1CC1-43E9-B421-6E7A70E11ACF}"/>
              </a:ext>
            </a:extLst>
          </p:cNvPr>
          <p:cNvSpPr/>
          <p:nvPr/>
        </p:nvSpPr>
        <p:spPr>
          <a:xfrm>
            <a:off x="10334820" y="1549026"/>
            <a:ext cx="270233" cy="452487"/>
          </a:xfrm>
          <a:prstGeom prst="up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36" name="流程图: 离页连接符 35">
            <a:extLst>
              <a:ext uri="{FF2B5EF4-FFF2-40B4-BE49-F238E27FC236}">
                <a16:creationId xmlns:a16="http://schemas.microsoft.com/office/drawing/2014/main" id="{ABF5680A-CD78-416F-964E-367FDDB8A2B4}"/>
              </a:ext>
            </a:extLst>
          </p:cNvPr>
          <p:cNvSpPr/>
          <p:nvPr/>
        </p:nvSpPr>
        <p:spPr>
          <a:xfrm>
            <a:off x="10056835" y="374144"/>
            <a:ext cx="477615" cy="517315"/>
          </a:xfrm>
          <a:prstGeom prst="flowChartOffpage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DF1D757-4A62-4E1F-ACF1-3AC154E04712}"/>
              </a:ext>
            </a:extLst>
          </p:cNvPr>
          <p:cNvSpPr txBox="1"/>
          <p:nvPr/>
        </p:nvSpPr>
        <p:spPr>
          <a:xfrm>
            <a:off x="6554090" y="82617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32C711F-1BC7-4068-A7AF-F6BD19DCA81B}"/>
              </a:ext>
            </a:extLst>
          </p:cNvPr>
          <p:cNvSpPr txBox="1"/>
          <p:nvPr/>
        </p:nvSpPr>
        <p:spPr>
          <a:xfrm>
            <a:off x="10823421" y="8415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03FE92AC-658B-4780-9914-C012A8F6B493}"/>
              </a:ext>
            </a:extLst>
          </p:cNvPr>
          <p:cNvSpPr/>
          <p:nvPr/>
        </p:nvSpPr>
        <p:spPr>
          <a:xfrm>
            <a:off x="6323046" y="908746"/>
            <a:ext cx="336221" cy="634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E4CC551-AED5-4F9B-9655-A38F08F8EB01}"/>
              </a:ext>
            </a:extLst>
          </p:cNvPr>
          <p:cNvSpPr/>
          <p:nvPr/>
        </p:nvSpPr>
        <p:spPr>
          <a:xfrm>
            <a:off x="741188" y="3291199"/>
            <a:ext cx="4409306" cy="6188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4A0853D-8AB8-4D64-91B9-F788BAE297E6}"/>
              </a:ext>
            </a:extLst>
          </p:cNvPr>
          <p:cNvSpPr/>
          <p:nvPr/>
        </p:nvSpPr>
        <p:spPr>
          <a:xfrm>
            <a:off x="2701242" y="3292619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B89D4BA-5387-4285-9376-FC2832F05D31}"/>
              </a:ext>
            </a:extLst>
          </p:cNvPr>
          <p:cNvSpPr/>
          <p:nvPr/>
        </p:nvSpPr>
        <p:spPr>
          <a:xfrm>
            <a:off x="4176990" y="3289638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81BBFB2-B3C0-4E6B-9038-124FA76D28A2}"/>
              </a:ext>
            </a:extLst>
          </p:cNvPr>
          <p:cNvSpPr/>
          <p:nvPr/>
        </p:nvSpPr>
        <p:spPr>
          <a:xfrm>
            <a:off x="4670148" y="3285745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24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4C6018F-C0CB-499F-8A46-BE8F8E90EB8F}"/>
              </a:ext>
            </a:extLst>
          </p:cNvPr>
          <p:cNvSpPr/>
          <p:nvPr/>
        </p:nvSpPr>
        <p:spPr>
          <a:xfrm>
            <a:off x="2211763" y="3291184"/>
            <a:ext cx="490193" cy="61881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8D398FD-EBDB-4837-B2E3-0BF8888B3DB5}"/>
              </a:ext>
            </a:extLst>
          </p:cNvPr>
          <p:cNvSpPr/>
          <p:nvPr/>
        </p:nvSpPr>
        <p:spPr>
          <a:xfrm>
            <a:off x="751441" y="3287028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209DDAD-A2AF-4B5A-9255-079A55678D49}"/>
              </a:ext>
            </a:extLst>
          </p:cNvPr>
          <p:cNvSpPr/>
          <p:nvPr/>
        </p:nvSpPr>
        <p:spPr>
          <a:xfrm>
            <a:off x="3192147" y="3291168"/>
            <a:ext cx="490193" cy="6188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3D7AFDCE-FB9A-4C0E-B37B-CE1B15FD04BA}"/>
              </a:ext>
            </a:extLst>
          </p:cNvPr>
          <p:cNvSpPr/>
          <p:nvPr/>
        </p:nvSpPr>
        <p:spPr>
          <a:xfrm>
            <a:off x="3682339" y="3291168"/>
            <a:ext cx="490193" cy="6188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828665C-73F2-4DF6-934E-DABD0CFB70A2}"/>
              </a:ext>
            </a:extLst>
          </p:cNvPr>
          <p:cNvSpPr/>
          <p:nvPr/>
        </p:nvSpPr>
        <p:spPr>
          <a:xfrm>
            <a:off x="1721886" y="3291458"/>
            <a:ext cx="490193" cy="61881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583CEF2-FA19-49A4-9C7A-CF4D18BF1E1E}"/>
              </a:ext>
            </a:extLst>
          </p:cNvPr>
          <p:cNvSpPr/>
          <p:nvPr/>
        </p:nvSpPr>
        <p:spPr>
          <a:xfrm>
            <a:off x="1239321" y="3292617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9765C748-3C01-4B8F-BF2E-18DA37C0BF98}"/>
              </a:ext>
            </a:extLst>
          </p:cNvPr>
          <p:cNvSpPr/>
          <p:nvPr/>
        </p:nvSpPr>
        <p:spPr>
          <a:xfrm>
            <a:off x="5160621" y="3283193"/>
            <a:ext cx="336221" cy="634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箭头: 下 50">
            <a:extLst>
              <a:ext uri="{FF2B5EF4-FFF2-40B4-BE49-F238E27FC236}">
                <a16:creationId xmlns:a16="http://schemas.microsoft.com/office/drawing/2014/main" id="{2E7B98E9-92E3-4BE6-BD7B-B9A810410323}"/>
              </a:ext>
            </a:extLst>
          </p:cNvPr>
          <p:cNvSpPr/>
          <p:nvPr/>
        </p:nvSpPr>
        <p:spPr>
          <a:xfrm>
            <a:off x="4182542" y="2680331"/>
            <a:ext cx="273377" cy="6188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52" name="箭头: 下 51">
            <a:extLst>
              <a:ext uri="{FF2B5EF4-FFF2-40B4-BE49-F238E27FC236}">
                <a16:creationId xmlns:a16="http://schemas.microsoft.com/office/drawing/2014/main" id="{DD102941-B1DA-40A2-B259-B67F0AAF2366}"/>
              </a:ext>
            </a:extLst>
          </p:cNvPr>
          <p:cNvSpPr/>
          <p:nvPr/>
        </p:nvSpPr>
        <p:spPr>
          <a:xfrm>
            <a:off x="4441192" y="2680331"/>
            <a:ext cx="273377" cy="6188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53" name="箭头: 上 52">
            <a:extLst>
              <a:ext uri="{FF2B5EF4-FFF2-40B4-BE49-F238E27FC236}">
                <a16:creationId xmlns:a16="http://schemas.microsoft.com/office/drawing/2014/main" id="{E758820B-26EB-4B26-83C1-AE086433F4A9}"/>
              </a:ext>
            </a:extLst>
          </p:cNvPr>
          <p:cNvSpPr/>
          <p:nvPr/>
        </p:nvSpPr>
        <p:spPr>
          <a:xfrm>
            <a:off x="4172532" y="3925589"/>
            <a:ext cx="270233" cy="452487"/>
          </a:xfrm>
          <a:prstGeom prst="up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54" name="箭头: 上 53">
            <a:extLst>
              <a:ext uri="{FF2B5EF4-FFF2-40B4-BE49-F238E27FC236}">
                <a16:creationId xmlns:a16="http://schemas.microsoft.com/office/drawing/2014/main" id="{56B21684-11E2-4FEF-9556-BBDD61F42561}"/>
              </a:ext>
            </a:extLst>
          </p:cNvPr>
          <p:cNvSpPr/>
          <p:nvPr/>
        </p:nvSpPr>
        <p:spPr>
          <a:xfrm>
            <a:off x="4442765" y="3915467"/>
            <a:ext cx="270233" cy="452487"/>
          </a:xfrm>
          <a:prstGeom prst="up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55" name="流程图: 离页连接符 54">
            <a:extLst>
              <a:ext uri="{FF2B5EF4-FFF2-40B4-BE49-F238E27FC236}">
                <a16:creationId xmlns:a16="http://schemas.microsoft.com/office/drawing/2014/main" id="{9E30819D-3DC5-455D-97EF-B08F586ED98E}"/>
              </a:ext>
            </a:extLst>
          </p:cNvPr>
          <p:cNvSpPr/>
          <p:nvPr/>
        </p:nvSpPr>
        <p:spPr>
          <a:xfrm>
            <a:off x="4164780" y="2740585"/>
            <a:ext cx="477615" cy="517315"/>
          </a:xfrm>
          <a:prstGeom prst="flowChartOffpage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B3B5B4D3-41CD-420F-B487-6C79C5C65A92}"/>
              </a:ext>
            </a:extLst>
          </p:cNvPr>
          <p:cNvSpPr txBox="1"/>
          <p:nvPr/>
        </p:nvSpPr>
        <p:spPr>
          <a:xfrm>
            <a:off x="662035" y="31926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87D9CA47-5B33-4328-A1EE-ACADF610EA9F}"/>
              </a:ext>
            </a:extLst>
          </p:cNvPr>
          <p:cNvSpPr txBox="1"/>
          <p:nvPr/>
        </p:nvSpPr>
        <p:spPr>
          <a:xfrm>
            <a:off x="4931366" y="320802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B6F7ACB0-644C-4E90-BA19-BC46227F9427}"/>
              </a:ext>
            </a:extLst>
          </p:cNvPr>
          <p:cNvSpPr/>
          <p:nvPr/>
        </p:nvSpPr>
        <p:spPr>
          <a:xfrm>
            <a:off x="431140" y="3281340"/>
            <a:ext cx="336221" cy="634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53D6C947-C9DD-4179-9240-8F2C3095E3FA}"/>
              </a:ext>
            </a:extLst>
          </p:cNvPr>
          <p:cNvSpPr txBox="1"/>
          <p:nvPr/>
        </p:nvSpPr>
        <p:spPr>
          <a:xfrm>
            <a:off x="5578743" y="3282596"/>
            <a:ext cx="798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(q,7,7)</a:t>
            </a:r>
          </a:p>
          <a:p>
            <a:r>
              <a:rPr lang="en-US" altLang="zh-CN" dirty="0"/>
              <a:t>x= 8</a:t>
            </a:r>
            <a:endParaRPr lang="zh-CN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CEF415BE-E986-447E-828B-9EB80610D7C9}"/>
              </a:ext>
            </a:extLst>
          </p:cNvPr>
          <p:cNvSpPr/>
          <p:nvPr/>
        </p:nvSpPr>
        <p:spPr>
          <a:xfrm>
            <a:off x="741188" y="5498485"/>
            <a:ext cx="4409306" cy="6188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A151F718-9399-4328-A0EF-7EF9BE8CF72F}"/>
              </a:ext>
            </a:extLst>
          </p:cNvPr>
          <p:cNvSpPr/>
          <p:nvPr/>
        </p:nvSpPr>
        <p:spPr>
          <a:xfrm>
            <a:off x="2701242" y="5499905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F3EA4ABF-FED7-4988-8E4A-66A9DB144B5A}"/>
              </a:ext>
            </a:extLst>
          </p:cNvPr>
          <p:cNvSpPr/>
          <p:nvPr/>
        </p:nvSpPr>
        <p:spPr>
          <a:xfrm>
            <a:off x="4176990" y="5496924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8CDA5F7-0DEB-4C97-892F-BE9E80FDC010}"/>
              </a:ext>
            </a:extLst>
          </p:cNvPr>
          <p:cNvSpPr/>
          <p:nvPr/>
        </p:nvSpPr>
        <p:spPr>
          <a:xfrm>
            <a:off x="4670148" y="5493031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24</a:t>
            </a:r>
            <a:endParaRPr lang="zh-CN" altLang="en-US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3EA2D349-50FB-4DFA-BC6B-9F94BFD4F6CC}"/>
              </a:ext>
            </a:extLst>
          </p:cNvPr>
          <p:cNvSpPr/>
          <p:nvPr/>
        </p:nvSpPr>
        <p:spPr>
          <a:xfrm>
            <a:off x="2211763" y="5498470"/>
            <a:ext cx="490193" cy="61881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11F6E9B3-94DE-4407-ADAD-FF8BD91F4400}"/>
              </a:ext>
            </a:extLst>
          </p:cNvPr>
          <p:cNvSpPr/>
          <p:nvPr/>
        </p:nvSpPr>
        <p:spPr>
          <a:xfrm>
            <a:off x="751441" y="5494314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311053D3-B85D-4914-AC50-E4C86EEC0BCF}"/>
              </a:ext>
            </a:extLst>
          </p:cNvPr>
          <p:cNvSpPr/>
          <p:nvPr/>
        </p:nvSpPr>
        <p:spPr>
          <a:xfrm>
            <a:off x="3192147" y="5498454"/>
            <a:ext cx="490193" cy="6188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08E4C34A-6434-4C25-AE99-A71ECEA18F3F}"/>
              </a:ext>
            </a:extLst>
          </p:cNvPr>
          <p:cNvSpPr/>
          <p:nvPr/>
        </p:nvSpPr>
        <p:spPr>
          <a:xfrm>
            <a:off x="3682339" y="5498454"/>
            <a:ext cx="490193" cy="6188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473189A2-CEBA-403E-AA00-B494E754E08C}"/>
              </a:ext>
            </a:extLst>
          </p:cNvPr>
          <p:cNvSpPr/>
          <p:nvPr/>
        </p:nvSpPr>
        <p:spPr>
          <a:xfrm>
            <a:off x="1721886" y="5498744"/>
            <a:ext cx="490193" cy="61881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56086480-A43B-43F1-B7BC-4500FCB41911}"/>
              </a:ext>
            </a:extLst>
          </p:cNvPr>
          <p:cNvSpPr/>
          <p:nvPr/>
        </p:nvSpPr>
        <p:spPr>
          <a:xfrm>
            <a:off x="1239321" y="5499903"/>
            <a:ext cx="490193" cy="618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E231D23D-8CC8-4A17-A1B5-4EB7296EB4BA}"/>
              </a:ext>
            </a:extLst>
          </p:cNvPr>
          <p:cNvSpPr/>
          <p:nvPr/>
        </p:nvSpPr>
        <p:spPr>
          <a:xfrm>
            <a:off x="5160621" y="5490479"/>
            <a:ext cx="336221" cy="634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箭头: 下 70">
            <a:extLst>
              <a:ext uri="{FF2B5EF4-FFF2-40B4-BE49-F238E27FC236}">
                <a16:creationId xmlns:a16="http://schemas.microsoft.com/office/drawing/2014/main" id="{62606A64-E57C-4E52-A6AA-64184A96B1DF}"/>
              </a:ext>
            </a:extLst>
          </p:cNvPr>
          <p:cNvSpPr/>
          <p:nvPr/>
        </p:nvSpPr>
        <p:spPr>
          <a:xfrm>
            <a:off x="4653269" y="4876549"/>
            <a:ext cx="273377" cy="6188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72" name="箭头: 下 71">
            <a:extLst>
              <a:ext uri="{FF2B5EF4-FFF2-40B4-BE49-F238E27FC236}">
                <a16:creationId xmlns:a16="http://schemas.microsoft.com/office/drawing/2014/main" id="{59BB130A-A528-4783-80AF-C0E554FE34F1}"/>
              </a:ext>
            </a:extLst>
          </p:cNvPr>
          <p:cNvSpPr/>
          <p:nvPr/>
        </p:nvSpPr>
        <p:spPr>
          <a:xfrm>
            <a:off x="4884305" y="4878111"/>
            <a:ext cx="273377" cy="6188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73" name="箭头: 上 72">
            <a:extLst>
              <a:ext uri="{FF2B5EF4-FFF2-40B4-BE49-F238E27FC236}">
                <a16:creationId xmlns:a16="http://schemas.microsoft.com/office/drawing/2014/main" id="{FB30BF15-DD6F-4E7F-8086-3D47147F59F3}"/>
              </a:ext>
            </a:extLst>
          </p:cNvPr>
          <p:cNvSpPr/>
          <p:nvPr/>
        </p:nvSpPr>
        <p:spPr>
          <a:xfrm>
            <a:off x="4172532" y="6132875"/>
            <a:ext cx="270233" cy="452487"/>
          </a:xfrm>
          <a:prstGeom prst="up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74" name="箭头: 上 73">
            <a:extLst>
              <a:ext uri="{FF2B5EF4-FFF2-40B4-BE49-F238E27FC236}">
                <a16:creationId xmlns:a16="http://schemas.microsoft.com/office/drawing/2014/main" id="{33AFFCD3-8CC6-4CE2-A2B6-C44145F9F0D5}"/>
              </a:ext>
            </a:extLst>
          </p:cNvPr>
          <p:cNvSpPr/>
          <p:nvPr/>
        </p:nvSpPr>
        <p:spPr>
          <a:xfrm>
            <a:off x="4442765" y="6122753"/>
            <a:ext cx="270233" cy="452487"/>
          </a:xfrm>
          <a:prstGeom prst="up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75" name="流程图: 离页连接符 74">
            <a:extLst>
              <a:ext uri="{FF2B5EF4-FFF2-40B4-BE49-F238E27FC236}">
                <a16:creationId xmlns:a16="http://schemas.microsoft.com/office/drawing/2014/main" id="{DF7BCCF8-5BE8-4C5D-AA0D-6A8C4E233D32}"/>
              </a:ext>
            </a:extLst>
          </p:cNvPr>
          <p:cNvSpPr/>
          <p:nvPr/>
        </p:nvSpPr>
        <p:spPr>
          <a:xfrm>
            <a:off x="4164780" y="4947871"/>
            <a:ext cx="477615" cy="517315"/>
          </a:xfrm>
          <a:prstGeom prst="flowChartOffpage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6F61CFCE-9097-4A33-A9FF-31D9B13053ED}"/>
              </a:ext>
            </a:extLst>
          </p:cNvPr>
          <p:cNvSpPr txBox="1"/>
          <p:nvPr/>
        </p:nvSpPr>
        <p:spPr>
          <a:xfrm>
            <a:off x="662035" y="539990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83288F5F-66ED-4B2D-AE80-665C51DE9564}"/>
              </a:ext>
            </a:extLst>
          </p:cNvPr>
          <p:cNvSpPr txBox="1"/>
          <p:nvPr/>
        </p:nvSpPr>
        <p:spPr>
          <a:xfrm>
            <a:off x="4931366" y="541531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B5F6CAD5-25E9-4311-9747-E86C4BC4C4BD}"/>
              </a:ext>
            </a:extLst>
          </p:cNvPr>
          <p:cNvSpPr/>
          <p:nvPr/>
        </p:nvSpPr>
        <p:spPr>
          <a:xfrm>
            <a:off x="431140" y="5488626"/>
            <a:ext cx="336221" cy="634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5E157F5D-007B-4A4D-AC4F-8D7FBD9CD3B9}"/>
              </a:ext>
            </a:extLst>
          </p:cNvPr>
          <p:cNvSpPr txBox="1"/>
          <p:nvPr/>
        </p:nvSpPr>
        <p:spPr>
          <a:xfrm>
            <a:off x="5578743" y="5489882"/>
            <a:ext cx="798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(q,8,8)</a:t>
            </a:r>
          </a:p>
          <a:p>
            <a:r>
              <a:rPr lang="en-US" altLang="zh-CN" dirty="0"/>
              <a:t>x= 8</a:t>
            </a:r>
            <a:endParaRPr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89ED2890-CABD-4FCA-A403-93F2F0EA6893}"/>
              </a:ext>
            </a:extLst>
          </p:cNvPr>
          <p:cNvSpPr txBox="1"/>
          <p:nvPr/>
        </p:nvSpPr>
        <p:spPr>
          <a:xfrm>
            <a:off x="6459261" y="3340413"/>
            <a:ext cx="2858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if (l &gt;= r) return;</a:t>
            </a:r>
            <a:endParaRPr lang="zh-CN" altLang="en-US" sz="2800" b="1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CD1A0E44-957C-46B1-A656-D18FD4CBC8C8}"/>
              </a:ext>
            </a:extLst>
          </p:cNvPr>
          <p:cNvSpPr txBox="1"/>
          <p:nvPr/>
        </p:nvSpPr>
        <p:spPr>
          <a:xfrm>
            <a:off x="6557354" y="5552435"/>
            <a:ext cx="2858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if (l &gt;= r) return;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30712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3180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881</Words>
  <Application>Microsoft Office PowerPoint</Application>
  <PresentationFormat>宽屏</PresentationFormat>
  <Paragraphs>611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文 周</dc:creator>
  <cp:lastModifiedBy>文 周</cp:lastModifiedBy>
  <cp:revision>34</cp:revision>
  <dcterms:created xsi:type="dcterms:W3CDTF">2019-09-24T12:12:35Z</dcterms:created>
  <dcterms:modified xsi:type="dcterms:W3CDTF">2019-09-26T12:10:01Z</dcterms:modified>
</cp:coreProperties>
</file>