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66" r:id="rId3"/>
    <p:sldId id="267" r:id="rId4"/>
    <p:sldId id="268" r:id="rId5"/>
    <p:sldId id="269" r:id="rId6"/>
    <p:sldId id="270" r:id="rId7"/>
    <p:sldId id="272" r:id="rId8"/>
    <p:sldId id="279" r:id="rId9"/>
    <p:sldId id="280" r:id="rId10"/>
    <p:sldId id="275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 varScale="1">
        <p:scale>
          <a:sx n="83" d="100"/>
          <a:sy n="83" d="100"/>
        </p:scale>
        <p:origin x="110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56B2-DAF7-4585-A1E2-458AE4B92CF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C1326-B721-4ED6-8976-D7A68F3E0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C1326-B721-4ED6-8976-D7A68F3E0B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3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8732-24CF-464E-9AAC-E37BBEDE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71407-F7FA-4FDA-9879-DC8DEB73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D3B43-0920-4751-A67E-96536E1C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D74D4-0AF4-4F96-9E6E-9A4C6550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CEEE2-F6BC-4EF9-B5CC-E25F338D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F969-D382-4C6F-85BD-957D2C0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0F510-FA88-4C57-9150-E09BF6FA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4454E-07DA-4A0C-AA91-19AD502E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34397-6EC0-4424-9553-6626871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487C1-A536-414A-9852-F4512390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6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8790D-2092-4F6B-9067-CBE5C6999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8809D-09C6-4D2A-8A25-650451345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8E77-68C3-4F17-AF07-58E6E54E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C94C1-5F70-4981-9FF9-95708DC7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B92-C9CF-4571-9173-8D91F41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C439-321F-4887-A9B8-80FAB93D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05FCB-52B4-4033-BDA6-FC4744CD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0021-1621-43BC-82E6-986B69F1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49598-8FD1-4061-82CE-4B1FF61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3FAAD-E04A-4667-A2F8-60BEF510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FA7DA-7636-49EF-B8C6-E0211E5F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7EB01-E3FE-4551-8A24-09B38D46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4E48-4FEF-443C-A383-9776883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FA15D-E24A-4C08-8245-1CB7331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9BEF4-C5F8-4700-8E28-A65AADB5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35AE-CDEF-4372-8FB2-7E666DA3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CC477-A7D4-4429-A492-E44F9BCA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91CC6-CE04-4C97-8A4E-98A2124C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B081A-B864-476D-AECA-BE702F63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E62AD-91DA-4030-AAA5-A3D2DDF6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279AE-B22D-4FBC-8B9D-943266B7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49436-C3F1-429F-88E2-862CDC18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B79C2-4852-4A06-8F4A-7B9FF351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CE353-410D-4F42-9E6E-9A7323F9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428C03-328F-44EB-BC99-64A435F87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653BC8-5B8B-4EAB-9C10-93F15FB2A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7B6313-F11D-45BB-A82E-AE0A9CD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29959E-8AB2-488B-98C9-64B1634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F9315-EA41-44A3-964B-35764D2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7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62DD3-6D41-4B39-A3AA-80F374B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EE0A2-DE36-4C9C-AC3C-7166623A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BE0C9-4D48-4B56-BDB8-4CF193D4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EA5AC-D6C2-4039-85A2-4227CE97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EC9198-C56A-4927-BF78-7D9B3B69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AE4DA-5DC2-480C-8F71-4D088FEC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89BCF-5C54-4041-B8F5-B49E2C0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5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EF3D-2048-4457-8F25-B0C7782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01A3F-EF4A-4C6D-A280-937C532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AF7D3-C52F-4F24-A493-920E1E79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5ED24-7EC1-48CB-9E6B-38E1AB7C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449F3-27DC-4614-A300-1D20BD48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5C490-B370-43B2-B42D-35AF5FF6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247C0-29EF-4750-A266-8C1581AB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D948F-72C3-4973-9730-84D7075D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15868-E423-444A-A98E-E03038AF0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ACEC3-44B4-4633-9061-7831EA04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6D393-EF45-4F6A-A62C-730ADDC5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DECD9-2206-442D-9A4F-9278575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D3C867-6407-49BC-9906-EEC9D9EB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164A3-0BAB-45D5-964B-4E9FAAEB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2BDCD-F294-46EF-964B-310B70BA5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347C-9DED-490E-A505-436B16A319E2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0114E-2F57-4C2B-A568-52663E9B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5B4D8-232A-4352-9B0C-B8C70D49D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2966-E9FD-4A82-854F-BCB2EEE31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7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064437" y="3634890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1828800" y="114706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归并排序动画演示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制作：周朝文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2019-9-27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60221"/>
            <a:ext cx="5200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5CDA2EBC-0DB4-43D1-912D-038B48126669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2B83218-1100-4F6D-9781-84B414032E70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CC0F3FC-1349-477A-8A55-51D9497C0142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CCB9797-CE0B-48B5-9BD2-D4401D7C3721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343D00E-A062-44B9-86B2-505286C75BDE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3AF6960-C823-4A2D-8F7D-DA12007DFAC7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D0F6DB-66A4-472D-9701-2932D50915D2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839A119-FAB9-4CE0-BCEE-AC0DD9910D7D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B1D6AC1-E42F-4185-94A3-45AA739435F9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30C1A73-24A3-4338-AB6C-502631B57682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E0BCA9-7CE0-454F-B5EC-0BAC70958571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E6D0D5F-6980-40F1-9DF6-122A31C868A9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6712358-60A2-4DB2-818D-04EA91756626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682CB6E-B106-4A2C-A58E-8E126AE940CF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CDD1D32D-5865-48BD-BAEF-4F387E4F5EB7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4" name="箭头: 下 143">
            <a:extLst>
              <a:ext uri="{FF2B5EF4-FFF2-40B4-BE49-F238E27FC236}">
                <a16:creationId xmlns:a16="http://schemas.microsoft.com/office/drawing/2014/main" id="{9409BD41-13CD-4D14-A31D-2251D7398C29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A542E3D-22D2-427D-827E-D9DFA99ACBA3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58CE357B-CA1F-4473-B23F-3DA41EDED59E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48B049B-03D6-4A40-82BE-BE881CAD0895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E6BB699-B2D6-436A-8C2D-0A6894DB4246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BB22411-7B55-433B-A997-70A6AE86BA75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FF6F073-9B9C-4622-8104-6644327860F5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箭头: 下 150">
            <a:extLst>
              <a:ext uri="{FF2B5EF4-FFF2-40B4-BE49-F238E27FC236}">
                <a16:creationId xmlns:a16="http://schemas.microsoft.com/office/drawing/2014/main" id="{D1079B22-035C-4303-86A7-DA3703B0D3B0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2" name="箭头: 下 151">
            <a:extLst>
              <a:ext uri="{FF2B5EF4-FFF2-40B4-BE49-F238E27FC236}">
                <a16:creationId xmlns:a16="http://schemas.microsoft.com/office/drawing/2014/main" id="{CA097C05-4F97-4A1C-B310-B436B7644E1D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7887510-E85C-4C55-8E83-F529392D6676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BC2E774-FB14-4E75-8EAF-F4FB754B2395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A8CE289-A9DD-485C-9F97-858FF5E55249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A413484-049C-4143-A2AF-6066CB03CC1B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D8F0EF6-F7DE-4A80-9DF9-6EA6D57D5C82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箭头: 下 157">
            <a:extLst>
              <a:ext uri="{FF2B5EF4-FFF2-40B4-BE49-F238E27FC236}">
                <a16:creationId xmlns:a16="http://schemas.microsoft.com/office/drawing/2014/main" id="{812A1E35-3D63-4855-A683-31C13AC3C029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5DAF6C0-F822-4E49-98E4-737E39273502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46CB086D-DC92-4644-8C27-140E911DAEFD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52F791E-25BC-464E-9DD6-D8AA30B46286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42D97E9D-1223-4527-A134-565519B293A7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C847E99-8244-4E2D-A07F-899E4FBAF656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A0EF81A-B8DF-43B2-9742-65A0AC2D274A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3349C3F1-A503-4083-B377-A73EEA092AE9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16547D2-AC2A-4511-BA54-35E5F9CC39C8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D654D49-1EBC-4B1F-ABD6-00E482360796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EEBA2C5-E423-4F83-B7C1-E2E9E4660B6A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BFD821A-648D-4866-B85A-4826140E3377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3AC15C8B-9F0F-46AA-A4B7-B1E0D4222E63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E39BAAB-1119-461E-96E6-A1AA5BBF16E0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597230-F3BF-4DFA-AC19-66549652AF4A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FA3DA32-2283-4F39-B176-755FE7FE7DA0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4" name="箭头: 下 173">
            <a:extLst>
              <a:ext uri="{FF2B5EF4-FFF2-40B4-BE49-F238E27FC236}">
                <a16:creationId xmlns:a16="http://schemas.microsoft.com/office/drawing/2014/main" id="{C8B79AC6-379A-4863-B141-B66443AD564B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4DBFD0-AB7D-4E45-9D7B-425287860F9E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6" name="箭头: 下 175">
            <a:extLst>
              <a:ext uri="{FF2B5EF4-FFF2-40B4-BE49-F238E27FC236}">
                <a16:creationId xmlns:a16="http://schemas.microsoft.com/office/drawing/2014/main" id="{C833252A-4C94-4601-B4EB-27951AC1A1AE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7" name="箭头: 下 176">
            <a:extLst>
              <a:ext uri="{FF2B5EF4-FFF2-40B4-BE49-F238E27FC236}">
                <a16:creationId xmlns:a16="http://schemas.microsoft.com/office/drawing/2014/main" id="{222DD47B-79FE-4BF0-963D-61AC62EFEA0E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8" name="箭头: 下 177">
            <a:extLst>
              <a:ext uri="{FF2B5EF4-FFF2-40B4-BE49-F238E27FC236}">
                <a16:creationId xmlns:a16="http://schemas.microsoft.com/office/drawing/2014/main" id="{985021DA-7072-4D41-92E6-5FB3F9F63561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9" name="箭头: 下 178">
            <a:extLst>
              <a:ext uri="{FF2B5EF4-FFF2-40B4-BE49-F238E27FC236}">
                <a16:creationId xmlns:a16="http://schemas.microsoft.com/office/drawing/2014/main" id="{A41F35F7-905B-4398-8D45-DD61CD35F42F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0" name="箭头: 下 179">
            <a:extLst>
              <a:ext uri="{FF2B5EF4-FFF2-40B4-BE49-F238E27FC236}">
                <a16:creationId xmlns:a16="http://schemas.microsoft.com/office/drawing/2014/main" id="{491D6D74-8BE5-408C-92D0-444FBEF77750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3D93E3BE-A130-4827-931C-71CF204EE77B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2" name="箭头: 下 181">
            <a:extLst>
              <a:ext uri="{FF2B5EF4-FFF2-40B4-BE49-F238E27FC236}">
                <a16:creationId xmlns:a16="http://schemas.microsoft.com/office/drawing/2014/main" id="{C99F4092-929E-4347-8B0D-016A7296E150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3" name="箭头: 下 182">
            <a:extLst>
              <a:ext uri="{FF2B5EF4-FFF2-40B4-BE49-F238E27FC236}">
                <a16:creationId xmlns:a16="http://schemas.microsoft.com/office/drawing/2014/main" id="{5BD55D11-B052-4636-81C6-466CE90235E2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4" name="箭头: 下 183">
            <a:extLst>
              <a:ext uri="{FF2B5EF4-FFF2-40B4-BE49-F238E27FC236}">
                <a16:creationId xmlns:a16="http://schemas.microsoft.com/office/drawing/2014/main" id="{2B49AF21-B6F4-40AD-AD01-9648C2DD0EAF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A104C30B-280D-47A4-82C6-96A56FB8A2ED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6" name="箭头: 下 185">
            <a:extLst>
              <a:ext uri="{FF2B5EF4-FFF2-40B4-BE49-F238E27FC236}">
                <a16:creationId xmlns:a16="http://schemas.microsoft.com/office/drawing/2014/main" id="{BFC201F5-5527-4E82-B506-39C91ECDA98F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D3A07AE-DAA2-4D39-9927-045EF6C1397B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F9B4FA9-7098-43E0-9677-E5824FDCD5C1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2D15190-7F42-4B3E-BEA8-22341F6DB471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BDC4F27-2A3B-4702-9165-33CB0C31BA8E}"/>
              </a:ext>
            </a:extLst>
          </p:cNvPr>
          <p:cNvCxnSpPr>
            <a:endCxn id="147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822401A6-91DD-4C1A-9550-3EC536996C4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693FF748-869C-4303-A047-3BF4E05EFF9A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BF58BF8-36C0-4C71-95F1-7C27A71AB36D}"/>
              </a:ext>
            </a:extLst>
          </p:cNvPr>
          <p:cNvCxnSpPr>
            <a:stCxn id="159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4C2560F-F090-464D-8326-25CC545D2027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158D505-8114-4783-AF8E-D8E9512E874D}"/>
              </a:ext>
            </a:extLst>
          </p:cNvPr>
          <p:cNvCxnSpPr>
            <a:stCxn id="156" idx="2"/>
            <a:endCxn id="183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CB32B33B-C66D-4F3A-A106-BFF3486FE67A}"/>
              </a:ext>
            </a:extLst>
          </p:cNvPr>
          <p:cNvCxnSpPr>
            <a:stCxn id="168" idx="2"/>
            <a:endCxn id="181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5220CAAE-4C9A-4D6A-A04B-DA9BCE851781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A68D7611-A465-4A66-86BE-EC30A02553C7}"/>
              </a:ext>
            </a:extLst>
          </p:cNvPr>
          <p:cNvCxnSpPr>
            <a:stCxn id="149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51A67E8-F08D-41AF-A543-A06896219632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D41616C-6DC2-4AD9-93B1-34C0EDE33807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BDBD11F-4212-4ECF-8334-E750A8F6A339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A446C90-E155-43AB-9C0F-980B773CC508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022013DE-6839-46F7-B209-FA77BDA4A0EB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8F253528-952C-4014-894A-142AACD222F8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694F342-4931-487C-A3B4-BB0D928BBB50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52EF1818-9A67-4B1D-B472-3985E1F09555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29526FD-4648-4C12-967B-C44C0AC2F7C0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8" name="流程图: 离页连接符 207">
            <a:extLst>
              <a:ext uri="{FF2B5EF4-FFF2-40B4-BE49-F238E27FC236}">
                <a16:creationId xmlns:a16="http://schemas.microsoft.com/office/drawing/2014/main" id="{69340C9A-6710-4C48-8337-0A886E526922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离页连接符 208">
            <a:extLst>
              <a:ext uri="{FF2B5EF4-FFF2-40B4-BE49-F238E27FC236}">
                <a16:creationId xmlns:a16="http://schemas.microsoft.com/office/drawing/2014/main" id="{78DA7833-D175-4ECF-8B14-D6EA18E27E10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离页连接符 209">
            <a:extLst>
              <a:ext uri="{FF2B5EF4-FFF2-40B4-BE49-F238E27FC236}">
                <a16:creationId xmlns:a16="http://schemas.microsoft.com/office/drawing/2014/main" id="{954EECCA-5A3B-499D-96DD-4B0B173BE4A5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流程图: 离页连接符 210">
            <a:extLst>
              <a:ext uri="{FF2B5EF4-FFF2-40B4-BE49-F238E27FC236}">
                <a16:creationId xmlns:a16="http://schemas.microsoft.com/office/drawing/2014/main" id="{62B901AE-2745-43BF-8210-38914A10AE76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2" name="流程图: 离页连接符 211">
            <a:extLst>
              <a:ext uri="{FF2B5EF4-FFF2-40B4-BE49-F238E27FC236}">
                <a16:creationId xmlns:a16="http://schemas.microsoft.com/office/drawing/2014/main" id="{E821D3CB-EB39-4D51-AB8F-01ECBE9C646A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F77C439-D940-4E00-A5A8-91337B892996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2115AB60-28AD-4CCA-A8BD-A0AD62EE50F4}"/>
              </a:ext>
            </a:extLst>
          </p:cNvPr>
          <p:cNvSpPr/>
          <p:nvPr/>
        </p:nvSpPr>
        <p:spPr>
          <a:xfrm>
            <a:off x="4768556" y="6066814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421BFE71-4FF4-4A59-BA2A-87E05E064B0A}"/>
              </a:ext>
            </a:extLst>
          </p:cNvPr>
          <p:cNvSpPr/>
          <p:nvPr/>
        </p:nvSpPr>
        <p:spPr>
          <a:xfrm>
            <a:off x="4927906" y="612775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3B5DE727-51DC-4AFE-8A38-1909D75490D0}"/>
              </a:ext>
            </a:extLst>
          </p:cNvPr>
          <p:cNvSpPr/>
          <p:nvPr/>
        </p:nvSpPr>
        <p:spPr>
          <a:xfrm>
            <a:off x="5453133" y="613435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2081BE9-BFB8-42DF-9C16-9E0B1DD8D839}"/>
              </a:ext>
            </a:extLst>
          </p:cNvPr>
          <p:cNvSpPr txBox="1"/>
          <p:nvPr/>
        </p:nvSpPr>
        <p:spPr>
          <a:xfrm>
            <a:off x="4432281" y="6086697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B89413A4-22C5-45CA-8B16-DF28D67A22AD}"/>
              </a:ext>
            </a:extLst>
          </p:cNvPr>
          <p:cNvSpPr/>
          <p:nvPr/>
        </p:nvSpPr>
        <p:spPr>
          <a:xfrm>
            <a:off x="5976963" y="611127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420DB0F5-9DC0-4AFA-B3A9-8E29802E6E74}"/>
              </a:ext>
            </a:extLst>
          </p:cNvPr>
          <p:cNvSpPr/>
          <p:nvPr/>
        </p:nvSpPr>
        <p:spPr>
          <a:xfrm>
            <a:off x="6442881" y="61190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66635F17-194B-41C1-AEFD-116DE29CCBE5}"/>
              </a:ext>
            </a:extLst>
          </p:cNvPr>
          <p:cNvSpPr/>
          <p:nvPr/>
        </p:nvSpPr>
        <p:spPr>
          <a:xfrm>
            <a:off x="6928778" y="6121630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EF32585A-E59E-4E3F-A86F-1D80A02AE4F0}"/>
              </a:ext>
            </a:extLst>
          </p:cNvPr>
          <p:cNvSpPr/>
          <p:nvPr/>
        </p:nvSpPr>
        <p:spPr>
          <a:xfrm>
            <a:off x="7482935" y="614151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F0A8B256-B06D-48A1-B117-8FC6EFBDBD25}"/>
              </a:ext>
            </a:extLst>
          </p:cNvPr>
          <p:cNvSpPr/>
          <p:nvPr/>
        </p:nvSpPr>
        <p:spPr>
          <a:xfrm>
            <a:off x="8026932" y="614151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9796B440-E7B6-425E-8C7A-60D987196934}"/>
              </a:ext>
            </a:extLst>
          </p:cNvPr>
          <p:cNvSpPr/>
          <p:nvPr/>
        </p:nvSpPr>
        <p:spPr>
          <a:xfrm>
            <a:off x="8570929" y="613435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A0293E7C-15AA-4D6D-8F7F-6D8EEAABE023}"/>
              </a:ext>
            </a:extLst>
          </p:cNvPr>
          <p:cNvSpPr/>
          <p:nvPr/>
        </p:nvSpPr>
        <p:spPr>
          <a:xfrm>
            <a:off x="9097597" y="6131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B14D2C7-8D0F-4F14-BA85-F0D6C56B17A9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6895F28-6508-4C20-9447-3693D93E12E0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78DF645-0167-4362-89FC-E446ECF8A552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DE7BD4E1-5905-412D-AE8D-B508A736FC2F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C202D99-45F5-494E-A214-E92784A25000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A960381-63A5-4B56-944E-88F4437313FE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6AB63727-40B6-4BB4-A8D2-D9E288B0AAE9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2E45EC86-3F30-435A-B9A3-631DCD6A0C26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0FEEF36C-E438-4194-9210-EAD5A6CAB1CF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26AAAEB-9D7B-48C2-A090-3DCA7F57C931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602CD69A-F423-4AB4-99CA-6CA012C36F6E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04B204A-1901-4F47-92CD-A8BFAEE8DA8A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260AC265-B22A-4205-AE5D-D359DD18A7B5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5094F36-3ECB-4E56-BE3B-958C41371FF3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C04C10C-6B3F-4995-A0B6-01B333D8EBDE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4" name="箭头: 下 243">
            <a:extLst>
              <a:ext uri="{FF2B5EF4-FFF2-40B4-BE49-F238E27FC236}">
                <a16:creationId xmlns:a16="http://schemas.microsoft.com/office/drawing/2014/main" id="{6B1203A8-FBDD-4BC0-A276-6771C3E16797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45" name="箭头: 下 244">
            <a:extLst>
              <a:ext uri="{FF2B5EF4-FFF2-40B4-BE49-F238E27FC236}">
                <a16:creationId xmlns:a16="http://schemas.microsoft.com/office/drawing/2014/main" id="{0C2E8824-547F-421E-96E0-3C32156C21E1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72696637-7A79-4CAC-BE6D-3239BFA0CD14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4A0BCA6C-A8BE-4F7C-B0B4-4610CD6ED871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344C0C8-A688-4AB9-865D-3F78A9791BCB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CCDDC7E-A7D1-4880-B715-F4DEA82ADCDF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F41EA57-6A15-4A6E-BD22-140D2267CDF8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F01D7181-38B0-4ECF-AD70-30D68B2A4056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2BC45CB-4C73-400D-B3E0-31620B692956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3" name="箭头: 下 252">
            <a:extLst>
              <a:ext uri="{FF2B5EF4-FFF2-40B4-BE49-F238E27FC236}">
                <a16:creationId xmlns:a16="http://schemas.microsoft.com/office/drawing/2014/main" id="{EC14BAE6-FA3D-4512-99C9-66072A96E435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4" name="箭头: 下 253">
            <a:extLst>
              <a:ext uri="{FF2B5EF4-FFF2-40B4-BE49-F238E27FC236}">
                <a16:creationId xmlns:a16="http://schemas.microsoft.com/office/drawing/2014/main" id="{33280AC2-A881-4603-B457-7FE7E9179CFD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5" name="箭头: 下 254">
            <a:extLst>
              <a:ext uri="{FF2B5EF4-FFF2-40B4-BE49-F238E27FC236}">
                <a16:creationId xmlns:a16="http://schemas.microsoft.com/office/drawing/2014/main" id="{55F21EFA-5DB4-449E-80F4-F78C04E33920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56" name="箭头: 下 255">
            <a:extLst>
              <a:ext uri="{FF2B5EF4-FFF2-40B4-BE49-F238E27FC236}">
                <a16:creationId xmlns:a16="http://schemas.microsoft.com/office/drawing/2014/main" id="{F98E375C-0040-472C-9F34-DD6472CBF403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1756ABC8-A3A0-485E-9746-C6BFA34A3F61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8" name="箭头: 下 257">
            <a:extLst>
              <a:ext uri="{FF2B5EF4-FFF2-40B4-BE49-F238E27FC236}">
                <a16:creationId xmlns:a16="http://schemas.microsoft.com/office/drawing/2014/main" id="{1A3073BB-A1B6-42B1-B613-32D731D0193F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0CD7237-8F84-4959-9672-DAFB16FC541C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077C7FDE-03F0-4414-9B7D-2A2D04C694D2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2A9C9AE3-372E-4A65-B81C-04B3625DF925}"/>
              </a:ext>
            </a:extLst>
          </p:cNvPr>
          <p:cNvCxnSpPr>
            <a:stCxn id="239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C58BD3B-DFFC-466C-9E37-D79DCFA99190}"/>
              </a:ext>
            </a:extLst>
          </p:cNvPr>
          <p:cNvCxnSpPr>
            <a:stCxn id="247" idx="2"/>
            <a:endCxn id="255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7060BC3-E3FD-4E5B-83C6-AA6FAC148A18}"/>
              </a:ext>
            </a:extLst>
          </p:cNvPr>
          <p:cNvCxnSpPr>
            <a:stCxn id="248" idx="2"/>
            <a:endCxn id="257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CA9A1C7F-1B20-44D0-AEEC-1E97B71A1418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8E3406B9-D5C2-4750-92CC-A83638863B6C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98E97613-B9AA-40B1-88A5-EF47166EEB10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81C72A0C-9BF7-4009-9342-73FD4CFD907B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0F0677C2-A9BE-4C69-9EBB-5B3B1EF391CC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530B252A-B585-4B24-80C9-0024CA7E4D1E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1E501395-E78D-4B5E-88F8-3886AD73518B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1BD4B19B-DE88-4885-B8A1-AC994B42F57C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0A1C38C9-0A6E-452C-826A-BBC5CFC68ACE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3" name="箭头: 下 272">
            <a:extLst>
              <a:ext uri="{FF2B5EF4-FFF2-40B4-BE49-F238E27FC236}">
                <a16:creationId xmlns:a16="http://schemas.microsoft.com/office/drawing/2014/main" id="{EFE9D120-6D7E-4496-8D10-FBDE59E8455D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D9A9AF24-068E-4A97-B889-96F4A809F53A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8EBFAB25-4669-48AE-8601-20A1B34AA9EE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CB2F1EF-3FD4-43A4-93F1-0DCCDE371039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7" name="箭头: 下 276">
            <a:extLst>
              <a:ext uri="{FF2B5EF4-FFF2-40B4-BE49-F238E27FC236}">
                <a16:creationId xmlns:a16="http://schemas.microsoft.com/office/drawing/2014/main" id="{206428A4-F732-46AC-9AB7-2E8F7381EF51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8" name="箭头: 下 277">
            <a:extLst>
              <a:ext uri="{FF2B5EF4-FFF2-40B4-BE49-F238E27FC236}">
                <a16:creationId xmlns:a16="http://schemas.microsoft.com/office/drawing/2014/main" id="{40A42283-F55A-4851-BC8F-96223EA730F9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9" name="箭头: 下 278">
            <a:extLst>
              <a:ext uri="{FF2B5EF4-FFF2-40B4-BE49-F238E27FC236}">
                <a16:creationId xmlns:a16="http://schemas.microsoft.com/office/drawing/2014/main" id="{E905121F-60A6-4F42-81C9-7EAACFA7F413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0" name="箭头: 下 279">
            <a:extLst>
              <a:ext uri="{FF2B5EF4-FFF2-40B4-BE49-F238E27FC236}">
                <a16:creationId xmlns:a16="http://schemas.microsoft.com/office/drawing/2014/main" id="{E9CE2302-7844-49F1-9202-4C8F8D4177E3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1" name="箭头: 下 280">
            <a:extLst>
              <a:ext uri="{FF2B5EF4-FFF2-40B4-BE49-F238E27FC236}">
                <a16:creationId xmlns:a16="http://schemas.microsoft.com/office/drawing/2014/main" id="{512C62E3-03EE-42EA-9196-16CB30AC3FE9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BD3335C1-7B70-4A7F-86D3-A12CE10C5B74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9D6CB0D4-F28C-46ED-ACC7-E4BF818FA747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53781931-2C6B-46C7-A066-767BC62A8FC3}"/>
              </a:ext>
            </a:extLst>
          </p:cNvPr>
          <p:cNvCxnSpPr>
            <a:stCxn id="270" idx="2"/>
            <a:endCxn id="278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45023CFB-1D99-44A1-9780-408F850432A9}"/>
              </a:ext>
            </a:extLst>
          </p:cNvPr>
          <p:cNvCxnSpPr>
            <a:cxnSpLocks/>
            <a:stCxn id="271" idx="2"/>
            <a:endCxn id="280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C4FC40C-9CD7-4793-B496-1ABB68631CF6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531A09E7-D79A-45C2-B5F2-70B8C9CB8210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44C13CA-EE66-41FB-B92E-69B1D9A49802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7C742C97-9ABB-48AC-9D31-FBF13D46A2A5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AFEDA305-8455-4BD0-94AD-43DC130BD2BF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2493CB7F-BBD1-4197-A4A7-6451F44498EC}"/>
              </a:ext>
            </a:extLst>
          </p:cNvPr>
          <p:cNvSpPr/>
          <p:nvPr/>
        </p:nvSpPr>
        <p:spPr>
          <a:xfrm>
            <a:off x="8938870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599F9570-8D7F-4CF2-AF7F-0086AF099296}"/>
              </a:ext>
            </a:extLst>
          </p:cNvPr>
          <p:cNvSpPr/>
          <p:nvPr/>
        </p:nvSpPr>
        <p:spPr>
          <a:xfrm>
            <a:off x="9353649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7327DD79-C683-46A1-B9CD-EBA4EB20B1FE}"/>
              </a:ext>
            </a:extLst>
          </p:cNvPr>
          <p:cNvSpPr/>
          <p:nvPr/>
        </p:nvSpPr>
        <p:spPr>
          <a:xfrm>
            <a:off x="9768428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52910C02-CEA2-40EB-952D-1C89F9B758E8}"/>
              </a:ext>
            </a:extLst>
          </p:cNvPr>
          <p:cNvSpPr/>
          <p:nvPr/>
        </p:nvSpPr>
        <p:spPr>
          <a:xfrm>
            <a:off x="10183207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4CAC0F43-8E5B-4CF3-9FCA-92735FA70D1D}"/>
              </a:ext>
            </a:extLst>
          </p:cNvPr>
          <p:cNvSpPr/>
          <p:nvPr/>
        </p:nvSpPr>
        <p:spPr>
          <a:xfrm>
            <a:off x="5000336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5C45D1A7-D043-42F5-BA6E-EA0B6EC0429B}"/>
              </a:ext>
            </a:extLst>
          </p:cNvPr>
          <p:cNvSpPr/>
          <p:nvPr/>
        </p:nvSpPr>
        <p:spPr>
          <a:xfrm>
            <a:off x="5415115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785AEBC-F007-4C47-A798-4F913A8386B3}"/>
              </a:ext>
            </a:extLst>
          </p:cNvPr>
          <p:cNvSpPr/>
          <p:nvPr/>
        </p:nvSpPr>
        <p:spPr>
          <a:xfrm>
            <a:off x="5829894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9CEF76C-9795-46AC-96CD-3FE10267515F}"/>
              </a:ext>
            </a:extLst>
          </p:cNvPr>
          <p:cNvSpPr/>
          <p:nvPr/>
        </p:nvSpPr>
        <p:spPr>
          <a:xfrm>
            <a:off x="6244673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A5B8BE8E-20E0-41DD-81A5-48202AF0BD7D}"/>
              </a:ext>
            </a:extLst>
          </p:cNvPr>
          <p:cNvSpPr/>
          <p:nvPr/>
        </p:nvSpPr>
        <p:spPr>
          <a:xfrm>
            <a:off x="6659452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B210C275-95F2-4181-A57E-355D0715963D}"/>
              </a:ext>
            </a:extLst>
          </p:cNvPr>
          <p:cNvSpPr/>
          <p:nvPr/>
        </p:nvSpPr>
        <p:spPr>
          <a:xfrm>
            <a:off x="7074231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E12941A9-BE0B-49D8-8EF4-54B8551B6F10}"/>
              </a:ext>
            </a:extLst>
          </p:cNvPr>
          <p:cNvSpPr/>
          <p:nvPr/>
        </p:nvSpPr>
        <p:spPr>
          <a:xfrm>
            <a:off x="7489010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CBE94655-BE61-4066-BDBE-5D059108D2BB}"/>
              </a:ext>
            </a:extLst>
          </p:cNvPr>
          <p:cNvSpPr/>
          <p:nvPr/>
        </p:nvSpPr>
        <p:spPr>
          <a:xfrm>
            <a:off x="7903789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E05BAFE2-FBB5-4CCA-A8BC-F24F304BC2A6}"/>
              </a:ext>
            </a:extLst>
          </p:cNvPr>
          <p:cNvSpPr/>
          <p:nvPr/>
        </p:nvSpPr>
        <p:spPr>
          <a:xfrm>
            <a:off x="8318568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03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BBEDA-5CA3-4E7B-B4B1-4DD16D8AF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B6947D-D686-4565-8E9F-9682384FC2DB}"/>
              </a:ext>
            </a:extLst>
          </p:cNvPr>
          <p:cNvSpPr/>
          <p:nvPr/>
        </p:nvSpPr>
        <p:spPr>
          <a:xfrm>
            <a:off x="5030789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DF1ADD-BCFD-4FAE-9048-7C4447F71A7B}"/>
              </a:ext>
            </a:extLst>
          </p:cNvPr>
          <p:cNvSpPr/>
          <p:nvPr/>
        </p:nvSpPr>
        <p:spPr>
          <a:xfrm>
            <a:off x="503078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12943-B763-4DCC-9A4B-18DCB17CD631}"/>
              </a:ext>
            </a:extLst>
          </p:cNvPr>
          <p:cNvSpPr/>
          <p:nvPr/>
        </p:nvSpPr>
        <p:spPr>
          <a:xfrm>
            <a:off x="544556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B951E0-9893-476C-A2E9-A5374A11C4BF}"/>
              </a:ext>
            </a:extLst>
          </p:cNvPr>
          <p:cNvSpPr/>
          <p:nvPr/>
        </p:nvSpPr>
        <p:spPr>
          <a:xfrm>
            <a:off x="586034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434CA4-4227-4735-8D2A-7AEBD6382F30}"/>
              </a:ext>
            </a:extLst>
          </p:cNvPr>
          <p:cNvSpPr/>
          <p:nvPr/>
        </p:nvSpPr>
        <p:spPr>
          <a:xfrm>
            <a:off x="627512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386DE-7CD4-40EE-AD8A-BE9E59C6EDDD}"/>
              </a:ext>
            </a:extLst>
          </p:cNvPr>
          <p:cNvSpPr/>
          <p:nvPr/>
        </p:nvSpPr>
        <p:spPr>
          <a:xfrm>
            <a:off x="668990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2B16C9-749F-4785-B315-3F383EAFA43C}"/>
              </a:ext>
            </a:extLst>
          </p:cNvPr>
          <p:cNvSpPr/>
          <p:nvPr/>
        </p:nvSpPr>
        <p:spPr>
          <a:xfrm>
            <a:off x="7104684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BBABE4-261E-42AA-82A3-DC6C7E5583CB}"/>
              </a:ext>
            </a:extLst>
          </p:cNvPr>
          <p:cNvSpPr/>
          <p:nvPr/>
        </p:nvSpPr>
        <p:spPr>
          <a:xfrm>
            <a:off x="75194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EC7B79-D98C-4C4E-A05F-BB4DB1D00009}"/>
              </a:ext>
            </a:extLst>
          </p:cNvPr>
          <p:cNvSpPr/>
          <p:nvPr/>
        </p:nvSpPr>
        <p:spPr>
          <a:xfrm>
            <a:off x="79342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F9B58D-686D-4AA8-ACCF-FB067F8ABAFE}"/>
              </a:ext>
            </a:extLst>
          </p:cNvPr>
          <p:cNvSpPr/>
          <p:nvPr/>
        </p:nvSpPr>
        <p:spPr>
          <a:xfrm>
            <a:off x="83490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05B793-3FF8-473E-8D25-BB1DC86F32CD}"/>
              </a:ext>
            </a:extLst>
          </p:cNvPr>
          <p:cNvSpPr/>
          <p:nvPr/>
        </p:nvSpPr>
        <p:spPr>
          <a:xfrm>
            <a:off x="4776264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31688A-018F-4E7A-94C0-057CF2838E94}"/>
              </a:ext>
            </a:extLst>
          </p:cNvPr>
          <p:cNvSpPr/>
          <p:nvPr/>
        </p:nvSpPr>
        <p:spPr>
          <a:xfrm>
            <a:off x="8716664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47A658-91E5-42B6-A51F-A2D2B65BDC8E}"/>
              </a:ext>
            </a:extLst>
          </p:cNvPr>
          <p:cNvSpPr txBox="1"/>
          <p:nvPr/>
        </p:nvSpPr>
        <p:spPr>
          <a:xfrm>
            <a:off x="4955253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2357FD-87DC-4E4E-828D-7D8AB29196ED}"/>
              </a:ext>
            </a:extLst>
          </p:cNvPr>
          <p:cNvSpPr txBox="1"/>
          <p:nvPr/>
        </p:nvSpPr>
        <p:spPr>
          <a:xfrm>
            <a:off x="8511448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9C567D2A-78C9-4BB4-B60D-97717CC3F50D}"/>
              </a:ext>
            </a:extLst>
          </p:cNvPr>
          <p:cNvSpPr/>
          <p:nvPr/>
        </p:nvSpPr>
        <p:spPr>
          <a:xfrm>
            <a:off x="5030789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1A92EFF-AD1F-4673-8143-DA243ECFBC88}"/>
              </a:ext>
            </a:extLst>
          </p:cNvPr>
          <p:cNvSpPr/>
          <p:nvPr/>
        </p:nvSpPr>
        <p:spPr>
          <a:xfrm>
            <a:off x="843295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F7C362-7B27-4CC9-8C86-63A6B0B6C4E1}"/>
              </a:ext>
            </a:extLst>
          </p:cNvPr>
          <p:cNvSpPr/>
          <p:nvPr/>
        </p:nvSpPr>
        <p:spPr>
          <a:xfrm>
            <a:off x="314700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6428DD-C1E1-45A4-9D23-4C3F3A5DA448}"/>
              </a:ext>
            </a:extLst>
          </p:cNvPr>
          <p:cNvSpPr/>
          <p:nvPr/>
        </p:nvSpPr>
        <p:spPr>
          <a:xfrm>
            <a:off x="3561784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7D0B96-5385-44EE-B677-347FEC4098FB}"/>
              </a:ext>
            </a:extLst>
          </p:cNvPr>
          <p:cNvSpPr/>
          <p:nvPr/>
        </p:nvSpPr>
        <p:spPr>
          <a:xfrm>
            <a:off x="3976563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B9C8D2-6267-4C41-80FB-430BBD0D332A}"/>
              </a:ext>
            </a:extLst>
          </p:cNvPr>
          <p:cNvSpPr/>
          <p:nvPr/>
        </p:nvSpPr>
        <p:spPr>
          <a:xfrm>
            <a:off x="4391342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85F658-7761-408B-B3E8-ADB1EE4E0DA1}"/>
              </a:ext>
            </a:extLst>
          </p:cNvPr>
          <p:cNvSpPr/>
          <p:nvPr/>
        </p:nvSpPr>
        <p:spPr>
          <a:xfrm>
            <a:off x="4806121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135CE2-B7E7-4021-B45C-84C05CFEB52A}"/>
              </a:ext>
            </a:extLst>
          </p:cNvPr>
          <p:cNvSpPr txBox="1"/>
          <p:nvPr/>
        </p:nvSpPr>
        <p:spPr>
          <a:xfrm>
            <a:off x="3071469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19B0B4F5-F0F3-4D28-9949-D6ED794DEADB}"/>
              </a:ext>
            </a:extLst>
          </p:cNvPr>
          <p:cNvSpPr/>
          <p:nvPr/>
        </p:nvSpPr>
        <p:spPr>
          <a:xfrm>
            <a:off x="3147005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319EB7FB-B738-4365-8E28-B7D4C183F97E}"/>
              </a:ext>
            </a:extLst>
          </p:cNvPr>
          <p:cNvSpPr/>
          <p:nvPr/>
        </p:nvSpPr>
        <p:spPr>
          <a:xfrm>
            <a:off x="3133205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6EF62D-9433-4013-B782-2E18543D4551}"/>
              </a:ext>
            </a:extLst>
          </p:cNvPr>
          <p:cNvSpPr txBox="1"/>
          <p:nvPr/>
        </p:nvSpPr>
        <p:spPr>
          <a:xfrm>
            <a:off x="5005534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4CE2EF-73BA-46E2-B5E9-F2DE5BA75535}"/>
              </a:ext>
            </a:extLst>
          </p:cNvPr>
          <p:cNvSpPr/>
          <p:nvPr/>
        </p:nvSpPr>
        <p:spPr>
          <a:xfrm>
            <a:off x="2131455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9E329F-DAF7-4DE0-BCB4-BD50FD31AB40}"/>
              </a:ext>
            </a:extLst>
          </p:cNvPr>
          <p:cNvSpPr/>
          <p:nvPr/>
        </p:nvSpPr>
        <p:spPr>
          <a:xfrm>
            <a:off x="2546234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F13BA0-534E-4639-9416-E5B3EAC0D365}"/>
              </a:ext>
            </a:extLst>
          </p:cNvPr>
          <p:cNvSpPr/>
          <p:nvPr/>
        </p:nvSpPr>
        <p:spPr>
          <a:xfrm>
            <a:off x="2961013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692A706-7B41-46B6-9BCA-3D1D5A75686E}"/>
              </a:ext>
            </a:extLst>
          </p:cNvPr>
          <p:cNvSpPr txBox="1"/>
          <p:nvPr/>
        </p:nvSpPr>
        <p:spPr>
          <a:xfrm>
            <a:off x="2055919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7098E034-3FFD-4473-92AA-3684E4506392}"/>
              </a:ext>
            </a:extLst>
          </p:cNvPr>
          <p:cNvSpPr/>
          <p:nvPr/>
        </p:nvSpPr>
        <p:spPr>
          <a:xfrm>
            <a:off x="2131455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A5F96B-9180-4D58-9B62-BCDE6FEAACA2}"/>
              </a:ext>
            </a:extLst>
          </p:cNvPr>
          <p:cNvSpPr/>
          <p:nvPr/>
        </p:nvSpPr>
        <p:spPr>
          <a:xfrm>
            <a:off x="1716676" y="4963212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BC5386-7214-46AF-A241-4FCE9AFE5446}"/>
              </a:ext>
            </a:extLst>
          </p:cNvPr>
          <p:cNvSpPr/>
          <p:nvPr/>
        </p:nvSpPr>
        <p:spPr>
          <a:xfrm>
            <a:off x="2131455" y="4963212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AC7F53D-75A8-454B-BD6A-D58B06859D01}"/>
              </a:ext>
            </a:extLst>
          </p:cNvPr>
          <p:cNvSpPr txBox="1"/>
          <p:nvPr/>
        </p:nvSpPr>
        <p:spPr>
          <a:xfrm>
            <a:off x="1641140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A50E4AD4-EADD-48A4-90A6-F0F20D7CF2E6}"/>
              </a:ext>
            </a:extLst>
          </p:cNvPr>
          <p:cNvSpPr/>
          <p:nvPr/>
        </p:nvSpPr>
        <p:spPr>
          <a:xfrm>
            <a:off x="1716676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C90DD35-2EA1-418C-BB2B-3FC14A2440AD}"/>
              </a:ext>
            </a:extLst>
          </p:cNvPr>
          <p:cNvSpPr/>
          <p:nvPr/>
        </p:nvSpPr>
        <p:spPr>
          <a:xfrm>
            <a:off x="1302756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F08764-691D-4374-86A4-1B82AA4E1E80}"/>
              </a:ext>
            </a:extLst>
          </p:cNvPr>
          <p:cNvSpPr txBox="1"/>
          <p:nvPr/>
        </p:nvSpPr>
        <p:spPr>
          <a:xfrm>
            <a:off x="1227220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EAF9F0BA-8580-480C-9D29-2B73FE285FEA}"/>
              </a:ext>
            </a:extLst>
          </p:cNvPr>
          <p:cNvSpPr/>
          <p:nvPr/>
        </p:nvSpPr>
        <p:spPr>
          <a:xfrm>
            <a:off x="1302756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652F44-08F9-4261-8CC4-253B857355DE}"/>
              </a:ext>
            </a:extLst>
          </p:cNvPr>
          <p:cNvSpPr/>
          <p:nvPr/>
        </p:nvSpPr>
        <p:spPr>
          <a:xfrm>
            <a:off x="2362413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5C326AB-BADE-4246-BFE5-A124DA279EA9}"/>
              </a:ext>
            </a:extLst>
          </p:cNvPr>
          <p:cNvSpPr/>
          <p:nvPr/>
        </p:nvSpPr>
        <p:spPr>
          <a:xfrm>
            <a:off x="4988499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5ED22F81-A4D5-45F9-B163-55E741A4A0CD}"/>
              </a:ext>
            </a:extLst>
          </p:cNvPr>
          <p:cNvSpPr/>
          <p:nvPr/>
        </p:nvSpPr>
        <p:spPr>
          <a:xfrm>
            <a:off x="2268922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3" name="箭头: 下 82">
            <a:extLst>
              <a:ext uri="{FF2B5EF4-FFF2-40B4-BE49-F238E27FC236}">
                <a16:creationId xmlns:a16="http://schemas.microsoft.com/office/drawing/2014/main" id="{10441379-CFE4-49A7-9D38-8C352D1A4073}"/>
              </a:ext>
            </a:extLst>
          </p:cNvPr>
          <p:cNvSpPr/>
          <p:nvPr/>
        </p:nvSpPr>
        <p:spPr>
          <a:xfrm>
            <a:off x="2569802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47663162-97E0-4CE6-8714-FF2DBD375749}"/>
              </a:ext>
            </a:extLst>
          </p:cNvPr>
          <p:cNvSpPr/>
          <p:nvPr/>
        </p:nvSpPr>
        <p:spPr>
          <a:xfrm>
            <a:off x="1493771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91" name="箭头: 下 90">
            <a:extLst>
              <a:ext uri="{FF2B5EF4-FFF2-40B4-BE49-F238E27FC236}">
                <a16:creationId xmlns:a16="http://schemas.microsoft.com/office/drawing/2014/main" id="{FFE14DD9-B392-4735-953E-D298310D7606}"/>
              </a:ext>
            </a:extLst>
          </p:cNvPr>
          <p:cNvSpPr/>
          <p:nvPr/>
        </p:nvSpPr>
        <p:spPr>
          <a:xfrm>
            <a:off x="2363331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81B64BB-2CE0-4C14-98CF-E0DE9C0FBD3F}"/>
              </a:ext>
            </a:extLst>
          </p:cNvPr>
          <p:cNvSpPr txBox="1"/>
          <p:nvPr/>
        </p:nvSpPr>
        <p:spPr>
          <a:xfrm>
            <a:off x="3169477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38FC6A-6321-43F3-8137-33CF7582E83B}"/>
              </a:ext>
            </a:extLst>
          </p:cNvPr>
          <p:cNvSpPr txBox="1"/>
          <p:nvPr/>
        </p:nvSpPr>
        <p:spPr>
          <a:xfrm>
            <a:off x="2340275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6B1B64E-6E2E-4023-A226-B0806B00F76E}"/>
              </a:ext>
            </a:extLst>
          </p:cNvPr>
          <p:cNvCxnSpPr>
            <a:endCxn id="23" idx="0"/>
          </p:cNvCxnSpPr>
          <p:nvPr/>
        </p:nvCxnSpPr>
        <p:spPr>
          <a:xfrm flipH="1">
            <a:off x="4183953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18A36E1-699F-4B46-836C-31C2A16F5C0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752991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222E0D1-0274-4D2E-B1B9-D98998A2334F}"/>
              </a:ext>
            </a:extLst>
          </p:cNvPr>
          <p:cNvCxnSpPr>
            <a:cxnSpLocks/>
          </p:cNvCxnSpPr>
          <p:nvPr/>
        </p:nvCxnSpPr>
        <p:spPr>
          <a:xfrm flipH="1">
            <a:off x="2105869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5DC3FA7-51CB-40EA-B410-45ED2C59AA5A}"/>
              </a:ext>
            </a:extLst>
          </p:cNvPr>
          <p:cNvCxnSpPr>
            <a:stCxn id="50" idx="2"/>
          </p:cNvCxnSpPr>
          <p:nvPr/>
        </p:nvCxnSpPr>
        <p:spPr>
          <a:xfrm flipH="1">
            <a:off x="1724729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0039A40-48BB-47A2-8992-EB711CF1DD81}"/>
              </a:ext>
            </a:extLst>
          </p:cNvPr>
          <p:cNvCxnSpPr>
            <a:cxnSpLocks/>
          </p:cNvCxnSpPr>
          <p:nvPr/>
        </p:nvCxnSpPr>
        <p:spPr>
          <a:xfrm>
            <a:off x="2313971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43177CC-4AD1-434D-B0D2-290FF39F7F64}"/>
              </a:ext>
            </a:extLst>
          </p:cNvPr>
          <p:cNvSpPr txBox="1"/>
          <p:nvPr/>
        </p:nvSpPr>
        <p:spPr>
          <a:xfrm>
            <a:off x="4414206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BD8004-4F62-4930-8C4E-05CEA74C62D9}"/>
              </a:ext>
            </a:extLst>
          </p:cNvPr>
          <p:cNvSpPr txBox="1"/>
          <p:nvPr/>
        </p:nvSpPr>
        <p:spPr>
          <a:xfrm>
            <a:off x="2918949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C58D8F1-C0D3-48F7-A133-85C2CD81A6D0}"/>
              </a:ext>
            </a:extLst>
          </p:cNvPr>
          <p:cNvSpPr txBox="1"/>
          <p:nvPr/>
        </p:nvSpPr>
        <p:spPr>
          <a:xfrm>
            <a:off x="1995429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9416724-1067-48FC-BCAD-F7E2E609B52A}"/>
              </a:ext>
            </a:extLst>
          </p:cNvPr>
          <p:cNvSpPr txBox="1"/>
          <p:nvPr/>
        </p:nvSpPr>
        <p:spPr>
          <a:xfrm>
            <a:off x="1685797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C2A1B59-7535-4CE7-9354-B87D619991BB}"/>
              </a:ext>
            </a:extLst>
          </p:cNvPr>
          <p:cNvSpPr txBox="1"/>
          <p:nvPr/>
        </p:nvSpPr>
        <p:spPr>
          <a:xfrm>
            <a:off x="2209166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3" name="流程图: 离页连接符 162">
            <a:extLst>
              <a:ext uri="{FF2B5EF4-FFF2-40B4-BE49-F238E27FC236}">
                <a16:creationId xmlns:a16="http://schemas.microsoft.com/office/drawing/2014/main" id="{6BE7A400-D593-4137-B064-D3A1CFC4CC3F}"/>
              </a:ext>
            </a:extLst>
          </p:cNvPr>
          <p:cNvSpPr/>
          <p:nvPr/>
        </p:nvSpPr>
        <p:spPr>
          <a:xfrm>
            <a:off x="6727600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流程图: 离页连接符 163">
            <a:extLst>
              <a:ext uri="{FF2B5EF4-FFF2-40B4-BE49-F238E27FC236}">
                <a16:creationId xmlns:a16="http://schemas.microsoft.com/office/drawing/2014/main" id="{FDC9895E-91B2-4990-8326-60324C5AAC22}"/>
              </a:ext>
            </a:extLst>
          </p:cNvPr>
          <p:cNvSpPr/>
          <p:nvPr/>
        </p:nvSpPr>
        <p:spPr>
          <a:xfrm>
            <a:off x="4011732" y="188271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流程图: 离页连接符 164">
            <a:extLst>
              <a:ext uri="{FF2B5EF4-FFF2-40B4-BE49-F238E27FC236}">
                <a16:creationId xmlns:a16="http://schemas.microsoft.com/office/drawing/2014/main" id="{3F242A8E-0963-4195-9F5C-0E138BF413AA}"/>
              </a:ext>
            </a:extLst>
          </p:cNvPr>
          <p:cNvSpPr/>
          <p:nvPr/>
        </p:nvSpPr>
        <p:spPr>
          <a:xfrm>
            <a:off x="2563259" y="3317504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651C8996-64DF-452D-ACBE-DD32E17DCB65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552F4AE-BF41-462A-A789-AA5AEEB4849E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EAF8F02-E0FA-4246-8DD3-9278448F549F}"/>
              </a:ext>
            </a:extLst>
          </p:cNvPr>
          <p:cNvSpPr/>
          <p:nvPr/>
        </p:nvSpPr>
        <p:spPr>
          <a:xfrm>
            <a:off x="106052" y="586224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(q,0,2)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BE74AAF2-A284-46E4-A7B9-4E6FC5BCF4C1}"/>
              </a:ext>
            </a:extLst>
          </p:cNvPr>
          <p:cNvSpPr/>
          <p:nvPr/>
        </p:nvSpPr>
        <p:spPr>
          <a:xfrm>
            <a:off x="97158" y="5518168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(q,0,1)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4AF7792-5638-4705-8FEA-C129C4A704DE}"/>
              </a:ext>
            </a:extLst>
          </p:cNvPr>
          <p:cNvSpPr/>
          <p:nvPr/>
        </p:nvSpPr>
        <p:spPr>
          <a:xfrm>
            <a:off x="5125546" y="5607209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A729CB7E-3541-4E66-84F0-6D35D6617FD1}"/>
              </a:ext>
            </a:extLst>
          </p:cNvPr>
          <p:cNvSpPr/>
          <p:nvPr/>
        </p:nvSpPr>
        <p:spPr>
          <a:xfrm>
            <a:off x="5284896" y="566815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4572BB7C-2635-4147-9C7A-9B947E6167A4}"/>
              </a:ext>
            </a:extLst>
          </p:cNvPr>
          <p:cNvSpPr/>
          <p:nvPr/>
        </p:nvSpPr>
        <p:spPr>
          <a:xfrm>
            <a:off x="5810123" y="567474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4BEC41E-467F-4749-A675-99F28DC07D67}"/>
              </a:ext>
            </a:extLst>
          </p:cNvPr>
          <p:cNvSpPr txBox="1"/>
          <p:nvPr/>
        </p:nvSpPr>
        <p:spPr>
          <a:xfrm>
            <a:off x="4789272" y="5627092"/>
            <a:ext cx="32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FA4A1BE-6EC9-459D-845D-8214F17FDA15}"/>
              </a:ext>
            </a:extLst>
          </p:cNvPr>
          <p:cNvSpPr txBox="1"/>
          <p:nvPr/>
        </p:nvSpPr>
        <p:spPr>
          <a:xfrm>
            <a:off x="4570174" y="618850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1932E62-50CC-4982-944E-A2BC4A51E316}"/>
              </a:ext>
            </a:extLst>
          </p:cNvPr>
          <p:cNvSpPr/>
          <p:nvPr/>
        </p:nvSpPr>
        <p:spPr>
          <a:xfrm>
            <a:off x="89213" y="6523863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F152D86-4244-4C06-A9E1-B4B51AF424C9}"/>
              </a:ext>
            </a:extLst>
          </p:cNvPr>
          <p:cNvSpPr/>
          <p:nvPr/>
        </p:nvSpPr>
        <p:spPr>
          <a:xfrm>
            <a:off x="95310" y="5172919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(q,0,0)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2045C5D-FFD4-4DC7-81EF-A8138F9ECA90}"/>
              </a:ext>
            </a:extLst>
          </p:cNvPr>
          <p:cNvSpPr/>
          <p:nvPr/>
        </p:nvSpPr>
        <p:spPr>
          <a:xfrm>
            <a:off x="105200" y="5172919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(q,1,1)</a:t>
            </a:r>
            <a:endParaRPr lang="zh-CN" altLang="en-US" dirty="0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F9F698D2-7CA6-4971-94D6-75E2B2DF0EC1}"/>
              </a:ext>
            </a:extLst>
          </p:cNvPr>
          <p:cNvSpPr/>
          <p:nvPr/>
        </p:nvSpPr>
        <p:spPr>
          <a:xfrm>
            <a:off x="6333953" y="565167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03548010-74D8-4FB7-8639-C853F0376988}"/>
              </a:ext>
            </a:extLst>
          </p:cNvPr>
          <p:cNvSpPr/>
          <p:nvPr/>
        </p:nvSpPr>
        <p:spPr>
          <a:xfrm>
            <a:off x="6799871" y="5659416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2EE0A1-271F-4489-AD3E-37FE99F0BC36}"/>
              </a:ext>
            </a:extLst>
          </p:cNvPr>
          <p:cNvSpPr/>
          <p:nvPr/>
        </p:nvSpPr>
        <p:spPr>
          <a:xfrm>
            <a:off x="7295928" y="566202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D9049D9-68A7-4FDE-82F0-ACBCE0F9199E}"/>
              </a:ext>
            </a:extLst>
          </p:cNvPr>
          <p:cNvSpPr/>
          <p:nvPr/>
        </p:nvSpPr>
        <p:spPr>
          <a:xfrm>
            <a:off x="7839925" y="568190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1C9F30E-2822-4FDC-A67F-8D9BB5A58DFD}"/>
              </a:ext>
            </a:extLst>
          </p:cNvPr>
          <p:cNvSpPr/>
          <p:nvPr/>
        </p:nvSpPr>
        <p:spPr>
          <a:xfrm>
            <a:off x="8383922" y="568190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2176DAF7-B8B2-48BA-9D6F-B5950B8BF57D}"/>
              </a:ext>
            </a:extLst>
          </p:cNvPr>
          <p:cNvSpPr/>
          <p:nvPr/>
        </p:nvSpPr>
        <p:spPr>
          <a:xfrm>
            <a:off x="8927919" y="567474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FFD1C3F2-C238-4F04-B611-1B7BB62052F8}"/>
              </a:ext>
            </a:extLst>
          </p:cNvPr>
          <p:cNvSpPr/>
          <p:nvPr/>
        </p:nvSpPr>
        <p:spPr>
          <a:xfrm>
            <a:off x="9454587" y="567210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93C880D-F3FA-47C5-BC35-D4DA85C5CAD7}"/>
              </a:ext>
            </a:extLst>
          </p:cNvPr>
          <p:cNvSpPr/>
          <p:nvPr/>
        </p:nvSpPr>
        <p:spPr>
          <a:xfrm>
            <a:off x="5145185" y="6154781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95212C2C-8337-48E7-A939-9A4D61B01C6F}"/>
              </a:ext>
            </a:extLst>
          </p:cNvPr>
          <p:cNvSpPr/>
          <p:nvPr/>
        </p:nvSpPr>
        <p:spPr>
          <a:xfrm>
            <a:off x="5304535" y="621572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766D2BAE-5159-476B-B3CF-F27F70000821}"/>
              </a:ext>
            </a:extLst>
          </p:cNvPr>
          <p:cNvSpPr/>
          <p:nvPr/>
        </p:nvSpPr>
        <p:spPr>
          <a:xfrm>
            <a:off x="5829762" y="6222319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073E128-FA28-484B-BCC8-067B84FC41A9}"/>
              </a:ext>
            </a:extLst>
          </p:cNvPr>
          <p:cNvSpPr/>
          <p:nvPr/>
        </p:nvSpPr>
        <p:spPr>
          <a:xfrm>
            <a:off x="1716676" y="496635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A4A9EFF-7D8A-42FD-98B0-299C739C10B2}"/>
              </a:ext>
            </a:extLst>
          </p:cNvPr>
          <p:cNvSpPr/>
          <p:nvPr/>
        </p:nvSpPr>
        <p:spPr>
          <a:xfrm>
            <a:off x="2131455" y="496635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1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0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0156 -0.0794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981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00026 -0.08033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28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 animBg="1"/>
      <p:bldP spid="40" grpId="0"/>
      <p:bldP spid="42" grpId="0" animBg="1"/>
      <p:bldP spid="43" grpId="0" animBg="1"/>
      <p:bldP spid="44" grpId="0" animBg="1"/>
      <p:bldP spid="45" grpId="0"/>
      <p:bldP spid="46" grpId="0" animBg="1"/>
      <p:bldP spid="50" grpId="0" animBg="1"/>
      <p:bldP spid="51" grpId="0" animBg="1"/>
      <p:bldP spid="52" grpId="0"/>
      <p:bldP spid="53" grpId="0" animBg="1"/>
      <p:bldP spid="54" grpId="0" animBg="1"/>
      <p:bldP spid="54" grpId="1" animBg="1"/>
      <p:bldP spid="55" grpId="0"/>
      <p:bldP spid="56" grpId="0" animBg="1"/>
      <p:bldP spid="57" grpId="0" animBg="1"/>
      <p:bldP spid="57" grpId="1" animBg="1"/>
      <p:bldP spid="81" grpId="0" animBg="1"/>
      <p:bldP spid="82" grpId="0" animBg="1"/>
      <p:bldP spid="83" grpId="0" animBg="1"/>
      <p:bldP spid="84" grpId="0" animBg="1"/>
      <p:bldP spid="91" grpId="0" animBg="1"/>
      <p:bldP spid="102" grpId="0"/>
      <p:bldP spid="103" grpId="0"/>
      <p:bldP spid="147" grpId="0"/>
      <p:bldP spid="148" grpId="0"/>
      <p:bldP spid="149" grpId="0"/>
      <p:bldP spid="150" grpId="0"/>
      <p:bldP spid="151" grpId="0"/>
      <p:bldP spid="163" grpId="0" animBg="1"/>
      <p:bldP spid="164" grpId="0" animBg="1"/>
      <p:bldP spid="165" grpId="0" animBg="1"/>
      <p:bldP spid="180" grpId="0" animBg="1"/>
      <p:bldP spid="181" grpId="0" animBg="1"/>
      <p:bldP spid="182" grpId="0" animBg="1"/>
      <p:bldP spid="186" grpId="0" animBg="1"/>
      <p:bldP spid="186" grpId="1" animBg="1"/>
      <p:bldP spid="187" grpId="0" animBg="1"/>
      <p:bldP spid="187" grpId="1" animBg="1"/>
      <p:bldP spid="167" grpId="0" animBg="1"/>
      <p:bldP spid="168" grpId="0" animBg="1"/>
      <p:bldP spid="168" grpId="1" animBg="1"/>
      <p:bldP spid="170" grpId="0" animBg="1"/>
      <p:bldP spid="170" grpId="1" animBg="1"/>
      <p:bldP spid="194" grpId="0" animBg="1"/>
      <p:bldP spid="194" grpId="1" animBg="1"/>
      <p:bldP spid="195" grpId="0" animBg="1"/>
      <p:bldP spid="195" grpId="1" animBg="1"/>
      <p:bldP spid="85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814346-36CA-4F6C-9B5E-C9F75D06AFE4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1040B-8C6A-4488-AFFA-68AC9736193B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3A80D0-8CD4-4AA9-8C4F-08DFC8BB6368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35131F-7A12-439A-A693-AD73AB3D28B8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D14DF-D0EB-4477-9C8C-97F7044B7CA0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BA7A7B-C060-4F46-8234-2D4959B529B3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1FDC9-8C10-439D-B736-C8BC33402819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4B369-ADF3-4F6E-9732-A394EF9FF3B2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5FB92D-CE4C-47CE-B09E-33B2C3986508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7964BD-516C-4671-A27D-45338B4846EC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168F6B-671A-4737-9055-6A37ADFBFACB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CE606A-179A-495D-A6CB-301F50B1C013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672838-D0AF-4A49-AC1C-84AD1909B3BD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BD7B52-5209-45EA-A12A-7D9DB0B03237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224167E-4558-4931-A912-964F2E76AAFD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9EC0A2E-491A-4E82-8FA1-159C726D75EF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388D06-1C07-469A-99CB-63D95A234CD9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A0DC22-7FF9-4C34-810F-325C497CBA4D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3AFD7-E802-4F06-915F-5C4B1A7BA59B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7ED730-A315-4BDA-8A3D-6724F4C3CC00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5030AA-35D3-4DDE-9288-F913447E29BA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D46BFF-18B2-488E-874A-439B066244E8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17D976AB-5F03-4378-95D6-0B1CF8198D51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454D556-2AB6-4FFF-B89D-C6C47944F890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6F8008-C91B-4113-B7BA-BEEB5085E792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2D1045-45C2-4186-B778-4B0AF235C513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261B08-2359-4EEC-BA66-90A7ABFC10B0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6055BB-8053-4F7E-8FD2-8FCE88CB4508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711014-4A7F-4D24-B652-8EEB2C75E542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F9115C46-67B8-48B6-AD16-5EECB106E020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954132-A2B9-42BE-BB41-5A92EF0C7B1A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606E98-676E-4A96-B44F-273B9EED3783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904F8F-D342-46C0-815B-CDBDD3E04BA9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00A354D6-3E04-42D2-8477-8636515BD9B0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AC0D2B-C459-4421-8DDD-728E2B351561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F5788E-21DB-4E8A-AEEE-2B28A7C7B5B1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2E63B704-6CB7-4F5E-AFE0-5818FCA73627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F077BF-6B2E-4A42-A51E-57A958B728F7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370D37-A52E-42C0-8543-5326F1FDD8CC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98AB9514-F141-4287-926B-055D830026E1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D8F5335D-E3A7-4508-B4D6-5D5A28FCF44D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43F0FE91-B14E-467D-9A2A-865EF4F094C2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6C847670-CADF-45A0-92FB-B2ADD966BA4E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184FB08D-2401-412D-BB66-EC76A0108B49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7967CED-C06F-4773-93DE-F9BC09D28761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0B1FFC46-29E3-4DCA-92D9-B26F5672656F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A368B8A-0A4E-4C39-BB64-0C4EE7617643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7925AAC-492D-47DA-A27B-4BB77D443829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FA905E-63ED-4EC6-8EA7-CD867AE2621B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7E3C9DC-E25F-4ACC-B43A-9D33D530702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CBFBB10-6B89-4C74-A7C2-D578020316D7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B493439-EBCB-4C9C-B5AE-75AECC797D26}"/>
              </a:ext>
            </a:extLst>
          </p:cNvPr>
          <p:cNvCxnSpPr>
            <a:stCxn id="40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FBEE4F3-4C35-4734-A0A7-BE7CF940B971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0B4CC8C-C579-489F-88F6-F0EDAB049F46}"/>
              </a:ext>
            </a:extLst>
          </p:cNvPr>
          <p:cNvCxnSpPr>
            <a:stCxn id="37" idx="2"/>
            <a:endCxn id="82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8C75709-29B1-4A8A-9DD7-B4C442A64E0F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61B592A-1C40-400A-8568-73AC2704166A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FB23AEF-7F2D-4F7B-BF25-96AFF0E0A8F2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EDB1628-A93A-46F2-B867-64C4DC1BE5C0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F0F1F4F-F937-4C18-B275-8B5B24F809AC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82744DC-F7F1-4B25-8C8D-175E221AE9E8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9" name="流程图: 离页连接符 128">
            <a:extLst>
              <a:ext uri="{FF2B5EF4-FFF2-40B4-BE49-F238E27FC236}">
                <a16:creationId xmlns:a16="http://schemas.microsoft.com/office/drawing/2014/main" id="{2F994412-F0FA-40E8-9C4A-A93B8BB59B94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流程图: 离页连接符 129">
            <a:extLst>
              <a:ext uri="{FF2B5EF4-FFF2-40B4-BE49-F238E27FC236}">
                <a16:creationId xmlns:a16="http://schemas.microsoft.com/office/drawing/2014/main" id="{665123F9-DDEE-4037-8FA6-3DF308E33AF8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1" name="流程图: 离页连接符 130">
            <a:extLst>
              <a:ext uri="{FF2B5EF4-FFF2-40B4-BE49-F238E27FC236}">
                <a16:creationId xmlns:a16="http://schemas.microsoft.com/office/drawing/2014/main" id="{C0FA3EA6-4CE8-485E-AF90-02A20A0B3CF4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流程图: 离页连接符 132">
            <a:extLst>
              <a:ext uri="{FF2B5EF4-FFF2-40B4-BE49-F238E27FC236}">
                <a16:creationId xmlns:a16="http://schemas.microsoft.com/office/drawing/2014/main" id="{C890B631-B035-40BD-ABA4-7AB324D1DB1F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E189E1-75CD-42A7-B316-859874FA3FDF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4267F4D-A168-4B2C-83A2-BB0859A817F8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B320C45-5CEB-4810-A086-99A1AA7A6AAC}"/>
              </a:ext>
            </a:extLst>
          </p:cNvPr>
          <p:cNvSpPr/>
          <p:nvPr/>
        </p:nvSpPr>
        <p:spPr>
          <a:xfrm>
            <a:off x="106052" y="588256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(q,0,2)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D8DFE8D-600B-4530-8845-AB97518504F3}"/>
              </a:ext>
            </a:extLst>
          </p:cNvPr>
          <p:cNvSpPr/>
          <p:nvPr/>
        </p:nvSpPr>
        <p:spPr>
          <a:xfrm>
            <a:off x="97158" y="5568968"/>
            <a:ext cx="1103095" cy="3446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(q,0,1)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EB76403-B6FF-4168-872C-E13545BA6337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8BB12ED-ADB9-4D51-A5EE-B23DDE862552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13AFB35C-D170-4581-8A08-9B0F98C357FC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D950E36B-FD44-46A2-BBE3-413D88F5341A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2104095-CDD7-4438-AE90-4DB2F22E136D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B7BE6BC-BD6F-4728-9D00-C714A41FB384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7E9DE46-012C-442B-A6B5-1302BDE13937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9AB0AB75-4846-4929-A4D7-A6920CB3E2AC}"/>
              </a:ext>
            </a:extLst>
          </p:cNvPr>
          <p:cNvSpPr/>
          <p:nvPr/>
        </p:nvSpPr>
        <p:spPr>
          <a:xfrm>
            <a:off x="716292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07ED25A5-5200-41C2-86E6-AB22E4320FA9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CA8EAF7-B4BC-43AD-89FA-61A0AF785A24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3F2B8D9C-D41E-4879-888B-2525A45EBA2F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C6CF139-2507-4191-B5FF-D09F482CEB64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5AD41F1-102A-49DE-8857-DD1D658D62AE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F1B8939-E27E-478A-BCF8-A029A114E44B}"/>
              </a:ext>
            </a:extLst>
          </p:cNvPr>
          <p:cNvSpPr/>
          <p:nvPr/>
        </p:nvSpPr>
        <p:spPr>
          <a:xfrm>
            <a:off x="5171534" y="6240020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8CDE505-8920-417D-B921-E4288EC8D49B}"/>
              </a:ext>
            </a:extLst>
          </p:cNvPr>
          <p:cNvSpPr/>
          <p:nvPr/>
        </p:nvSpPr>
        <p:spPr>
          <a:xfrm>
            <a:off x="5696761" y="624661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3E3F2A8-4BC2-4549-908F-B8E788A62427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00330A1-EC06-4217-B1FE-48AAA3572766}"/>
              </a:ext>
            </a:extLst>
          </p:cNvPr>
          <p:cNvSpPr/>
          <p:nvPr/>
        </p:nvSpPr>
        <p:spPr>
          <a:xfrm>
            <a:off x="106051" y="5576037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(q,2,2)</a:t>
            </a:r>
            <a:endParaRPr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988A95C4-C18D-4D2A-B505-74B59CC7AC84}"/>
              </a:ext>
            </a:extLst>
          </p:cNvPr>
          <p:cNvSpPr/>
          <p:nvPr/>
        </p:nvSpPr>
        <p:spPr>
          <a:xfrm>
            <a:off x="6203308" y="624661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B217EF0-46E2-4F30-AC9C-E47A0B39EBF2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F0FF018-0778-4810-9655-8A45272B0A9A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A24BB9C-81FC-4875-BF35-E62A2B8F08A2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9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00039 -0.0784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93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052 -0.079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1.25E-6 -0.079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75" grpId="0" animBg="1"/>
      <p:bldP spid="82" grpId="0" animBg="1"/>
      <p:bldP spid="118" grpId="0"/>
      <p:bldP spid="140" grpId="0" animBg="1"/>
      <p:bldP spid="151" grpId="0" animBg="1"/>
      <p:bldP spid="151" grpId="1" animBg="1"/>
      <p:bldP spid="152" grpId="0" animBg="1"/>
      <p:bldP spid="154" grpId="0" animBg="1"/>
      <p:bldP spid="162" grpId="0" animBg="1"/>
      <p:bldP spid="162" grpId="1" animBg="1"/>
      <p:bldP spid="163" grpId="0" animBg="1"/>
      <p:bldP spid="163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8" grpId="0" animBg="1"/>
      <p:bldP spid="1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矩形 253">
            <a:extLst>
              <a:ext uri="{FF2B5EF4-FFF2-40B4-BE49-F238E27FC236}">
                <a16:creationId xmlns:a16="http://schemas.microsoft.com/office/drawing/2014/main" id="{4A66E176-DD7F-4862-9533-AD209C52E912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AD8B32B-02D6-4621-8746-CC64E395BAD6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5C1FF86-BB0E-4D79-ACE0-8B9137C84AE4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0725D35-65EC-46AE-A48C-4DDE548D6B1E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89402206-6FD8-4E45-84D6-EB32D9E70089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681E5073-2A9F-4B96-8349-6E311FA2260C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8923AB08-2854-47F6-958A-2E5B381706FD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34D893D-E5CF-4C14-ADB5-B3D7E60CB835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AA8A74D1-8EE6-47CC-9AC9-17C63EAD8329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9F0A128-17C8-4259-9E72-9FCAC822BD15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72540AB-76DE-403F-9FB1-A601FD72FB52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E0C2703F-7B8E-4743-8ECD-D06B07159770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29848C1-A829-4E0C-8C2C-775702B9D1C6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720E7EEB-0423-4DCB-9375-553059C9448A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5F8F681E-1179-48D3-B712-A8C675EEC94D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69" name="箭头: 下 268">
            <a:extLst>
              <a:ext uri="{FF2B5EF4-FFF2-40B4-BE49-F238E27FC236}">
                <a16:creationId xmlns:a16="http://schemas.microsoft.com/office/drawing/2014/main" id="{E11E247F-C126-4235-B7F5-DBEC6B238F33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5611528D-DB10-4661-B268-B067EE42693F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BD02976-D88F-4DF6-AFA0-FC5633996D6B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A2844B1C-73DB-4059-B970-E7F0F6CA3676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8C4D2991-05AE-41AA-8AFE-87FAD0332720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219B4535-1F67-4622-BF86-3DB31B9D97FF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A3B5CFF-5026-424E-A9AB-1A6113E80E76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6" name="箭头: 下 275">
            <a:extLst>
              <a:ext uri="{FF2B5EF4-FFF2-40B4-BE49-F238E27FC236}">
                <a16:creationId xmlns:a16="http://schemas.microsoft.com/office/drawing/2014/main" id="{EBDEB486-0ACA-45FF-9CEF-3B4004B78FA5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77" name="箭头: 下 276">
            <a:extLst>
              <a:ext uri="{FF2B5EF4-FFF2-40B4-BE49-F238E27FC236}">
                <a16:creationId xmlns:a16="http://schemas.microsoft.com/office/drawing/2014/main" id="{0E43AC53-02B9-450E-AB8E-122DCB435C23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114E41-6AEC-4F0E-B4F0-776D410DA3DA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E3DAD05E-F8F8-412E-9B9B-9BF499692282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A84B518-C276-40B4-B2D7-352112B1D22E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BA033D96-1F9B-45AE-A8C1-1381E1D67D7B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C19065D5-5598-40C3-A25D-ADC97554217E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3" name="箭头: 下 282">
            <a:extLst>
              <a:ext uri="{FF2B5EF4-FFF2-40B4-BE49-F238E27FC236}">
                <a16:creationId xmlns:a16="http://schemas.microsoft.com/office/drawing/2014/main" id="{411820A8-F9BB-4EFD-986C-4FB8BDBD6C81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C7780C8-9FF9-4B4E-866E-1AC6B0D359D9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8792150-FF6A-483A-B322-BA1A74D331DE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6B685300-6EE6-4480-AAA4-7B23A288F623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7" name="箭头: 下 286">
            <a:extLst>
              <a:ext uri="{FF2B5EF4-FFF2-40B4-BE49-F238E27FC236}">
                <a16:creationId xmlns:a16="http://schemas.microsoft.com/office/drawing/2014/main" id="{A0E9424B-D3BF-4513-9675-2FC351E6AC96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B2275F1-0F24-4B83-83A7-4771FF2F8458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AE503411-1063-48DA-A9D4-218C09FDD4DE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0" name="箭头: 下 289">
            <a:extLst>
              <a:ext uri="{FF2B5EF4-FFF2-40B4-BE49-F238E27FC236}">
                <a16:creationId xmlns:a16="http://schemas.microsoft.com/office/drawing/2014/main" id="{8F62ACC8-7D34-4142-986F-15390AD41FA0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4365388B-B9E3-4EFC-A96B-7157F2409612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9617E92F-AB47-460D-931B-5E5A5DFD14F7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6972296-6BBC-4000-BB42-877E34E8ED1E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E9D3F675-EF3D-4A57-A092-1E871F8AC124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5" name="箭头: 下 294">
            <a:extLst>
              <a:ext uri="{FF2B5EF4-FFF2-40B4-BE49-F238E27FC236}">
                <a16:creationId xmlns:a16="http://schemas.microsoft.com/office/drawing/2014/main" id="{8381E7C3-6E93-4612-9952-292C5FBD641B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5284AE9F-CE2C-40F2-9EFB-D579F0820012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87881E85-3415-469F-87DB-54BBF751BE2C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B56708E6-0639-40DB-9CA2-5768D03738E6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9" name="箭头: 下 298">
            <a:extLst>
              <a:ext uri="{FF2B5EF4-FFF2-40B4-BE49-F238E27FC236}">
                <a16:creationId xmlns:a16="http://schemas.microsoft.com/office/drawing/2014/main" id="{0F239B41-A8AD-4755-82CE-960A743BB81A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08E3562E-F3DE-4BE0-9DC0-50F4486E37C0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1" name="箭头: 下 300">
            <a:extLst>
              <a:ext uri="{FF2B5EF4-FFF2-40B4-BE49-F238E27FC236}">
                <a16:creationId xmlns:a16="http://schemas.microsoft.com/office/drawing/2014/main" id="{2CC1799D-4687-431F-BD66-CF7AB07F5BF7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2" name="箭头: 下 301">
            <a:extLst>
              <a:ext uri="{FF2B5EF4-FFF2-40B4-BE49-F238E27FC236}">
                <a16:creationId xmlns:a16="http://schemas.microsoft.com/office/drawing/2014/main" id="{45274076-92CA-4074-9418-AF282A322A21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3" name="箭头: 下 302">
            <a:extLst>
              <a:ext uri="{FF2B5EF4-FFF2-40B4-BE49-F238E27FC236}">
                <a16:creationId xmlns:a16="http://schemas.microsoft.com/office/drawing/2014/main" id="{4EF643D5-51C4-40A8-8779-CB472AB7D6F7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B0B0041-09E4-4335-BE8B-10E122F38FA2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5" name="箭头: 下 304">
            <a:extLst>
              <a:ext uri="{FF2B5EF4-FFF2-40B4-BE49-F238E27FC236}">
                <a16:creationId xmlns:a16="http://schemas.microsoft.com/office/drawing/2014/main" id="{76D5474C-C4E5-4FD1-B11A-09744EA2353F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6" name="箭头: 下 305">
            <a:extLst>
              <a:ext uri="{FF2B5EF4-FFF2-40B4-BE49-F238E27FC236}">
                <a16:creationId xmlns:a16="http://schemas.microsoft.com/office/drawing/2014/main" id="{3E86FB76-345E-43B0-A051-241AD6E7698E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07" name="箭头: 下 306">
            <a:extLst>
              <a:ext uri="{FF2B5EF4-FFF2-40B4-BE49-F238E27FC236}">
                <a16:creationId xmlns:a16="http://schemas.microsoft.com/office/drawing/2014/main" id="{490677F5-E96C-4C49-AE91-141F5788BCD8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08" name="箭头: 下 307">
            <a:extLst>
              <a:ext uri="{FF2B5EF4-FFF2-40B4-BE49-F238E27FC236}">
                <a16:creationId xmlns:a16="http://schemas.microsoft.com/office/drawing/2014/main" id="{419C296C-8A59-4B37-9D97-86A4602FB786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09" name="箭头: 下 308">
            <a:extLst>
              <a:ext uri="{FF2B5EF4-FFF2-40B4-BE49-F238E27FC236}">
                <a16:creationId xmlns:a16="http://schemas.microsoft.com/office/drawing/2014/main" id="{73501BB6-8935-4089-9998-41478AC8C073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10" name="箭头: 下 309">
            <a:extLst>
              <a:ext uri="{FF2B5EF4-FFF2-40B4-BE49-F238E27FC236}">
                <a16:creationId xmlns:a16="http://schemas.microsoft.com/office/drawing/2014/main" id="{A1285D91-E447-4628-A5BE-06B9B8A1C653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11" name="箭头: 下 310">
            <a:extLst>
              <a:ext uri="{FF2B5EF4-FFF2-40B4-BE49-F238E27FC236}">
                <a16:creationId xmlns:a16="http://schemas.microsoft.com/office/drawing/2014/main" id="{9CDC4F96-B495-4633-9AAC-6E57E08FF4BF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1EC6FD08-139D-450F-980E-7475684D3FD1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47DD0151-F8CE-498C-A54C-CD43D3DC3F44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F48629AC-9459-4808-9A3F-707C4CDB7878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1DA0F2AA-1871-4C9A-BA87-833A025F9B5E}"/>
              </a:ext>
            </a:extLst>
          </p:cNvPr>
          <p:cNvCxnSpPr>
            <a:endCxn id="272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EFC9356-C853-417B-8A2E-CC5BD0506DE6}"/>
              </a:ext>
            </a:extLst>
          </p:cNvPr>
          <p:cNvCxnSpPr>
            <a:cxnSpLocks/>
            <a:stCxn id="270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4B3312C7-1154-4972-AC3B-78AD1CE28EE0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E28F2AD-886A-4C48-9AAB-0BD723E33B04}"/>
              </a:ext>
            </a:extLst>
          </p:cNvPr>
          <p:cNvCxnSpPr>
            <a:stCxn id="284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00E0C112-5436-4796-A90A-3B65F61B0EB9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C8E766-8D40-42A4-9E51-FE0D0E4FD6B7}"/>
              </a:ext>
            </a:extLst>
          </p:cNvPr>
          <p:cNvCxnSpPr>
            <a:stCxn id="281" idx="2"/>
            <a:endCxn id="308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486982EC-4B43-4592-A8E9-E80E4DAB670B}"/>
              </a:ext>
            </a:extLst>
          </p:cNvPr>
          <p:cNvCxnSpPr>
            <a:stCxn id="293" idx="2"/>
            <a:endCxn id="306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477D3116-4A22-4F17-9D24-CA4A10BDD3A7}"/>
              </a:ext>
            </a:extLst>
          </p:cNvPr>
          <p:cNvCxnSpPr>
            <a:cxnSpLocks/>
            <a:stCxn id="294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DB9B2610-5A7B-404F-8A40-C6ED8A917E0B}"/>
              </a:ext>
            </a:extLst>
          </p:cNvPr>
          <p:cNvCxnSpPr>
            <a:stCxn id="274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3D7D896E-50DB-452B-85CC-606DBA148E27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5C38C5DF-54A3-4A77-A38F-749AA8E130CD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2FC6D83E-6C50-4C9C-A322-3429C5422F92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B6BC1C4C-5100-4F54-9DD7-5DC00CCD0156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CCBE1E73-01FE-4789-9321-DC77E5BF0E99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30DFDBC-9FF4-448B-B3E6-433B5EC5A730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4F6C1F7-FE63-40C2-B5B4-B3EED6B445F2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17124D21-C5D6-4904-9692-63FDA1AB6CAF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81B52CAC-2B5E-4D0A-A3E6-B7784252847C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3" name="流程图: 离页连接符 332">
            <a:extLst>
              <a:ext uri="{FF2B5EF4-FFF2-40B4-BE49-F238E27FC236}">
                <a16:creationId xmlns:a16="http://schemas.microsoft.com/office/drawing/2014/main" id="{9EE5C611-A107-4C6B-8599-A18225482701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4" name="流程图: 离页连接符 333">
            <a:extLst>
              <a:ext uri="{FF2B5EF4-FFF2-40B4-BE49-F238E27FC236}">
                <a16:creationId xmlns:a16="http://schemas.microsoft.com/office/drawing/2014/main" id="{D999EAFB-3C25-4E8C-9516-3E176C853DE7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5" name="流程图: 离页连接符 334">
            <a:extLst>
              <a:ext uri="{FF2B5EF4-FFF2-40B4-BE49-F238E27FC236}">
                <a16:creationId xmlns:a16="http://schemas.microsoft.com/office/drawing/2014/main" id="{0077B2A8-97E0-4010-8758-A2B94A57BBE4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6" name="流程图: 离页连接符 335">
            <a:extLst>
              <a:ext uri="{FF2B5EF4-FFF2-40B4-BE49-F238E27FC236}">
                <a16:creationId xmlns:a16="http://schemas.microsoft.com/office/drawing/2014/main" id="{7A634DB9-9060-4EBA-90B5-F22FB94AF34A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7" name="流程图: 离页连接符 336">
            <a:extLst>
              <a:ext uri="{FF2B5EF4-FFF2-40B4-BE49-F238E27FC236}">
                <a16:creationId xmlns:a16="http://schemas.microsoft.com/office/drawing/2014/main" id="{A51AE0F1-DFA5-495C-B968-511A944D6BF2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C7949625-E274-413A-81E0-C696DE28CBA0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83F451D0-0241-4243-B98F-3D63B4C33ACB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62D302F3-F996-40F1-AC32-D6582E1BF528}"/>
              </a:ext>
            </a:extLst>
          </p:cNvPr>
          <p:cNvSpPr/>
          <p:nvPr/>
        </p:nvSpPr>
        <p:spPr>
          <a:xfrm>
            <a:off x="106052" y="588256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(q,0,2)</a:t>
            </a:r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1882C236-6F25-4961-B52B-2A3BD2ECADFD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D9387B11-2EFE-456F-9B54-35001382CCD8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8B20886D-D15E-4CF4-8FBA-5A1CCD85E44F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6A1D19B3-851C-4499-A126-2CCEB07A12EC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06416C2C-8E5D-4BFE-BCFF-68FC921F0EE4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F398EBBC-F3EC-4E9A-B94D-C0ADEFE2E553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435B7979-B23B-4887-B65F-DE59ADAC938A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83E42DA4-38BE-4DC6-8896-B412072F6134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3AD58230-6B9F-4970-9117-391997A09BE4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4C19EC4E-AFCE-4259-A153-24D53FBA8002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6AB2072F-1D74-4C14-8CEF-7D74B32821C8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865DCD86-13C1-4C8E-97BC-8F94738A8E25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BF592062-88CF-409E-8BAA-2934C718ADFD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34FFAC90-BDF2-423B-9097-2AF36FC419AD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1361DEC6-D621-42B8-88BC-B3B9062E4411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503D0C35-1A2B-4CFE-B17F-4DED6E33E866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7C09A7F5-0640-4DB6-ABD2-CB58CE8764F5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08F1B09D-599C-4E19-A3F2-BC9A47B2E232}"/>
              </a:ext>
            </a:extLst>
          </p:cNvPr>
          <p:cNvSpPr/>
          <p:nvPr/>
        </p:nvSpPr>
        <p:spPr>
          <a:xfrm>
            <a:off x="95546" y="5894482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(q,3,4)</a:t>
            </a:r>
            <a:endParaRPr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47D6DF2B-F93A-40F4-83DA-506335911C0A}"/>
              </a:ext>
            </a:extLst>
          </p:cNvPr>
          <p:cNvSpPr/>
          <p:nvPr/>
        </p:nvSpPr>
        <p:spPr>
          <a:xfrm>
            <a:off x="93654" y="5561244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(q,3,3)</a:t>
            </a:r>
            <a:endParaRPr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934B4634-DC86-4C6D-AED1-2EAE4290B0BA}"/>
              </a:ext>
            </a:extLst>
          </p:cNvPr>
          <p:cNvSpPr/>
          <p:nvPr/>
        </p:nvSpPr>
        <p:spPr>
          <a:xfrm>
            <a:off x="93653" y="5552023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(q,4,4)</a:t>
            </a:r>
            <a:endParaRPr lang="zh-CN" altLang="en-US" dirty="0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6C4FFAC9-9C5F-44DA-880B-B3B35F6DC53D}"/>
              </a:ext>
            </a:extLst>
          </p:cNvPr>
          <p:cNvSpPr/>
          <p:nvPr/>
        </p:nvSpPr>
        <p:spPr>
          <a:xfrm>
            <a:off x="5671627" y="627164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EF805EFE-FFFB-409E-8E6F-A57CDE812228}"/>
              </a:ext>
            </a:extLst>
          </p:cNvPr>
          <p:cNvSpPr/>
          <p:nvPr/>
        </p:nvSpPr>
        <p:spPr>
          <a:xfrm>
            <a:off x="5169988" y="626519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968A569B-8569-476B-9B4B-3373EB679CE3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F38DD46D-0BB1-4994-9559-D0B9BC4E0B07}"/>
              </a:ext>
            </a:extLst>
          </p:cNvPr>
          <p:cNvSpPr/>
          <p:nvPr/>
        </p:nvSpPr>
        <p:spPr>
          <a:xfrm>
            <a:off x="5172426" y="371942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12382 -0.0865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432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11888 -0.087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37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4" grpId="0" animBg="1"/>
      <p:bldP spid="295" grpId="0" animBg="1"/>
      <p:bldP spid="296" grpId="0"/>
      <p:bldP spid="297" grpId="0" animBg="1"/>
      <p:bldP spid="297" grpId="1" animBg="1"/>
      <p:bldP spid="298" grpId="0" animBg="1"/>
      <p:bldP spid="298" grpId="1" animBg="1"/>
      <p:bldP spid="299" grpId="0" animBg="1"/>
      <p:bldP spid="300" grpId="0"/>
      <p:bldP spid="306" grpId="0" animBg="1"/>
      <p:bldP spid="309" grpId="0" animBg="1"/>
      <p:bldP spid="310" grpId="0" animBg="1"/>
      <p:bldP spid="311" grpId="0" animBg="1"/>
      <p:bldP spid="314" grpId="0"/>
      <p:bldP spid="330" grpId="0"/>
      <p:bldP spid="331" grpId="0"/>
      <p:bldP spid="332" grpId="0"/>
      <p:bldP spid="337" grpId="0" animBg="1"/>
      <p:bldP spid="340" grpId="0" animBg="1"/>
      <p:bldP spid="348" grpId="0" animBg="1"/>
      <p:bldP spid="349" grpId="0" animBg="1"/>
      <p:bldP spid="363" grpId="0" animBg="1"/>
      <p:bldP spid="364" grpId="0" animBg="1"/>
      <p:bldP spid="364" grpId="1" animBg="1"/>
      <p:bldP spid="365" grpId="0" animBg="1"/>
      <p:bldP spid="365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EC6712A5-1A1F-4C8C-8860-AEB9EAFC64D6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B7D036F-22E3-45B4-BB99-01A24244C28A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DB29997-FEA3-47BB-BBB9-B11B2273F7D6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CD274C5-1914-4B6C-8D61-8C1BD06085E8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9B4DCD3-D7C3-4229-8EC6-1ECBFED90EEA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E0AFDEF-93AC-4897-B6AD-6AF1A4674EE3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F7E1D0-792F-450F-840F-8AD6CDEFF8B8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960625A-DB9F-4C88-833F-08FE035B27E0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D18E972-BC65-4907-94D4-14555EA5591E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1C3F7B8-30EB-4731-91B2-18017A01C027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3103830-689C-488B-A6A8-5BCDA7D583F8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87F9171-8B9B-4348-B2AB-5F212DA1043C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CDAB962-3CBF-4B4A-9E97-A1EC3A187034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81C1C53-13A3-4367-9F5B-CFCD69BF9102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9" name="箭头: 下 158">
            <a:extLst>
              <a:ext uri="{FF2B5EF4-FFF2-40B4-BE49-F238E27FC236}">
                <a16:creationId xmlns:a16="http://schemas.microsoft.com/office/drawing/2014/main" id="{13D910A7-A6A2-4C4C-A591-1367BDC3F42E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0" name="箭头: 下 159">
            <a:extLst>
              <a:ext uri="{FF2B5EF4-FFF2-40B4-BE49-F238E27FC236}">
                <a16:creationId xmlns:a16="http://schemas.microsoft.com/office/drawing/2014/main" id="{07E9FBAB-11E0-4D21-89E5-50CB53304C51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5A497EF-A6C7-4649-B50F-3540972A6BFA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D68CE60-4CC3-479F-BE3F-FCE6789F17A9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30D5318-9E76-41D7-B5C7-6C8BDFD4F64E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658B685-6DF6-4554-8745-2F35433DAA34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78331E1-34C4-4D01-BB9C-8DC5C7F9FD10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E4D85E4-AF20-415A-B133-7D1E8A3248AA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箭头: 下 166">
            <a:extLst>
              <a:ext uri="{FF2B5EF4-FFF2-40B4-BE49-F238E27FC236}">
                <a16:creationId xmlns:a16="http://schemas.microsoft.com/office/drawing/2014/main" id="{D0D3CE00-2BB4-436D-8F7D-776F11F4D517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8" name="箭头: 下 167">
            <a:extLst>
              <a:ext uri="{FF2B5EF4-FFF2-40B4-BE49-F238E27FC236}">
                <a16:creationId xmlns:a16="http://schemas.microsoft.com/office/drawing/2014/main" id="{55840365-3663-4D15-9270-49A1BBB7E1EB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8B952C1-F9E9-4947-9212-4785DD94A7B2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D72C36B-7F90-4A81-8C45-D4ADE85B9EED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DABD330-6F45-471E-B551-7D5E241888BA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4FE02BA-C43F-40D2-9D10-7AE98D33B668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BB09448-751E-4048-AA31-7EBB0A0B4E84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4" name="箭头: 下 173">
            <a:extLst>
              <a:ext uri="{FF2B5EF4-FFF2-40B4-BE49-F238E27FC236}">
                <a16:creationId xmlns:a16="http://schemas.microsoft.com/office/drawing/2014/main" id="{8C964D5C-5BEB-4241-8BEF-4F8F8ACFE3B9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4D1F369-1F69-424D-BA64-1AF686ECCDA8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E193CFE-8C29-497E-B906-BD357DC076DC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061FBDD-3C43-4868-887F-19CFD6A87707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8" name="箭头: 下 177">
            <a:extLst>
              <a:ext uri="{FF2B5EF4-FFF2-40B4-BE49-F238E27FC236}">
                <a16:creationId xmlns:a16="http://schemas.microsoft.com/office/drawing/2014/main" id="{DAF6ECFE-4742-4E3F-9AD3-C2537CA42503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1A6642A-DDD7-4143-BFFC-3D2C983A2B82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01A0C9C-A0EC-47EC-B5A7-E1C5C9604437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ECF76926-2E6F-407A-B9D2-805780D1277D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C721143-078D-4970-89D4-857CF5F13E6A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05A60EA-8420-4502-A8ED-1AFB2070937F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6F31763-34EA-4F14-B215-3964164A5F69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BB40534-BF91-41BF-8ED4-F4330A1033FC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6" name="箭头: 下 185">
            <a:extLst>
              <a:ext uri="{FF2B5EF4-FFF2-40B4-BE49-F238E27FC236}">
                <a16:creationId xmlns:a16="http://schemas.microsoft.com/office/drawing/2014/main" id="{2BE21620-BFFE-4380-9D69-10B0BB84BBE7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AB70592-AD23-4DF3-A65B-159DE6E99C15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ED620F8-583D-4E56-B762-55F38120A735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34FAEAFE-114B-4C01-8190-F5960B5F9535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0" name="箭头: 下 189">
            <a:extLst>
              <a:ext uri="{FF2B5EF4-FFF2-40B4-BE49-F238E27FC236}">
                <a16:creationId xmlns:a16="http://schemas.microsoft.com/office/drawing/2014/main" id="{9FD88945-2A60-4CEF-A10A-415867877F0D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0153DB7-FB8C-4AC5-932A-EEE2C65A06B9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箭头: 下 191">
            <a:extLst>
              <a:ext uri="{FF2B5EF4-FFF2-40B4-BE49-F238E27FC236}">
                <a16:creationId xmlns:a16="http://schemas.microsoft.com/office/drawing/2014/main" id="{0CBDC02A-4B16-4686-B348-E71CC2009E57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3" name="箭头: 下 192">
            <a:extLst>
              <a:ext uri="{FF2B5EF4-FFF2-40B4-BE49-F238E27FC236}">
                <a16:creationId xmlns:a16="http://schemas.microsoft.com/office/drawing/2014/main" id="{F44B3C2E-3B91-4B15-990C-F6DE9B300FA3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4" name="箭头: 下 193">
            <a:extLst>
              <a:ext uri="{FF2B5EF4-FFF2-40B4-BE49-F238E27FC236}">
                <a16:creationId xmlns:a16="http://schemas.microsoft.com/office/drawing/2014/main" id="{5953BF14-B4FB-4001-99E4-C54EB1817D42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5" name="箭头: 下 194">
            <a:extLst>
              <a:ext uri="{FF2B5EF4-FFF2-40B4-BE49-F238E27FC236}">
                <a16:creationId xmlns:a16="http://schemas.microsoft.com/office/drawing/2014/main" id="{3CE17145-D766-4AF5-8E00-F83D89B655F0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6" name="箭头: 下 195">
            <a:extLst>
              <a:ext uri="{FF2B5EF4-FFF2-40B4-BE49-F238E27FC236}">
                <a16:creationId xmlns:a16="http://schemas.microsoft.com/office/drawing/2014/main" id="{A487F97D-A224-45CA-9C94-2277D950F1B8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7" name="箭头: 下 196">
            <a:extLst>
              <a:ext uri="{FF2B5EF4-FFF2-40B4-BE49-F238E27FC236}">
                <a16:creationId xmlns:a16="http://schemas.microsoft.com/office/drawing/2014/main" id="{40715DDC-F3FB-449A-866E-04052E9B5005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8" name="箭头: 下 197">
            <a:extLst>
              <a:ext uri="{FF2B5EF4-FFF2-40B4-BE49-F238E27FC236}">
                <a16:creationId xmlns:a16="http://schemas.microsoft.com/office/drawing/2014/main" id="{004F305D-FB0C-40F9-8E31-3144F51F5316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99" name="箭头: 下 198">
            <a:extLst>
              <a:ext uri="{FF2B5EF4-FFF2-40B4-BE49-F238E27FC236}">
                <a16:creationId xmlns:a16="http://schemas.microsoft.com/office/drawing/2014/main" id="{92D38BAD-56EB-4C56-8073-3B5D5B7D4EC5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0" name="箭头: 下 199">
            <a:extLst>
              <a:ext uri="{FF2B5EF4-FFF2-40B4-BE49-F238E27FC236}">
                <a16:creationId xmlns:a16="http://schemas.microsoft.com/office/drawing/2014/main" id="{0DBF4570-650C-4EF8-9595-3DEBED37398D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1" name="箭头: 下 200">
            <a:extLst>
              <a:ext uri="{FF2B5EF4-FFF2-40B4-BE49-F238E27FC236}">
                <a16:creationId xmlns:a16="http://schemas.microsoft.com/office/drawing/2014/main" id="{3363939F-9996-4591-B574-D127861448E0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2" name="箭头: 下 201">
            <a:extLst>
              <a:ext uri="{FF2B5EF4-FFF2-40B4-BE49-F238E27FC236}">
                <a16:creationId xmlns:a16="http://schemas.microsoft.com/office/drawing/2014/main" id="{E50FDE67-E104-49B8-8BE6-96A493FA5D66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BFF9EAF-E0FB-426E-B58A-01FBD1D8044D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E9DC9A3-737D-4F22-8AD5-357CBF3C2E44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065088F-84D5-4645-9F67-B4CAA355A1C3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A2DD7E3F-2CE1-451B-A97B-62B570B961A6}"/>
              </a:ext>
            </a:extLst>
          </p:cNvPr>
          <p:cNvCxnSpPr>
            <a:endCxn id="163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1755CDAC-BDB9-4E79-8BBD-534BD07B03C4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829C282-D286-4A14-8ECE-AC17B993968E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052C53E5-6BBE-4A04-B4A7-1933981E029E}"/>
              </a:ext>
            </a:extLst>
          </p:cNvPr>
          <p:cNvCxnSpPr>
            <a:stCxn id="175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69AFA61-1EA8-4031-AD16-ADCCC355DB41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71D0313-869F-4E5D-B179-C8180B96D55F}"/>
              </a:ext>
            </a:extLst>
          </p:cNvPr>
          <p:cNvCxnSpPr>
            <a:stCxn id="172" idx="2"/>
            <a:endCxn id="199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C5AB9D2A-A1A8-4DB8-AEAD-1FEB7B7A64C0}"/>
              </a:ext>
            </a:extLst>
          </p:cNvPr>
          <p:cNvCxnSpPr>
            <a:stCxn id="184" idx="2"/>
            <a:endCxn id="197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263DC06-9F8C-40C1-9351-8B02D65F64E6}"/>
              </a:ext>
            </a:extLst>
          </p:cNvPr>
          <p:cNvCxnSpPr>
            <a:cxnSpLocks/>
            <a:stCxn id="185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46674D2-E3AF-4165-BF21-7EC970C0BC70}"/>
              </a:ext>
            </a:extLst>
          </p:cNvPr>
          <p:cNvCxnSpPr>
            <a:stCxn id="165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5CBE258-86BC-4222-BFA4-732AB12BA8F6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763F0F48-A197-49FF-B750-5D6D0237265A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70A987A-B231-4745-A285-1B05314A5BC2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D26BBAC-B92D-4931-B751-8B28423BF3D2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42AD74F0-37E0-4BC3-A2D8-49643622D8E1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4F440DBB-D46C-4D3C-B286-73E235474439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38E129E-305F-4CD1-ADAD-A031BFD6A175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3436020-5AC3-4DCD-8EEE-0B5B2BCD2186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2AE5E47-6392-4254-B00A-EA45772C1698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24" name="流程图: 离页连接符 223">
            <a:extLst>
              <a:ext uri="{FF2B5EF4-FFF2-40B4-BE49-F238E27FC236}">
                <a16:creationId xmlns:a16="http://schemas.microsoft.com/office/drawing/2014/main" id="{3870B806-FB9C-4929-8806-2EFCEB48EC83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流程图: 离页连接符 224">
            <a:extLst>
              <a:ext uri="{FF2B5EF4-FFF2-40B4-BE49-F238E27FC236}">
                <a16:creationId xmlns:a16="http://schemas.microsoft.com/office/drawing/2014/main" id="{5099369B-0603-4D1E-BB48-649B69A89364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6" name="流程图: 离页连接符 225">
            <a:extLst>
              <a:ext uri="{FF2B5EF4-FFF2-40B4-BE49-F238E27FC236}">
                <a16:creationId xmlns:a16="http://schemas.microsoft.com/office/drawing/2014/main" id="{5C55FB11-A1B5-4CD7-B0C4-47B4F11FD8D8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7" name="流程图: 离页连接符 226">
            <a:extLst>
              <a:ext uri="{FF2B5EF4-FFF2-40B4-BE49-F238E27FC236}">
                <a16:creationId xmlns:a16="http://schemas.microsoft.com/office/drawing/2014/main" id="{5A0559EB-3DE0-4AB0-BD79-CD5C10512AB3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8" name="流程图: 离页连接符 227">
            <a:extLst>
              <a:ext uri="{FF2B5EF4-FFF2-40B4-BE49-F238E27FC236}">
                <a16:creationId xmlns:a16="http://schemas.microsoft.com/office/drawing/2014/main" id="{09B47656-60F0-4E8E-ABDA-8942AFCECCF4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EDC10F5E-A5CE-471B-AE3F-5CEBB7F4906C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B21934D-6055-43F2-995A-6A6637ED863B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5D4D7B8-403F-4B02-8F9A-DA22F039C362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92F5F84-A553-441E-BF54-061487EEFEF4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6498496-83FF-450B-97E0-0E63E5E75C1F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BDD79C97-028D-4C28-8962-695782C6B6BF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DB80610-544A-456B-A839-329A7745EED1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E1AAAEE2-46EC-4A94-ADAA-59D4B02FD21C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7A11ABA-056E-47A9-9C6F-83E1F1CF42DC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BDDDC515-3D6B-480A-90AF-CAD30201993E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C120D7D7-5F30-4535-9312-2BA8DABB5E72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ECC0504A-6700-4241-B9CE-0020BBEC06F0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8FA788C7-23E2-418C-B902-FC8E6FC8EA24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7DADDB1-BAE6-43E9-A75D-890A928C8B9A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1499003A-F5EB-4B07-88BB-855053C4E035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DE7A0153-893D-4E6F-88A4-30C5844470D1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AD2CB604-F8B4-4A26-9C5A-EFC8B9FEA890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2AD4CD3-AA1E-4AE1-8568-5826900AE662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56CE2B2B-BF94-4C4C-8F5A-669C512EFE7F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D5FFCBF3-3CC0-426F-A154-A1C6500D4D0F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898921A-46BE-44E4-8143-4270FC2B76DF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E3DCB01A-9AEE-4F08-B6A8-DBBDCBF83432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51449B30-1C15-4321-B455-8AB417220D89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42CF7740-675A-4F22-B3B2-182D4543AB64}"/>
              </a:ext>
            </a:extLst>
          </p:cNvPr>
          <p:cNvSpPr/>
          <p:nvPr/>
        </p:nvSpPr>
        <p:spPr>
          <a:xfrm>
            <a:off x="6215953" y="622086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4ED07DBB-283C-450F-9AE4-5C3BF59CDF19}"/>
              </a:ext>
            </a:extLst>
          </p:cNvPr>
          <p:cNvSpPr/>
          <p:nvPr/>
        </p:nvSpPr>
        <p:spPr>
          <a:xfrm>
            <a:off x="6681871" y="6228606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9EE3B835-867B-479E-8745-D5784B144A87}"/>
              </a:ext>
            </a:extLst>
          </p:cNvPr>
          <p:cNvSpPr/>
          <p:nvPr/>
        </p:nvSpPr>
        <p:spPr>
          <a:xfrm>
            <a:off x="7167768" y="6231215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4BAC00C-685D-4F38-8AF2-584E67BFEAEA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25BBAA38-5631-4842-B329-D6450DB526D7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C2C15996-2306-4411-A1CB-93180BFFC51C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7559FFA7-366B-4F62-B088-4BAA94236FEA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6670C4E9-890D-4048-8F45-8DD140D40951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4.79167E-6 -0.078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1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0013 -0.0791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95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0026 -0.075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379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13 -0.076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4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00326 -0.0773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386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5" grpId="1" animBg="1"/>
      <p:bldP spid="235" grpId="2" animBg="1"/>
      <p:bldP spid="237" grpId="0" animBg="1"/>
      <p:bldP spid="238" grpId="0" animBg="1"/>
      <p:bldP spid="238" grpId="1" animBg="1"/>
      <p:bldP spid="239" grpId="0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3" grpId="0" animBg="1"/>
      <p:bldP spid="264" grpId="0" animBg="1"/>
      <p:bldP spid="265" grpId="0" animBg="1"/>
      <p:bldP spid="2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3A8E39-4437-44EA-A8E5-A76AE0CD72C1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4D893E-E7BE-4A77-A15C-7151260A58FD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B94B03-90BA-4ED8-B09C-877678AFB833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D017CF-255F-4102-93FD-B9DEF7512723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4DAA31-16CA-4C7D-92C2-197205A48AB1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841BF-0025-4DFD-9247-AAB619965053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9B6EC-0FBF-4A45-8432-1AEC67859936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6052B-4416-436D-93E2-B5466214B686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26282A-CFA3-4E6D-A994-5ACFBB6F1DC1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B523F-4777-4105-B806-6CE4B7BCFC7F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03D68F-E25D-4254-912D-DE8BE169571F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CE9670-BDBC-4643-A509-4196C8F566D1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BFFE2F-425F-4780-863B-F049FE376C4E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47A641-95B9-4287-AF4C-005BE07E22D6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27BD0DF-0DAD-45E5-9307-F1E4655BD9FD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2C845A5-81F0-4B2F-81EA-C6DEA801F694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77DAC7-14AF-4646-ADF3-C18F0AC1109A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16DC6D-B1A6-43D0-8651-A105AD0D4E99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A0A08B-184A-4E86-AE5C-52B4D8FC24F1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74D8F5-350A-4E8E-904A-7C8EEA56CB57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FFB31E0-FF44-43B2-BA9C-EF3F10A5BBFE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50E9B6-8AA4-4506-BF58-6FC52EF9DB56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C253290-1D2B-4E8F-B37D-EF8473D8F6C0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F9F0D2B-CCF6-4699-A7F5-1C4D9A974BA7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FD9AF7-821B-4960-A597-9C018330D6F1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3D88882-D6DE-4A17-B9F5-9EB4AA8FD57B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FA7E47-97A3-4980-A483-52D250A05A08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9961AD-D8FD-485C-9675-C55C5D89D256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9541F7-C8D9-4FCE-9F87-6A6A7C9E3D2E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DEAF1002-29F7-4F9B-A35D-8130E28B9A0F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874B92-8C1B-4CA1-A3DA-EA25B8D0E01D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2CE9BC-BCD0-4271-A383-A686BFDA6A81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DF224D-F613-43A2-8D02-BB4547E2D346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EE2C2BC-0C1E-4048-B485-19E7604A1370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8FF6D5-5F36-435B-907A-8998C77282A0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283E86-CE39-41F4-B2A7-21F05593CE2B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96E7A070-9685-47A3-9B10-6E73580E9DB6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3F8279-9B15-4FAE-8D7C-8F2AF90958E4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04188B5-5FC5-46C6-92D0-47310E460C8D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412A25-1ED9-486A-AC47-B4A9322C39CC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BDAB99-3917-4777-ACD7-9504474DE988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2534E5C-8072-41E6-A337-C0F72B109BB5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37BB45-E2EE-4AA6-B37C-48CFB433650C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51A876B-C547-4CB3-B77B-59E306F47FAB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D4CCA3-3F8D-4A0D-89D8-8679C658D218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481EA080-794E-473F-8677-DA82B4C51802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77EB84-92DE-48F4-843D-789E966761FB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30211E4C-A562-46ED-A463-6F786AAE6112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BFC8408C-5C38-450F-AF61-087E122CB119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F9488E92-F3B6-4337-BD8E-73365B6B5AA7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2255143-EC50-4BAD-A595-EBAA08CF4093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40EF7013-F440-44A6-94D5-E8D2341559AB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68168B79-15E9-4FF7-868F-EC71D15D1CAB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EB3B50E4-878B-4166-A78B-E6B5EC500204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FDC748DA-A720-4972-9CEB-9925A8AA0D7F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D1D15AE1-CCB1-4BA8-806F-8E2C61DC18BA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25CB64BE-362F-4DF2-83BA-DC18A08F9E2E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9EB15EF-3FBD-4245-B62D-676B5E114CB0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29E0F5-0E30-4C07-8183-E646037EA7E8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49CD3AA-373A-46E5-A064-8B06A25C5F80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5BBFE29-9D7F-4E45-870F-9865A5B2EAA7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0C5786F-47EE-40DB-AE1D-DCFA434C5CD2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03261D-56E9-4842-AF77-A8810883E06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A5B2592-DB67-4633-AD75-B6E27426FA03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D94B32-BEB6-43BD-96A8-64EA9C787950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BB449F9-1516-4907-8BD8-D5F2D5453C95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C95A49A-8AEE-4E63-A28D-22C7EC0A9200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7D28CC6-2938-4328-8182-2A51EFF4E2FE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61B7C56-4A5A-4B9C-B842-748F74600AD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9692F55-0A10-4E93-A6CD-38C6CDB317A1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390A7E8-7315-47F9-A6F7-9AC7587CF8B1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CF91F9C-4F7B-497F-8ABE-97C8DAABD670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B9B3300-BB1A-4CD4-AC2D-F69FD36A854A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5F9ACD-7098-42F2-AB50-C9B076D6AA26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689177D-AB50-4E98-A628-31C5F6AC3A62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DBDE56-0BA5-4F97-A414-1497AA8491D5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7B8018-D1CE-418A-95CB-E8E376057861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3F7E5F-4FFD-4544-91B8-862748A9A530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7425E81-A2AD-4F4F-81DA-E1EF5944D7C6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86A2CE25-F32B-42CF-B3E2-BD065A2B54A3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87F6EC01-71FB-49BC-8C1A-D1E29AD75A70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3ABBE7DB-8122-4F07-8A25-A4A40BECC7D1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6EEA5EC3-09E8-400E-8EA7-5D6E3829EE00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45C75DB4-7BD4-4E72-B4A1-3EA0A64B53D7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FC7E19-C07D-4EDE-91C6-4C10D01D1F09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4889C70-32EC-48DD-BA7E-859E862AF534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AFCBB47-A238-4ADE-9448-A5ED39B45A5E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DD2C368-A101-4DEC-BB03-C7E829A91BC1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C86DE28-8DD0-4444-914B-915DE92E092C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C0039F5-A0D1-4B68-88D6-F0E1061FCE87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E472C92-C3BF-4AFD-AFE3-854A36816A97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C29BEC7-6184-4EBE-9BA2-46A60A663E52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162F431-BE65-47D6-97B6-C6546A37A894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3F98C07-FED5-4CBF-96EF-F7DC23AC3FFB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8576DD8-5055-4A8E-AAD0-D52B076AB79C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1502A98-5B77-4E3D-A3D8-646D7373A9FF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DBF8097-3305-45B0-9511-4E1134FA7CE2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0A6FAE4-BC58-4A1B-B689-D2659195EFA9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0462EDE-37F2-44F1-84B8-93A6F1E69217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2DF5F6A-BDF2-443A-940E-8C808C9B94B0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892DD27-A54F-4666-B5CC-66210A38A1F2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193212F-F135-4FCC-8D9E-3AB303A5D857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330E023-0DF4-4F47-A15C-2C10F401F2CC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3881F06-3F78-4391-B54D-5A7F91BCDDE0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89F8B76-DC3F-435C-A7FA-5C3605FC7B4A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ADD1FCB-B720-415C-ADF9-CD6232882AD3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4C98153-5F7C-4130-B270-EF9821A2B18A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B4C2557-5E3C-4822-B64C-E1483B69A721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2CCE2A5-3F00-4DC9-82FD-567BE409A7F6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3947355-470C-4794-BC0B-A4986213CF01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2D7D02D-D309-4DC3-95CD-18A2F5AFE4AF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7479367-A1A1-4D34-99F3-56B79488F684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5669035-24A1-4F32-8246-B76FD9EBF709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46D3F8A-A94C-4B8C-9165-AC4C84C22229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23CDDDE-F687-4A31-9DD5-5E7A142302C8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C19B8EA-DBAB-4B40-BB5A-04C0B8F56CE1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06D9AD-4333-44F8-AF0C-BA622935FFFA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箭头: 下 121">
            <a:extLst>
              <a:ext uri="{FF2B5EF4-FFF2-40B4-BE49-F238E27FC236}">
                <a16:creationId xmlns:a16="http://schemas.microsoft.com/office/drawing/2014/main" id="{8D18B05D-5315-4FDD-9542-62B9C243D6F7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3" name="箭头: 下 122">
            <a:extLst>
              <a:ext uri="{FF2B5EF4-FFF2-40B4-BE49-F238E27FC236}">
                <a16:creationId xmlns:a16="http://schemas.microsoft.com/office/drawing/2014/main" id="{4BA516B7-67C5-4137-85EF-BB1BFC12FDC2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9A9477E-29F7-4B33-A97B-46A6C2F73878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44A1886-9716-4B82-BE23-9B96B8956AFC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3E43412-170F-42D2-BFD2-E2524AFB8DE1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9533B34-79D4-44B4-9217-E16AADE7E9F2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CDB09FB-A256-4859-92B0-EA40B0F6A2F1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2F1183B-87D1-4B31-AEBE-BDE9D553BB2A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614CEEA-5EF7-4960-BF6A-4C6B64404CFE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0" name="箭头: 下 139">
            <a:extLst>
              <a:ext uri="{FF2B5EF4-FFF2-40B4-BE49-F238E27FC236}">
                <a16:creationId xmlns:a16="http://schemas.microsoft.com/office/drawing/2014/main" id="{1A092855-FDC7-474E-8FE7-286F48179F79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1" name="箭头: 下 140">
            <a:extLst>
              <a:ext uri="{FF2B5EF4-FFF2-40B4-BE49-F238E27FC236}">
                <a16:creationId xmlns:a16="http://schemas.microsoft.com/office/drawing/2014/main" id="{5E8F2512-A896-429B-BD3A-9015D2D270A0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2" name="箭头: 下 141">
            <a:extLst>
              <a:ext uri="{FF2B5EF4-FFF2-40B4-BE49-F238E27FC236}">
                <a16:creationId xmlns:a16="http://schemas.microsoft.com/office/drawing/2014/main" id="{EEFF502F-58BD-46A9-B704-E4E4B96E4C8D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43" name="箭头: 下 142">
            <a:extLst>
              <a:ext uri="{FF2B5EF4-FFF2-40B4-BE49-F238E27FC236}">
                <a16:creationId xmlns:a16="http://schemas.microsoft.com/office/drawing/2014/main" id="{8D11BC6D-F755-4A9E-98F2-B68085E6EE43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4" name="箭头: 下 143">
            <a:extLst>
              <a:ext uri="{FF2B5EF4-FFF2-40B4-BE49-F238E27FC236}">
                <a16:creationId xmlns:a16="http://schemas.microsoft.com/office/drawing/2014/main" id="{97CB9E51-D722-4CC5-BB32-394491A0F88D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7" name="箭头: 下 146">
            <a:extLst>
              <a:ext uri="{FF2B5EF4-FFF2-40B4-BE49-F238E27FC236}">
                <a16:creationId xmlns:a16="http://schemas.microsoft.com/office/drawing/2014/main" id="{C917202E-FB05-47F4-8A8A-09AE7E5AEEF6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E69CFCB-FA07-4A0F-858C-371276C32707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0EB462D-8FFC-41B4-9E5F-08DD6531205A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6E63D13-2A93-4B1C-806C-6EE5158607F2}"/>
              </a:ext>
            </a:extLst>
          </p:cNvPr>
          <p:cNvCxnSpPr>
            <a:stCxn id="117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9DD5A53-0BDE-45D9-B244-B16F05EA101E}"/>
              </a:ext>
            </a:extLst>
          </p:cNvPr>
          <p:cNvCxnSpPr>
            <a:stCxn id="125" idx="2"/>
            <a:endCxn id="142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92FA9CA-5B7F-4844-B1DB-BE32A4A8278A}"/>
              </a:ext>
            </a:extLst>
          </p:cNvPr>
          <p:cNvCxnSpPr>
            <a:stCxn id="126" idx="2"/>
            <a:endCxn id="144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BD3E537-231E-40B6-A387-333FB76A836F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A4CB74D-A8E5-45DB-A1BA-29E7FC4E0CA9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1C5856-D746-4FC6-8C03-434F6CAE098F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2FDC055-D505-4421-B65D-B747433407A5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FDB4B8A-6775-4587-8023-48BB3F2164E2}"/>
              </a:ext>
            </a:extLst>
          </p:cNvPr>
          <p:cNvSpPr/>
          <p:nvPr/>
        </p:nvSpPr>
        <p:spPr>
          <a:xfrm>
            <a:off x="103366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(q,5,8)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26643FB-13BF-4154-B2A9-9E9CEFA23D77}"/>
              </a:ext>
            </a:extLst>
          </p:cNvPr>
          <p:cNvSpPr/>
          <p:nvPr/>
        </p:nvSpPr>
        <p:spPr>
          <a:xfrm>
            <a:off x="95052" y="5848537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(q,5,6)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0BB5896-DC0A-4FD2-A073-8834C107C9C7}"/>
              </a:ext>
            </a:extLst>
          </p:cNvPr>
          <p:cNvSpPr/>
          <p:nvPr/>
        </p:nvSpPr>
        <p:spPr>
          <a:xfrm>
            <a:off x="82846" y="552160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(q,5,5)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30DF61A-B723-4AE9-8CF5-CD9F51529757}"/>
              </a:ext>
            </a:extLst>
          </p:cNvPr>
          <p:cNvSpPr/>
          <p:nvPr/>
        </p:nvSpPr>
        <p:spPr>
          <a:xfrm>
            <a:off x="106052" y="5529896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(q,6,6)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35D7142-B424-41BB-8960-E3D16BC09C81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80B6273B-52A5-4F55-B04B-7AB4D37AFBF2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20612 -0.07569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79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1042 -0.0791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3958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6" grpId="0" animBg="1"/>
      <p:bldP spid="96" grpId="1" animBg="1"/>
      <p:bldP spid="97" grpId="0" animBg="1"/>
      <p:bldP spid="107" grpId="0" animBg="1"/>
      <p:bldP spid="107" grpId="1" animBg="1"/>
      <p:bldP spid="108" grpId="0" animBg="1"/>
      <p:bldP spid="108" grpId="1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/>
      <p:bldP spid="125" grpId="0" animBg="1"/>
      <p:bldP spid="126" grpId="0" animBg="1"/>
      <p:bldP spid="127" grpId="0"/>
      <p:bldP spid="132" grpId="0" animBg="1"/>
      <p:bldP spid="132" grpId="1" animBg="1"/>
      <p:bldP spid="133" grpId="0"/>
      <p:bldP spid="134" grpId="0" animBg="1"/>
      <p:bldP spid="134" grpId="1" animBg="1"/>
      <p:bldP spid="140" grpId="0" animBg="1"/>
      <p:bldP spid="141" grpId="0" animBg="1"/>
      <p:bldP spid="142" grpId="0" animBg="1"/>
      <p:bldP spid="143" grpId="0" animBg="1"/>
      <p:bldP spid="144" grpId="0" animBg="1"/>
      <p:bldP spid="147" grpId="0" animBg="1"/>
      <p:bldP spid="149" grpId="0"/>
      <p:bldP spid="158" grpId="0"/>
      <p:bldP spid="159" grpId="0"/>
      <p:bldP spid="160" grpId="0"/>
      <p:bldP spid="161" grpId="0"/>
      <p:bldP spid="165" grpId="0" animBg="1"/>
      <p:bldP spid="166" grpId="0" animBg="1"/>
      <p:bldP spid="167" grpId="0" animBg="1"/>
      <p:bldP spid="167" grpId="1" animBg="1"/>
      <p:bldP spid="168" grpId="0" animBg="1"/>
      <p:bldP spid="168" grpId="1" animBg="1"/>
      <p:bldP spid="169" grpId="0" animBg="1"/>
      <p:bldP spid="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635E3C-B86C-4D03-9EAC-628F613041BB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6AFBFD-1B88-4793-A109-B717EA356324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CE269-6D2B-465E-B96E-1DCB582345D7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BEB60A-3512-4496-9B0C-42F6209AAA90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B68531-8176-426E-A6E4-4A941B8A8EF0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69250A-E791-4EDB-ADF4-ECEC4B2AB7DD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09B9ED-56CD-4FA6-BC36-BE6ABFBDE87C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5D58AC-135B-4AA6-9989-83116B26B200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FFB3F-1274-4C2A-829F-6E072A0CE167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3FA2C0-259B-4770-BE96-4D3F81161D2D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55F0A5-81A7-4A71-AC40-B94691822367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0E1E8-D3A6-4ECE-A148-D692C137ED9A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21F4F8-644E-4BCC-936B-D9D1827BCF6B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4B6359-D855-4726-95D0-15571C5AEEB8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F7EE253-7A68-4905-9FC0-1FF1E176AB85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AE8DD1E-E63F-4586-8813-74665E271C26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948CCA-45E6-4A01-A1E9-035C39C33A31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D989C4-D060-46EE-959D-6C057ACBA6FD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FE36FB-2D5C-47B6-BCB0-DF370A9EAA7C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D4560E-1635-4AD9-9100-D3074DAF01D2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D5306B-91B4-41A4-A25B-062D90BD3E57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EC834E-CF09-4AA1-AFB0-A3A50A21190A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62DFB5E-556F-4D61-BA08-299E4DF7BF06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1F6F86AC-9F07-49E4-80CB-1A48D8C570B0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CA2AC9-96B3-4D7D-B135-4F47E788E01C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17155D9-9010-4AC6-83D0-029947BAA7E9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8C0DB2-C30F-4E03-949E-7E3D2A5F2B8E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EBB705-5B29-489B-88AA-E007D9E2266A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A36297-0F50-46F3-9931-F153F90A4133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C42A90D0-4BE6-41C4-B55A-E4B9A23BE630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4DB6E2-E2E1-47E5-8D6A-611E2B26A8A0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8EBE48-C1D7-46A1-AA1E-EA0889F18D12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57FEC0-E5DE-4672-A2BE-4FD2414288D1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BA117CEB-548A-4BA8-BC6A-EB35A753261A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190D35-CD42-41BA-BD11-5D2BD66FDF76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EB1195-BE55-4A77-9065-61567F0C4FD4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49C73F65-DF7A-46FD-93E7-46264D2850B2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11D35B1-4381-4AC8-8FE5-9413253C6A15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AC48E0-4679-4470-832C-6BAE566E99D5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4D39F3E-385F-4CF0-84CD-949800837A91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93F0F3-3CD9-485F-8842-02E08DB6BAF6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97F7D4B-E0B5-4ECF-9FE5-C16C43BD4331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5588D3-882E-4AC1-8D97-AEEF9ACAC431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035B95-F108-4B83-A38A-CCB0C2834505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1BD8D4-6880-476D-8FF4-0AEC35ECECBC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BD51305E-7595-4817-9CAC-318A3D1E1CC3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A106AD-5625-4BA8-93EF-EA838445C65A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856164E2-D110-4DD4-877F-02809C2EF8CC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020BA90D-7EAC-4BB8-A925-37C3C7486B11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75EB277A-663F-4E85-8590-C3B9D686A43A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42C0A859-B56A-4BA4-9065-3104C21358F4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45732FB4-7C69-41B5-B173-B03A16F3C290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F1DCBAF7-482F-4681-BB46-8273456E8CD8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42873C33-7118-4496-8EE2-B61805132559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B0E7417-FE10-43E3-B15F-B7A7A9EA0610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7595E047-7FFA-40FE-B60F-0DF36EED93D0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7E6A216-220B-44A8-8BFB-34E21428737D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717A6532-5BFA-4790-88E0-262D93EB4BBB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CA567AB-6105-4686-B32A-D0F8147EB6BE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847A4B1-C203-4E93-842D-8D74DE55324C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7F809A-2491-49A7-A3FA-88C9C0BEED88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D6AFFBF-D36C-4E42-8ED1-561FA603340F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49CF990-13DE-49B9-889D-2593B87EAC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DFD38B6-10C5-42F8-986C-9C77209FBE0B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AF4BCE6-5A7C-418B-B619-68699F0CB534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E602C59-908F-49DD-BFDD-BEFC91C577F2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225E9C4-E0CE-4B65-BD76-E56CDF48253E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935653B-BE03-4812-AB79-AC2099153289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4A3F15E-3519-4565-9FCB-3C0117C080C5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26EB4C0-2EF1-4853-BDD4-CE35C612F4CF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BDBA355-E6D4-4BC1-A80B-0E3A35061510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F422037-4D19-4A3B-AEF4-A7D03056049D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BCF3ED1-D8D8-4F69-80B3-9AE5A27FAA3A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08B6310-FDEA-4904-AC23-5D3BB27D46B2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F08DBBC-593C-4796-B7F0-744BF2697056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0298FDB-6F92-41DC-919E-F828BB3B21D7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C51B25F-C626-4AA0-949C-85861040099F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1729188-F0F3-4095-92A2-AC3406490D90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A2C4CD-D4F7-4277-9078-E6D091C71A11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14220E63-BE0A-4BD8-BB67-1C50C3943103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80EADF2E-7344-42A4-8C0F-6097DB260E0E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A2F3A163-C386-484C-AD90-A3F198220C28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6786C8F2-0D98-4CC0-B5DB-6F6F74755857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50406D6F-BFD0-4387-A8CC-D5E6A0610479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6BBE5B3-716D-4AFF-8D8B-2B751614D3C4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2DD7E6D-ACF6-4316-82B0-0B64014C4FEF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6E71F58-308E-4BBD-AF75-A40F658BF199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660CE56-7471-4150-BD63-648FFE933F74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668285D-ED1D-46B1-B2E8-3B6C01AD770A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5B8C1C6-580C-482C-B6A1-DA2EC0E1F821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F1FDB16-D178-492E-8438-A261C4AC0C24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BD643D2-4D72-4335-9C62-D6DE13C7386B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DFEECD1-CEC6-45F1-98FE-81D92FA7A07C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5D164B7F-B71E-4306-A1D7-5EBF287C3013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9B3B77D-8F1A-4AC0-862E-E6B8993A5051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5A2D0CE-9B99-4D18-8FBC-904F753A04A9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256363D7-FBE0-4CB9-94AB-02D033FF1CB2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560FF9B-8C61-473E-A094-505F575BE753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9E5FBBB-8B20-44BB-94DF-B70FC7D19850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332A838-C117-4C7D-8E0B-30B80E929FAA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B8D5157-0D6F-4CBC-895D-1A2852EF7CCB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51EB17D-DCBF-4A73-ACCA-93CF57C7E3FA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45F8952-74A5-4162-8FBE-8196F7881A8D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7314A89-816A-47F0-9319-6B517F0B655A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8253095-1286-4B38-BB7B-6B0D81DEA0D6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83C2AB78-5F32-4739-8909-CA642DA15DED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C04D4428-BF48-4DD1-B050-FAEE8F9430AC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A6ADC5D-3A9F-4961-9BB5-1BA618F79DE7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1DBE41-30EC-4601-92D1-2D1D2D5D606A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9B1C75C-3F61-44AB-8B5C-97F5D1E58D56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42F480C-40B1-4839-A60C-8ADA28806F2D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1DAB879-B67C-4245-A390-8F0D1D92B473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FFBF925-8D86-4EDC-9677-DF3436CA4A60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7436E1C-C02D-4EA4-B2E9-0DF414B7FF8F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437F01C-F24D-49C1-AA54-E18988A257CA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11CAE88-FC11-4DB6-B790-D9120556CD68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8599215-7CE5-4E70-A591-20E78B9B015E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9582E0CC-FC24-4250-9127-4D5942A3EEC4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1A23967F-FFAF-4811-9A1F-EF2EDAD0F918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3235A17-329E-4DF4-B854-506EC6A6068D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47D81AB-AF7E-49B5-83BD-CA0F4FD3802B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31A54FC-FB6F-4816-8DB9-9E94D268BFAE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555862F-AAAC-4436-B2E4-B68BF805C4F9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D376A86-4AB7-4F07-90A2-E159AA0C19FD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C063D41-F79F-4C4F-9F4E-B9C9B01D1A95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0816F2D-B809-42FD-A0C4-D8DC4CF4F894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8" name="箭头: 下 127">
            <a:extLst>
              <a:ext uri="{FF2B5EF4-FFF2-40B4-BE49-F238E27FC236}">
                <a16:creationId xmlns:a16="http://schemas.microsoft.com/office/drawing/2014/main" id="{1957F06E-B42C-4154-877B-FDA2D566C282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0605BDED-55C0-41B8-A95D-8C1609E18890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0D1A63AD-5F9F-4E08-8E1A-CFDA581055A0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CF0F717A-49E4-4790-B4FE-D1DAD35D9816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F2F65E24-CD5A-461C-83A2-F3DB453689F6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3DDE2FCF-D89B-40E3-AC18-387A55690DA3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D748C91-EADE-4E25-A858-4CAA4AE85DE1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4D2F65B-06CD-4A5A-8B8F-D7AB79CC320B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3BDBB85-3DC8-49E9-B752-55202E2B587A}"/>
              </a:ext>
            </a:extLst>
          </p:cNvPr>
          <p:cNvCxnSpPr>
            <a:stCxn id="114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793DE01-6C5E-445B-A42C-C4FEE1D1D122}"/>
              </a:ext>
            </a:extLst>
          </p:cNvPr>
          <p:cNvCxnSpPr>
            <a:stCxn id="122" idx="2"/>
            <a:endCxn id="130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7A6E3326-8E41-4C20-B94E-E43CCCED6CF1}"/>
              </a:ext>
            </a:extLst>
          </p:cNvPr>
          <p:cNvCxnSpPr>
            <a:stCxn id="123" idx="2"/>
            <a:endCxn id="132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1A15AE6-4A3A-46A1-86E1-7BD68AA42870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7DA1837-79B7-4190-9C6C-3E699169F0DA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57213C-2900-428C-80A5-750C50F5FEA3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53D4CEA-3260-4E5C-A89F-5223DADFB040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BF0EEB1-D3C9-4DFD-AE8F-0D1F12C4D342}"/>
              </a:ext>
            </a:extLst>
          </p:cNvPr>
          <p:cNvSpPr/>
          <p:nvPr/>
        </p:nvSpPr>
        <p:spPr>
          <a:xfrm>
            <a:off x="103366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(q,5,8)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226F506-3FB0-4941-B3A2-573F97D74D9B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0D4469A-A549-468E-9C6C-845C25E7DDE8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BBF39E0-782A-4801-881F-1AA4406BBC0F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F431CC9-D690-4CC2-8B30-F9AE2098C2EA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114660E-5EE3-4F6E-8D3E-6FCFC9321DEF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2" name="箭头: 下 151">
            <a:extLst>
              <a:ext uri="{FF2B5EF4-FFF2-40B4-BE49-F238E27FC236}">
                <a16:creationId xmlns:a16="http://schemas.microsoft.com/office/drawing/2014/main" id="{94CF9BD9-8980-4D90-9703-714273090EAA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6C47326-B772-4242-A04E-6B15E6B6CACE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F93CC6F-2792-470D-8061-0457627A479F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91DD9EF-312C-4048-8C99-C2F92368B9E8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DC6D3E15-656A-4D1B-8173-AD691F294493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EA794C0C-5081-4C2C-879D-8516D41C1FFA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8" name="箭头: 下 157">
            <a:extLst>
              <a:ext uri="{FF2B5EF4-FFF2-40B4-BE49-F238E27FC236}">
                <a16:creationId xmlns:a16="http://schemas.microsoft.com/office/drawing/2014/main" id="{5FAD48ED-4B3E-4427-8630-4CAACE798FCB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9" name="箭头: 下 158">
            <a:extLst>
              <a:ext uri="{FF2B5EF4-FFF2-40B4-BE49-F238E27FC236}">
                <a16:creationId xmlns:a16="http://schemas.microsoft.com/office/drawing/2014/main" id="{21796A20-4A20-463C-909D-5116A6D2639D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0" name="箭头: 下 159">
            <a:extLst>
              <a:ext uri="{FF2B5EF4-FFF2-40B4-BE49-F238E27FC236}">
                <a16:creationId xmlns:a16="http://schemas.microsoft.com/office/drawing/2014/main" id="{1B443A48-BA4F-48F7-A223-7CD50CB47399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FB8D505-62E6-4A24-8319-CF23C8A9DC46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E690904E-0306-4428-9741-BE50DD67130F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CA9031F-2211-48D7-B20B-53B69B11B51E}"/>
              </a:ext>
            </a:extLst>
          </p:cNvPr>
          <p:cNvCxnSpPr>
            <a:stCxn id="149" idx="2"/>
            <a:endCxn id="157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14B46FE-6242-479B-859D-5EB6F9319FE7}"/>
              </a:ext>
            </a:extLst>
          </p:cNvPr>
          <p:cNvCxnSpPr>
            <a:cxnSpLocks/>
            <a:stCxn id="150" idx="2"/>
            <a:endCxn id="159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1E49CAC-2EBA-42BF-B387-342F5F40E6CF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AA7BFC5-BF60-438B-896E-9E41618E1DA0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37D246A-DFD2-4599-9F8A-1907EA42D157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67662740-7DD6-4D70-B9C3-8ED10F23C5DB}"/>
              </a:ext>
            </a:extLst>
          </p:cNvPr>
          <p:cNvSpPr/>
          <p:nvPr/>
        </p:nvSpPr>
        <p:spPr>
          <a:xfrm>
            <a:off x="95052" y="585690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(q,7,8)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442BC93-3FA7-402F-A552-FFC8BBE1BEBF}"/>
              </a:ext>
            </a:extLst>
          </p:cNvPr>
          <p:cNvSpPr/>
          <p:nvPr/>
        </p:nvSpPr>
        <p:spPr>
          <a:xfrm>
            <a:off x="106052" y="552162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(q,7,7)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861F5F0-8E1A-49B8-B7B9-530DC297B75E}"/>
              </a:ext>
            </a:extLst>
          </p:cNvPr>
          <p:cNvSpPr/>
          <p:nvPr/>
        </p:nvSpPr>
        <p:spPr>
          <a:xfrm>
            <a:off x="94268" y="5521557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(q,8,8)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38ACDDB-CAED-4C65-917A-815FBB47A4E1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62A3334-24DF-4DDD-9566-9E9E614A8BEC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4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29674 -0.0789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3958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9779 -0.0798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-400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9" grpId="0" animBg="1"/>
      <p:bldP spid="107" grpId="0" animBg="1"/>
      <p:bldP spid="107" grpId="1" animBg="1"/>
      <p:bldP spid="108" grpId="0" animBg="1"/>
      <p:bldP spid="108" grpId="1" animBg="1"/>
      <p:bldP spid="149" grpId="0" animBg="1"/>
      <p:bldP spid="150" grpId="0" animBg="1"/>
      <p:bldP spid="151" grpId="0"/>
      <p:bldP spid="152" grpId="0" animBg="1"/>
      <p:bldP spid="153" grpId="0" animBg="1"/>
      <p:bldP spid="153" grpId="1" animBg="1"/>
      <p:bldP spid="154" grpId="0" animBg="1"/>
      <p:bldP spid="154" grpId="1" animBg="1"/>
      <p:bldP spid="155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5" grpId="0"/>
      <p:bldP spid="166" grpId="0"/>
      <p:bldP spid="167" grpId="0"/>
      <p:bldP spid="168" grpId="0" animBg="1"/>
      <p:bldP spid="169" grpId="0" animBg="1"/>
      <p:bldP spid="169" grpId="1" animBg="1"/>
      <p:bldP spid="170" grpId="0" animBg="1"/>
      <p:bldP spid="170" grpId="1" animBg="1"/>
      <p:bldP spid="171" grpId="0" animBg="1"/>
      <p:bldP spid="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AADFDC-F703-42E9-9C65-4115E05669C6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0C63-FF81-4D45-BCF2-DFA6EDE1FEF3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238DB1-1AC5-417A-A4E9-E2A7863E47BB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FB2513-1DAB-4CCF-BFDB-ABBAAFF35470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6E6954-D081-4883-AAAD-19EA0B3063D9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CA5FD2-126D-4FBE-BEF3-304280BCF75C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921E25-8B64-40F5-9559-24CE5A5C1FA0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5B5E7B-0FD8-4D7E-B08B-37A8DF1930A4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683156-0D5A-418C-B520-E08B9FFF6A3B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CE97E0-63BC-42C7-B15D-9CFCEDA95B08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29BD68-D56F-43EE-9E00-D1429E2CD3D1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06A7CD-EF9F-4BC1-9A31-B9B1D5BEDF0A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AD4F03-4F47-4F5D-BA92-65145E398228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4602A4-DD9D-4533-9BDD-23DE1FE84802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0A8DE6D-BF5C-4965-A309-E6F01199AD46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000AD6A-2661-4572-9643-9A3BFC4565AD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8034AF-DB48-47F1-A008-1CAE0A209683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CE829A-4575-4783-81C2-4D8216015B0C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B90E5F-59D7-4CE9-AE54-D2A8E2356223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9CCE7F-D8EE-4B98-B2DD-6AC892CFE012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1F6715-9D64-4813-B95A-DDBCEFD8F5B2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0441D4-A063-49B9-A947-474045D39C70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7280CE0-1140-4C85-ACD8-B9B5338EA7CA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97C3F49-E306-442B-BFAB-E6450EC511AF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845EC-84F8-4129-ABDC-1A3B84049FB2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73D7B8-8AC3-4702-92FB-922C85547ACD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2425C1-3281-4423-95CD-10ED68CFC58E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095D07-10EE-478B-8B2A-5834E8839511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F58460-EF34-44A9-A7FB-65467F01E5A8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EC251BF4-2311-4BEC-A669-8E4F41953E65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E294A5-C8AD-4742-847E-75343C3D90E5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82C15A-8020-4335-93FD-FB0C6C04A204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D381BF9-0F91-42E2-AFE4-3B93ED349C67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DDF6DE1-12BB-41F2-A2F8-0607D15A5FCA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D8BF3E-A5E3-44D7-90F7-3CEFAA3BDD89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C95351-58CF-4A33-8220-B3E47440CAF8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9C98685C-38D2-4286-937E-B994CA3F9B2B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FF77700-F256-487E-896C-B5B0F02FA937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7C6733-244E-433E-A46A-D2128DCCC8AE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19A915-29EF-4EB6-9CE5-C98CE8EB5539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EFA266-B524-40F5-B258-1BEAB53B342C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B1FCEDEC-16CF-4213-9420-E3F8F2B94230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A23A8-520E-4FD6-AAB3-26D848514FD0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02E4451-3C8D-4AF8-80B1-B631DEF3E42B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E68BCCE-92F3-47A6-B504-BBF3D2EE1A03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1848A4F4-6F35-498E-B7F8-1029C51D75DF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F7447A-5612-4346-804B-57553B2C9F5E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E3BF728C-0EE8-4E1E-A1D3-446707C0DFA6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3DB0EA5F-C9A2-4608-8C51-0BFC00E6AF16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D0473323-20D4-4364-83C0-094E0A9ABFEA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1CFC2A8E-306B-41E7-B6CE-77A0F091EBE4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5E8EB9D5-7C1F-4B40-9FA3-65699E3EEEBD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D9929239-6642-452E-B882-AE002C4A2EA4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AB511B3A-F8C4-448F-8CA5-D685EAD64DEF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68EEB65E-50CB-490A-90FD-3F3CC47D15A8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306E2503-D9E4-4F9F-A52D-192912FD4D1B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10EEFC1B-D27E-43E9-A5C2-9C6925D03B97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F45AB05A-4152-4258-95AC-59E31B381F6A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22AB66-DB21-40C9-A3C2-8ECB3BCD1FCC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201485-FA6F-44FF-81AC-EDC5E30B3EF4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4736955-3158-4968-AF91-965C00EAAD2F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F0FBD4D-16C7-4E82-960D-18656281CEA6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2FD7DE2-AB82-4BE5-82C9-66FA434656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08FBF6-3F21-4D3E-A278-4A967A096272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E924608-C7AC-409C-B3F9-2F110FB1FEDA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B6EEC0E-31C1-4A88-9BCF-4D7BF6DA8A50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1A71E7-FD80-4DC1-9DD7-383484BFB1AF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0A5DFD1-6528-4EBC-8251-BC6930FEBE74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6830F32-2791-4805-B697-A2A1A298448A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D418C24-B1E0-4E50-9ED8-E2957E262B7A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FF7F125-401B-4F80-BC28-CE6CA9880DDA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0C190C8-768C-4637-AB0B-F192B1A6D3A6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D23E811-1C5B-4E85-86C7-003665148C95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EC330F6-CC56-4AD6-9FDF-7E88AC35928F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68958D9-E19B-4885-81DE-1FE70E56FDF7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28F1641-6579-4DCC-8281-455645DD9B8E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601CA8-AEDC-4F2C-B450-B6AABD53C683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FFB5E1D-1CCE-48CB-B22B-ECB0ED4ADCA1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393AFC9-5229-4856-AD9B-18A2ADCB05F9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9930C3F2-97C6-4CF8-82E2-C5EE3AF60758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E8E18FE1-960B-4F82-B633-CFF4F038F03D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828B4945-3710-4C04-9BDC-AA9EDB25EA7F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77746492-6C8B-4D64-A2BC-093291968241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10E2B88C-823D-432D-B767-FA1F902F313D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F96466A-4A33-4BBF-8369-9029CE55CF80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172291C-044F-4486-8267-9F2BCB3BF5E8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B3A0A99-5A23-4005-A5BF-63353171BCF8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1887DCD-D74B-40ED-915C-9F6583D70854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0235AD5-A0E9-4CBC-AE36-F5B94C435985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27555DB-E96F-4A8A-B072-E7B3A8BD66A3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7E0F264-EB9E-4EB7-9AA1-94D70A0BC171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21D58C9-BD4F-464D-9106-5505E7D1FDC0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C30B3B1-3DBD-47AE-A344-43D658A0CE81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19F3986C-5789-4F08-B269-048CC01249E9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2106DA4-D529-4931-9B96-11E75B8F8FF1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BAEF0A9-5E1F-498A-98E5-0487A3EB59D7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A53E2E4-9ECE-45CE-8E98-57C2DD09CF2E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B4B3F16-4061-4303-903C-B39315FF65EC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EDF12B4-6073-42C9-84B5-E6821BA70F49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49EFA43-CE37-4036-A5C9-35ACE45B90E5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A690500-EA39-4C90-A1C7-79D31B4A8163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D0EF83F-1CA5-41B9-AAB8-7CC90E4C4C82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FE0155E-5FEF-4474-9A9E-B2CFBD4A56FB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A62CD26-98F8-4233-8134-8F30AC3C9C49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3FD7AF2-B90D-4AC9-ACFB-D1577C1DAC68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C0D93CE-492B-43EA-ABD4-1D8E5BFA7C27}"/>
              </a:ext>
            </a:extLst>
          </p:cNvPr>
          <p:cNvSpPr/>
          <p:nvPr/>
        </p:nvSpPr>
        <p:spPr>
          <a:xfrm>
            <a:off x="5166896" y="623734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E327511-509D-4734-A4AD-F54F79932EF2}"/>
              </a:ext>
            </a:extLst>
          </p:cNvPr>
          <p:cNvSpPr/>
          <p:nvPr/>
        </p:nvSpPr>
        <p:spPr>
          <a:xfrm>
            <a:off x="5692123" y="624393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0C3EDB-BEB7-4246-AB75-500B9BCBF93F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EC4A795-C220-48B0-8744-0F0C37405369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0E0577E-02D0-4C58-96C9-24052107ACF6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ECC91FE-543D-4965-A739-A094CE160ABE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5062DAD-9016-40A3-8636-7851370320E9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FC85466-481A-4F85-8698-0BFC4F261B93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5170ACB-8103-4694-9862-E0DEFBFA5FD7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45B5709-A139-4702-BD28-AFFEF8564629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7DCC66E-499C-43D2-A129-232E7F8AF91B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EA006F2-BA88-4730-A006-2EAAFE3A2DEB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E6631BAB-4DAE-46D9-9BB8-958A5C61C4FB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648CDE19-462E-4A90-B9CD-9C9729FF84B1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CCD0BC3-A361-4D3F-A416-C7181515701E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36443E-F9AE-492A-B127-8156C2812F1D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281D9FF-0B3C-4B02-88C9-762EF5A5C29F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DF8A21C-FCA5-42C7-BF77-2736C4EB2D14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BC18A3B-3427-41F8-9183-16BBC7E86DD7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FA95C14-792D-43DE-9CA6-32E06CE2DD6E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D798BDB-C1E7-4F5B-8BA0-3C8B76534106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8" name="箭头: 下 127">
            <a:extLst>
              <a:ext uri="{FF2B5EF4-FFF2-40B4-BE49-F238E27FC236}">
                <a16:creationId xmlns:a16="http://schemas.microsoft.com/office/drawing/2014/main" id="{DCB66ECE-C675-43A5-8178-DA50D757D14E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4BF25247-B7D8-4553-8B11-58C1F07A9105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4E0AD40D-DC81-47D3-A14B-2E31F456BABF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A2C32DF3-ACD4-4EF0-8811-DA9039ED3902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1D018A1D-FE00-4D2E-8DA7-BEADFCDEDB08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6799F3A7-2503-4916-88E7-F3DFD2E7BDD8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4E185C1-5A7B-4649-9D4F-7299E393E8DD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6EAAC70-9F99-403B-8277-715751C869A1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2FD8871-7630-49A2-A343-CF0A8C4B73D2}"/>
              </a:ext>
            </a:extLst>
          </p:cNvPr>
          <p:cNvCxnSpPr>
            <a:stCxn id="114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E58F699-09DC-40F4-B1F4-E4DD4A4C4803}"/>
              </a:ext>
            </a:extLst>
          </p:cNvPr>
          <p:cNvCxnSpPr>
            <a:stCxn id="122" idx="2"/>
            <a:endCxn id="130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91DB3C-0824-47D5-97C1-0B357E6DF5C9}"/>
              </a:ext>
            </a:extLst>
          </p:cNvPr>
          <p:cNvCxnSpPr>
            <a:stCxn id="123" idx="2"/>
            <a:endCxn id="132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89B8698-27FE-440A-8F4B-9CE5027F0D30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12B691F-DF88-4A60-A57B-B6E5907C1F57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C0AB11F-6E22-4123-AA9B-2F2EFAFE2121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30F7806-8B83-4703-B471-F8A369B78280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0075E93-7E3E-46EB-82E4-B7FBD533B7C5}"/>
              </a:ext>
            </a:extLst>
          </p:cNvPr>
          <p:cNvSpPr/>
          <p:nvPr/>
        </p:nvSpPr>
        <p:spPr>
          <a:xfrm>
            <a:off x="103366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(q,5,8)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4FCE271-C3A7-43E2-84B1-35718F6DC328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FDE0DE1-A040-4BEB-A916-552CF2E9E488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2B38468-2A4A-40E1-A05C-B34EBB5F6E54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60950BF-B192-4D6F-BBE4-6E4CB9DD84CD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659B5E-10A0-4494-AF9F-322F29A57F19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54ECE81E-CF91-4A50-95BB-ADC72274B145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A9CA6FB-F537-4A3B-807E-3EA16B01A22B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295D9D1-B4BF-43C5-BEC6-6798A3ED4CAC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E3DD42F-10CD-4FC1-B746-E3BA15E9534B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箭头: 下 152">
            <a:extLst>
              <a:ext uri="{FF2B5EF4-FFF2-40B4-BE49-F238E27FC236}">
                <a16:creationId xmlns:a16="http://schemas.microsoft.com/office/drawing/2014/main" id="{F22A5957-58A6-4F17-961C-90EDA55D4C9C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B77824E8-6E6D-4236-923E-3370879E76DF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5" name="箭头: 下 154">
            <a:extLst>
              <a:ext uri="{FF2B5EF4-FFF2-40B4-BE49-F238E27FC236}">
                <a16:creationId xmlns:a16="http://schemas.microsoft.com/office/drawing/2014/main" id="{065154E3-05AA-4909-BC96-609EBDF7FE81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678376AE-C579-49F3-B07A-7078D38283D8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76BAE62D-A2B6-4D3F-8D7E-8A8AFEE3CDCA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3F217B9-AF76-4BBC-B973-A785A3EF215C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8FFACDB-5D0C-4661-8CB6-E0EECE5BA50F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0FCEA83F-CA22-4684-8D94-071F0A7E727F}"/>
              </a:ext>
            </a:extLst>
          </p:cNvPr>
          <p:cNvCxnSpPr>
            <a:stCxn id="146" idx="2"/>
            <a:endCxn id="154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BCEFEDA-4CB2-4E9C-9500-0E75A97AA5D8}"/>
              </a:ext>
            </a:extLst>
          </p:cNvPr>
          <p:cNvCxnSpPr>
            <a:cxnSpLocks/>
            <a:stCxn id="147" idx="2"/>
            <a:endCxn id="156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7679595-510A-46AD-BD82-65126E5859DE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1C0C665-4BDF-4CFD-93A5-1BE5267B0649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516B62E-D16A-487E-98F8-F93494D78E49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7C293C4-A5B7-444F-BE6C-A49A89B12BCD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366BD5A-D9CF-43E1-9899-F98F4B3F4785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5B234D85-A37D-48FD-A905-D60E51EFD94C}"/>
              </a:ext>
            </a:extLst>
          </p:cNvPr>
          <p:cNvSpPr/>
          <p:nvPr/>
        </p:nvSpPr>
        <p:spPr>
          <a:xfrm>
            <a:off x="6200952" y="624575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EABAA785-5391-45E5-BE18-9593F8F94A6D}"/>
              </a:ext>
            </a:extLst>
          </p:cNvPr>
          <p:cNvSpPr/>
          <p:nvPr/>
        </p:nvSpPr>
        <p:spPr>
          <a:xfrm>
            <a:off x="6726179" y="625235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9A2937E-EDC6-4CEF-B178-609D11339A2F}"/>
              </a:ext>
            </a:extLst>
          </p:cNvPr>
          <p:cNvSpPr/>
          <p:nvPr/>
        </p:nvSpPr>
        <p:spPr>
          <a:xfrm>
            <a:off x="8938870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98315A1-EDC0-476B-83A2-7C3C3DA95229}"/>
              </a:ext>
            </a:extLst>
          </p:cNvPr>
          <p:cNvSpPr/>
          <p:nvPr/>
        </p:nvSpPr>
        <p:spPr>
          <a:xfrm>
            <a:off x="9353649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AF1C4F3-9A44-4F98-BC02-00BF6A012196}"/>
              </a:ext>
            </a:extLst>
          </p:cNvPr>
          <p:cNvSpPr/>
          <p:nvPr/>
        </p:nvSpPr>
        <p:spPr>
          <a:xfrm>
            <a:off x="9768428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8A6C91-E812-43A2-9F50-045CDEB06A3E}"/>
              </a:ext>
            </a:extLst>
          </p:cNvPr>
          <p:cNvSpPr/>
          <p:nvPr/>
        </p:nvSpPr>
        <p:spPr>
          <a:xfrm>
            <a:off x="10183207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8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20612 -0.0782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391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21042 -0.079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395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21445 -0.0800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400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21133 -0.0810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405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  <p:bldP spid="99" grpId="1" animBg="1"/>
      <p:bldP spid="107" grpId="0" animBg="1"/>
      <p:bldP spid="107" grpId="1" animBg="1"/>
      <p:bldP spid="108" grpId="0" animBg="1"/>
      <p:bldP spid="108" grpId="1" animBg="1"/>
      <p:bldP spid="170" grpId="0" animBg="1"/>
      <p:bldP spid="170" grpId="1" animBg="1"/>
      <p:bldP spid="171" grpId="0" animBg="1"/>
      <p:bldP spid="171" grpId="1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137739-6AE4-41F9-8256-D35CB5BE2491}"/>
              </a:ext>
            </a:extLst>
          </p:cNvPr>
          <p:cNvSpPr/>
          <p:nvPr/>
        </p:nvSpPr>
        <p:spPr>
          <a:xfrm>
            <a:off x="4983663" y="1121789"/>
            <a:ext cx="373301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F81EE-5CC7-4D70-A1F9-857FF724A71A}"/>
              </a:ext>
            </a:extLst>
          </p:cNvPr>
          <p:cNvSpPr/>
          <p:nvPr/>
        </p:nvSpPr>
        <p:spPr>
          <a:xfrm>
            <a:off x="4983663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C779CC-70A8-4655-9E7C-8D15E31E8625}"/>
              </a:ext>
            </a:extLst>
          </p:cNvPr>
          <p:cNvSpPr/>
          <p:nvPr/>
        </p:nvSpPr>
        <p:spPr>
          <a:xfrm>
            <a:off x="5398442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0451AC-6138-4F61-84C1-7B3D01C8E2A8}"/>
              </a:ext>
            </a:extLst>
          </p:cNvPr>
          <p:cNvSpPr/>
          <p:nvPr/>
        </p:nvSpPr>
        <p:spPr>
          <a:xfrm>
            <a:off x="5813221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871FC4-BA7E-4B9A-9421-080ABBCB62CD}"/>
              </a:ext>
            </a:extLst>
          </p:cNvPr>
          <p:cNvSpPr/>
          <p:nvPr/>
        </p:nvSpPr>
        <p:spPr>
          <a:xfrm>
            <a:off x="6228000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E03E9-AEC8-49BE-9997-96A7644E902E}"/>
              </a:ext>
            </a:extLst>
          </p:cNvPr>
          <p:cNvSpPr/>
          <p:nvPr/>
        </p:nvSpPr>
        <p:spPr>
          <a:xfrm>
            <a:off x="6642779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2B247F-CA2F-4E90-A7CF-FFAFE522C972}"/>
              </a:ext>
            </a:extLst>
          </p:cNvPr>
          <p:cNvSpPr/>
          <p:nvPr/>
        </p:nvSpPr>
        <p:spPr>
          <a:xfrm>
            <a:off x="7057558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73344F-06B8-45CB-94EE-347BF82B2A58}"/>
              </a:ext>
            </a:extLst>
          </p:cNvPr>
          <p:cNvSpPr/>
          <p:nvPr/>
        </p:nvSpPr>
        <p:spPr>
          <a:xfrm>
            <a:off x="7472337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0D17B1-2B64-46FF-B7C7-31DE585EB574}"/>
              </a:ext>
            </a:extLst>
          </p:cNvPr>
          <p:cNvSpPr/>
          <p:nvPr/>
        </p:nvSpPr>
        <p:spPr>
          <a:xfrm>
            <a:off x="7887116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EB49-DD1F-4CD0-8390-0EF4663D0D64}"/>
              </a:ext>
            </a:extLst>
          </p:cNvPr>
          <p:cNvSpPr/>
          <p:nvPr/>
        </p:nvSpPr>
        <p:spPr>
          <a:xfrm>
            <a:off x="8301895" y="1121789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07A381-9FEB-4C5B-BA57-E410BFB88CFF}"/>
              </a:ext>
            </a:extLst>
          </p:cNvPr>
          <p:cNvSpPr/>
          <p:nvPr/>
        </p:nvSpPr>
        <p:spPr>
          <a:xfrm>
            <a:off x="47291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B9BB26-A5FC-440B-A2BD-A25D831CC7CE}"/>
              </a:ext>
            </a:extLst>
          </p:cNvPr>
          <p:cNvSpPr/>
          <p:nvPr/>
        </p:nvSpPr>
        <p:spPr>
          <a:xfrm>
            <a:off x="8669538" y="1121787"/>
            <a:ext cx="254525" cy="43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B3CA35-D5B6-4CF8-ADA6-0E6420CDCECA}"/>
              </a:ext>
            </a:extLst>
          </p:cNvPr>
          <p:cNvSpPr txBox="1"/>
          <p:nvPr/>
        </p:nvSpPr>
        <p:spPr>
          <a:xfrm>
            <a:off x="4908127" y="10014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5719AB-A305-41DC-A344-FAD089E1E6E1}"/>
              </a:ext>
            </a:extLst>
          </p:cNvPr>
          <p:cNvSpPr txBox="1"/>
          <p:nvPr/>
        </p:nvSpPr>
        <p:spPr>
          <a:xfrm>
            <a:off x="8464322" y="1010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14B16CE-88D0-437D-B10F-E42D8A15818A}"/>
              </a:ext>
            </a:extLst>
          </p:cNvPr>
          <p:cNvSpPr/>
          <p:nvPr/>
        </p:nvSpPr>
        <p:spPr>
          <a:xfrm>
            <a:off x="4983663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0348E5E-EA73-4666-86A6-875BC5F0CD0E}"/>
              </a:ext>
            </a:extLst>
          </p:cNvPr>
          <p:cNvSpPr/>
          <p:nvPr/>
        </p:nvSpPr>
        <p:spPr>
          <a:xfrm>
            <a:off x="8385827" y="72392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F7278E-FC06-4656-96CC-A57E98D57201}"/>
              </a:ext>
            </a:extLst>
          </p:cNvPr>
          <p:cNvSpPr/>
          <p:nvPr/>
        </p:nvSpPr>
        <p:spPr>
          <a:xfrm>
            <a:off x="3099879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2C5A13-D08A-4A0B-9BE3-A59CA92803B6}"/>
              </a:ext>
            </a:extLst>
          </p:cNvPr>
          <p:cNvSpPr/>
          <p:nvPr/>
        </p:nvSpPr>
        <p:spPr>
          <a:xfrm>
            <a:off x="3514658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E60D7A-36B5-4894-B700-3B3FDC149105}"/>
              </a:ext>
            </a:extLst>
          </p:cNvPr>
          <p:cNvSpPr/>
          <p:nvPr/>
        </p:nvSpPr>
        <p:spPr>
          <a:xfrm>
            <a:off x="3929437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AA0F18-C779-47AF-836C-847801FD0521}"/>
              </a:ext>
            </a:extLst>
          </p:cNvPr>
          <p:cNvSpPr/>
          <p:nvPr/>
        </p:nvSpPr>
        <p:spPr>
          <a:xfrm>
            <a:off x="4344216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B68BEC-3966-4950-86A0-A82200E1C172}"/>
              </a:ext>
            </a:extLst>
          </p:cNvPr>
          <p:cNvSpPr/>
          <p:nvPr/>
        </p:nvSpPr>
        <p:spPr>
          <a:xfrm>
            <a:off x="4758995" y="2235723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360E32-1C9F-4C2A-A70E-89AF83A5470E}"/>
              </a:ext>
            </a:extLst>
          </p:cNvPr>
          <p:cNvSpPr txBox="1"/>
          <p:nvPr/>
        </p:nvSpPr>
        <p:spPr>
          <a:xfrm>
            <a:off x="3024343" y="21153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F04FAE7-2217-487D-A084-BAD8952869C4}"/>
              </a:ext>
            </a:extLst>
          </p:cNvPr>
          <p:cNvSpPr/>
          <p:nvPr/>
        </p:nvSpPr>
        <p:spPr>
          <a:xfrm>
            <a:off x="3099879" y="183786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0D77724E-29A0-4065-91F7-DB0E1F4B4F91}"/>
              </a:ext>
            </a:extLst>
          </p:cNvPr>
          <p:cNvSpPr/>
          <p:nvPr/>
        </p:nvSpPr>
        <p:spPr>
          <a:xfrm>
            <a:off x="3086079" y="329738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3B55FF-A210-4056-96B6-8C51424458B6}"/>
              </a:ext>
            </a:extLst>
          </p:cNvPr>
          <p:cNvSpPr txBox="1"/>
          <p:nvPr/>
        </p:nvSpPr>
        <p:spPr>
          <a:xfrm>
            <a:off x="4958408" y="2130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49532C-52B3-49E5-9015-A6C86B52FB71}"/>
              </a:ext>
            </a:extLst>
          </p:cNvPr>
          <p:cNvSpPr/>
          <p:nvPr/>
        </p:nvSpPr>
        <p:spPr>
          <a:xfrm>
            <a:off x="2084329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9AD6B2-8AF0-44F5-973C-8673321C20B7}"/>
              </a:ext>
            </a:extLst>
          </p:cNvPr>
          <p:cNvSpPr/>
          <p:nvPr/>
        </p:nvSpPr>
        <p:spPr>
          <a:xfrm>
            <a:off x="2499108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7A8DD1-DE5E-43C6-99AD-12DD85B04760}"/>
              </a:ext>
            </a:extLst>
          </p:cNvPr>
          <p:cNvSpPr/>
          <p:nvPr/>
        </p:nvSpPr>
        <p:spPr>
          <a:xfrm>
            <a:off x="2913887" y="367959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0B86E9-EE02-4931-BACE-5A4F0E3E5A13}"/>
              </a:ext>
            </a:extLst>
          </p:cNvPr>
          <p:cNvSpPr txBox="1"/>
          <p:nvPr/>
        </p:nvSpPr>
        <p:spPr>
          <a:xfrm>
            <a:off x="2008793" y="3559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BF00E4F4-703C-4973-8DF2-534A9C78077E}"/>
              </a:ext>
            </a:extLst>
          </p:cNvPr>
          <p:cNvSpPr/>
          <p:nvPr/>
        </p:nvSpPr>
        <p:spPr>
          <a:xfrm>
            <a:off x="2084329" y="328173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05E00B-AC0C-4FC5-9251-9B0C0EABF8B2}"/>
              </a:ext>
            </a:extLst>
          </p:cNvPr>
          <p:cNvSpPr/>
          <p:nvPr/>
        </p:nvSpPr>
        <p:spPr>
          <a:xfrm>
            <a:off x="1669550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89BD64-EBCF-4528-A956-E0408A3BDBBB}"/>
              </a:ext>
            </a:extLst>
          </p:cNvPr>
          <p:cNvSpPr/>
          <p:nvPr/>
        </p:nvSpPr>
        <p:spPr>
          <a:xfrm>
            <a:off x="2084329" y="496321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5292A0-8571-4827-98BE-24B6DAFE36FC}"/>
              </a:ext>
            </a:extLst>
          </p:cNvPr>
          <p:cNvSpPr txBox="1"/>
          <p:nvPr/>
        </p:nvSpPr>
        <p:spPr>
          <a:xfrm>
            <a:off x="1594014" y="4842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17E93F5-C1DB-4E7C-A5E1-C2510D9E6B2B}"/>
              </a:ext>
            </a:extLst>
          </p:cNvPr>
          <p:cNvSpPr/>
          <p:nvPr/>
        </p:nvSpPr>
        <p:spPr>
          <a:xfrm>
            <a:off x="1669550" y="4565351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235F0A-27BB-469E-A3A9-C612E158C2D9}"/>
              </a:ext>
            </a:extLst>
          </p:cNvPr>
          <p:cNvSpPr/>
          <p:nvPr/>
        </p:nvSpPr>
        <p:spPr>
          <a:xfrm>
            <a:off x="1255630" y="616332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BBE0E8-F682-4DD4-A2EB-38034DF4ED8E}"/>
              </a:ext>
            </a:extLst>
          </p:cNvPr>
          <p:cNvSpPr txBox="1"/>
          <p:nvPr/>
        </p:nvSpPr>
        <p:spPr>
          <a:xfrm>
            <a:off x="1180094" y="6042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EB6935A2-34A7-491F-9426-F7B824306F39}"/>
              </a:ext>
            </a:extLst>
          </p:cNvPr>
          <p:cNvSpPr/>
          <p:nvPr/>
        </p:nvSpPr>
        <p:spPr>
          <a:xfrm>
            <a:off x="1255630" y="576546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E0559D-0C4E-4C00-9ADF-9164C89E8E37}"/>
              </a:ext>
            </a:extLst>
          </p:cNvPr>
          <p:cNvSpPr/>
          <p:nvPr/>
        </p:nvSpPr>
        <p:spPr>
          <a:xfrm>
            <a:off x="2315287" y="614472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9889F4-5A89-4900-8D7C-D88475F18A72}"/>
              </a:ext>
            </a:extLst>
          </p:cNvPr>
          <p:cNvSpPr/>
          <p:nvPr/>
        </p:nvSpPr>
        <p:spPr>
          <a:xfrm>
            <a:off x="3215358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8EB0FE-39D0-47E5-A8B5-F61620B52255}"/>
              </a:ext>
            </a:extLst>
          </p:cNvPr>
          <p:cNvSpPr/>
          <p:nvPr/>
        </p:nvSpPr>
        <p:spPr>
          <a:xfrm>
            <a:off x="4758995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3B9866-144B-4733-9DB9-CDE23003324A}"/>
              </a:ext>
            </a:extLst>
          </p:cNvPr>
          <p:cNvSpPr/>
          <p:nvPr/>
        </p:nvSpPr>
        <p:spPr>
          <a:xfrm>
            <a:off x="5173774" y="3711746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881DE316-F57C-4F02-A2BE-7ED53B110BCD}"/>
              </a:ext>
            </a:extLst>
          </p:cNvPr>
          <p:cNvSpPr/>
          <p:nvPr/>
        </p:nvSpPr>
        <p:spPr>
          <a:xfrm>
            <a:off x="5251476" y="332802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15BFEF-40F4-4272-B90B-D869EE19C9AE}"/>
              </a:ext>
            </a:extLst>
          </p:cNvPr>
          <p:cNvSpPr txBox="1"/>
          <p:nvPr/>
        </p:nvSpPr>
        <p:spPr>
          <a:xfrm>
            <a:off x="5373187" y="3606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14760F-2C83-49EC-9296-514792F2B67C}"/>
              </a:ext>
            </a:extLst>
          </p:cNvPr>
          <p:cNvSpPr/>
          <p:nvPr/>
        </p:nvSpPr>
        <p:spPr>
          <a:xfrm>
            <a:off x="456888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89A029B-C9EB-4F20-9CF7-4445CCC36C67}"/>
              </a:ext>
            </a:extLst>
          </p:cNvPr>
          <p:cNvSpPr/>
          <p:nvPr/>
        </p:nvSpPr>
        <p:spPr>
          <a:xfrm>
            <a:off x="5482434" y="4963212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6DCAED9D-F7F5-4F17-9491-352A09A2FB7E}"/>
              </a:ext>
            </a:extLst>
          </p:cNvPr>
          <p:cNvSpPr/>
          <p:nvPr/>
        </p:nvSpPr>
        <p:spPr>
          <a:xfrm>
            <a:off x="5643776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E74CE27-0049-42A1-B233-04E5053E518D}"/>
              </a:ext>
            </a:extLst>
          </p:cNvPr>
          <p:cNvSpPr txBox="1"/>
          <p:nvPr/>
        </p:nvSpPr>
        <p:spPr>
          <a:xfrm>
            <a:off x="5681847" y="4857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3CBB25B7-DDC8-4DFD-906A-37B47C7756C4}"/>
              </a:ext>
            </a:extLst>
          </p:cNvPr>
          <p:cNvSpPr/>
          <p:nvPr/>
        </p:nvSpPr>
        <p:spPr>
          <a:xfrm>
            <a:off x="4941373" y="185200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25584B50-720F-4442-91BF-CC67F8F29F14}"/>
              </a:ext>
            </a:extLst>
          </p:cNvPr>
          <p:cNvSpPr/>
          <p:nvPr/>
        </p:nvSpPr>
        <p:spPr>
          <a:xfrm>
            <a:off x="2221796" y="4546745"/>
            <a:ext cx="233124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16C07396-BAFC-491E-B1D3-F582E3221516}"/>
              </a:ext>
            </a:extLst>
          </p:cNvPr>
          <p:cNvSpPr/>
          <p:nvPr/>
        </p:nvSpPr>
        <p:spPr>
          <a:xfrm>
            <a:off x="2522676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BB8F606B-10B6-4598-B476-C4FDB1D358C2}"/>
              </a:ext>
            </a:extLst>
          </p:cNvPr>
          <p:cNvSpPr/>
          <p:nvPr/>
        </p:nvSpPr>
        <p:spPr>
          <a:xfrm>
            <a:off x="1446645" y="57634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F335FEBB-0CB3-4712-B06C-204CE82863A6}"/>
              </a:ext>
            </a:extLst>
          </p:cNvPr>
          <p:cNvSpPr/>
          <p:nvPr/>
        </p:nvSpPr>
        <p:spPr>
          <a:xfrm>
            <a:off x="3390968" y="457948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0F32054F-5FF5-4538-864A-3EBA82B0FF3F}"/>
              </a:ext>
            </a:extLst>
          </p:cNvPr>
          <p:cNvSpPr/>
          <p:nvPr/>
        </p:nvSpPr>
        <p:spPr>
          <a:xfrm>
            <a:off x="4761587" y="457948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8A50FD7C-1B63-453A-972C-7C8A518910F6}"/>
              </a:ext>
            </a:extLst>
          </p:cNvPr>
          <p:cNvSpPr/>
          <p:nvPr/>
        </p:nvSpPr>
        <p:spPr>
          <a:xfrm>
            <a:off x="2316205" y="576437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6411434D-93B7-4EF2-9CA7-6B4D89B525B7}"/>
              </a:ext>
            </a:extLst>
          </p:cNvPr>
          <p:cNvSpPr/>
          <p:nvPr/>
        </p:nvSpPr>
        <p:spPr>
          <a:xfrm>
            <a:off x="3198404" y="458891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08E0135B-5966-435F-A32F-6392643D1808}"/>
              </a:ext>
            </a:extLst>
          </p:cNvPr>
          <p:cNvSpPr/>
          <p:nvPr/>
        </p:nvSpPr>
        <p:spPr>
          <a:xfrm>
            <a:off x="4546893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679B143C-1DA1-40DF-AF1B-4E9754D50D3B}"/>
              </a:ext>
            </a:extLst>
          </p:cNvPr>
          <p:cNvSpPr/>
          <p:nvPr/>
        </p:nvSpPr>
        <p:spPr>
          <a:xfrm>
            <a:off x="5461165" y="4588918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EE0890DF-0DFF-442E-AF5E-60C2C5961F75}"/>
              </a:ext>
            </a:extLst>
          </p:cNvPr>
          <p:cNvSpPr/>
          <p:nvPr/>
        </p:nvSpPr>
        <p:spPr>
          <a:xfrm>
            <a:off x="4827665" y="3201622"/>
            <a:ext cx="204276" cy="498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7697CC-849C-47E4-8596-3DB33815324F}"/>
              </a:ext>
            </a:extLst>
          </p:cNvPr>
          <p:cNvSpPr txBox="1"/>
          <p:nvPr/>
        </p:nvSpPr>
        <p:spPr>
          <a:xfrm>
            <a:off x="3122351" y="3560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B2974D9-22A2-45B4-AC8F-426170307643}"/>
              </a:ext>
            </a:extLst>
          </p:cNvPr>
          <p:cNvSpPr txBox="1"/>
          <p:nvPr/>
        </p:nvSpPr>
        <p:spPr>
          <a:xfrm>
            <a:off x="2293149" y="48589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768945-9366-4BC2-9C0C-5C085A862F44}"/>
              </a:ext>
            </a:extLst>
          </p:cNvPr>
          <p:cNvSpPr txBox="1"/>
          <p:nvPr/>
        </p:nvSpPr>
        <p:spPr>
          <a:xfrm>
            <a:off x="4687885" y="3625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48F339E-C7E2-4DF8-A764-5C551C1F579C}"/>
              </a:ext>
            </a:extLst>
          </p:cNvPr>
          <p:cNvCxnSpPr>
            <a:endCxn id="20" idx="0"/>
          </p:cNvCxnSpPr>
          <p:nvPr/>
        </p:nvCxnSpPr>
        <p:spPr>
          <a:xfrm flipH="1">
            <a:off x="4136827" y="1555421"/>
            <a:ext cx="592311" cy="6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A563DD9-8B4B-46F4-A406-E458FF23364F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05865" y="2669355"/>
            <a:ext cx="601404" cy="10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E45B19-C986-483E-ADA9-24D2C5269BE0}"/>
              </a:ext>
            </a:extLst>
          </p:cNvPr>
          <p:cNvCxnSpPr>
            <a:cxnSpLocks/>
          </p:cNvCxnSpPr>
          <p:nvPr/>
        </p:nvCxnSpPr>
        <p:spPr>
          <a:xfrm flipH="1">
            <a:off x="2058743" y="4103682"/>
            <a:ext cx="69481" cy="8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9FB7D7-3BC5-43A0-AB98-93B0DA5F6D3B}"/>
              </a:ext>
            </a:extLst>
          </p:cNvPr>
          <p:cNvCxnSpPr>
            <a:stCxn id="32" idx="2"/>
          </p:cNvCxnSpPr>
          <p:nvPr/>
        </p:nvCxnSpPr>
        <p:spPr>
          <a:xfrm flipH="1">
            <a:off x="1677603" y="5396844"/>
            <a:ext cx="199337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B857716-2C20-46FE-A954-9D10607B0C7D}"/>
              </a:ext>
            </a:extLst>
          </p:cNvPr>
          <p:cNvCxnSpPr>
            <a:cxnSpLocks/>
          </p:cNvCxnSpPr>
          <p:nvPr/>
        </p:nvCxnSpPr>
        <p:spPr>
          <a:xfrm>
            <a:off x="2277005" y="5390373"/>
            <a:ext cx="112502" cy="74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93E7EBB-C88D-4685-A0E1-031BDD137EE8}"/>
              </a:ext>
            </a:extLst>
          </p:cNvPr>
          <p:cNvCxnSpPr>
            <a:stCxn id="29" idx="2"/>
            <a:endCxn id="56" idx="2"/>
          </p:cNvCxnSpPr>
          <p:nvPr/>
        </p:nvCxnSpPr>
        <p:spPr>
          <a:xfrm>
            <a:off x="3121277" y="4113227"/>
            <a:ext cx="192606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4F4F14B-17B2-4742-A1AC-B7359B18B3D8}"/>
              </a:ext>
            </a:extLst>
          </p:cNvPr>
          <p:cNvCxnSpPr>
            <a:stCxn id="41" idx="2"/>
            <a:endCxn id="54" idx="1"/>
          </p:cNvCxnSpPr>
          <p:nvPr/>
        </p:nvCxnSpPr>
        <p:spPr>
          <a:xfrm flipH="1">
            <a:off x="4761587" y="4145378"/>
            <a:ext cx="204798" cy="69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32FC635-38AF-4531-918D-5B6ACC67FDBA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381164" y="4145378"/>
            <a:ext cx="337125" cy="71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C4412F6-150E-4219-9225-EBF461406A4F}"/>
              </a:ext>
            </a:extLst>
          </p:cNvPr>
          <p:cNvCxnSpPr>
            <a:stCxn id="22" idx="2"/>
          </p:cNvCxnSpPr>
          <p:nvPr/>
        </p:nvCxnSpPr>
        <p:spPr>
          <a:xfrm>
            <a:off x="4966385" y="2669355"/>
            <a:ext cx="195184" cy="10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6E16BD4-BC7B-4A07-AF50-EE45547F1A1B}"/>
              </a:ext>
            </a:extLst>
          </p:cNvPr>
          <p:cNvSpPr txBox="1"/>
          <p:nvPr/>
        </p:nvSpPr>
        <p:spPr>
          <a:xfrm>
            <a:off x="4367080" y="16174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900C7B-BFDE-4E37-B0FD-2624492A1BA9}"/>
              </a:ext>
            </a:extLst>
          </p:cNvPr>
          <p:cNvSpPr txBox="1"/>
          <p:nvPr/>
        </p:nvSpPr>
        <p:spPr>
          <a:xfrm>
            <a:off x="2871823" y="2972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B9C3C72-26A6-4E2B-A4C5-9F293638E3F9}"/>
              </a:ext>
            </a:extLst>
          </p:cNvPr>
          <p:cNvSpPr txBox="1"/>
          <p:nvPr/>
        </p:nvSpPr>
        <p:spPr>
          <a:xfrm>
            <a:off x="1948303" y="425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13FB002-1AAF-48E5-8110-4114367313E3}"/>
              </a:ext>
            </a:extLst>
          </p:cNvPr>
          <p:cNvSpPr txBox="1"/>
          <p:nvPr/>
        </p:nvSpPr>
        <p:spPr>
          <a:xfrm>
            <a:off x="1638671" y="55172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5095103-60DE-456B-B7C8-5C71785B464A}"/>
              </a:ext>
            </a:extLst>
          </p:cNvPr>
          <p:cNvSpPr txBox="1"/>
          <p:nvPr/>
        </p:nvSpPr>
        <p:spPr>
          <a:xfrm>
            <a:off x="2162040" y="5462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2B4404-B920-4C4E-A3E6-1F9CC7868FFF}"/>
              </a:ext>
            </a:extLst>
          </p:cNvPr>
          <p:cNvSpPr txBox="1"/>
          <p:nvPr/>
        </p:nvSpPr>
        <p:spPr>
          <a:xfrm>
            <a:off x="3014066" y="4201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FC61DB-3946-4B74-B657-FF315BA04871}"/>
              </a:ext>
            </a:extLst>
          </p:cNvPr>
          <p:cNvSpPr txBox="1"/>
          <p:nvPr/>
        </p:nvSpPr>
        <p:spPr>
          <a:xfrm>
            <a:off x="4863494" y="280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3005EC-F357-4FCA-A220-AF1A3A4E8DCF}"/>
              </a:ext>
            </a:extLst>
          </p:cNvPr>
          <p:cNvSpPr txBox="1"/>
          <p:nvPr/>
        </p:nvSpPr>
        <p:spPr>
          <a:xfrm>
            <a:off x="4693788" y="4231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2B6A4F-C22B-4E1E-A7AB-9981131423F7}"/>
              </a:ext>
            </a:extLst>
          </p:cNvPr>
          <p:cNvSpPr txBox="1"/>
          <p:nvPr/>
        </p:nvSpPr>
        <p:spPr>
          <a:xfrm>
            <a:off x="5418497" y="4228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1" name="流程图: 离页连接符 80">
            <a:extLst>
              <a:ext uri="{FF2B5EF4-FFF2-40B4-BE49-F238E27FC236}">
                <a16:creationId xmlns:a16="http://schemas.microsoft.com/office/drawing/2014/main" id="{C7663F26-5880-4D70-AA04-12E972EDA4E5}"/>
              </a:ext>
            </a:extLst>
          </p:cNvPr>
          <p:cNvSpPr/>
          <p:nvPr/>
        </p:nvSpPr>
        <p:spPr>
          <a:xfrm>
            <a:off x="6680474" y="72392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流程图: 离页连接符 81">
            <a:extLst>
              <a:ext uri="{FF2B5EF4-FFF2-40B4-BE49-F238E27FC236}">
                <a16:creationId xmlns:a16="http://schemas.microsoft.com/office/drawing/2014/main" id="{8EE10405-E129-4B67-811A-BE1B59CEE534}"/>
              </a:ext>
            </a:extLst>
          </p:cNvPr>
          <p:cNvSpPr/>
          <p:nvPr/>
        </p:nvSpPr>
        <p:spPr>
          <a:xfrm>
            <a:off x="3940486" y="1858898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流程图: 离页连接符 82">
            <a:extLst>
              <a:ext uri="{FF2B5EF4-FFF2-40B4-BE49-F238E27FC236}">
                <a16:creationId xmlns:a16="http://schemas.microsoft.com/office/drawing/2014/main" id="{84F77CC6-080A-4CC9-83FF-8C98B6F5AD80}"/>
              </a:ext>
            </a:extLst>
          </p:cNvPr>
          <p:cNvSpPr/>
          <p:nvPr/>
        </p:nvSpPr>
        <p:spPr>
          <a:xfrm>
            <a:off x="2523672" y="3308943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流程图: 离页连接符 83">
            <a:extLst>
              <a:ext uri="{FF2B5EF4-FFF2-40B4-BE49-F238E27FC236}">
                <a16:creationId xmlns:a16="http://schemas.microsoft.com/office/drawing/2014/main" id="{51F81D6C-B9B1-4B24-9198-2A1B820AD9F2}"/>
              </a:ext>
            </a:extLst>
          </p:cNvPr>
          <p:cNvSpPr/>
          <p:nvPr/>
        </p:nvSpPr>
        <p:spPr>
          <a:xfrm>
            <a:off x="1646599" y="457103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流程图: 离页连接符 84">
            <a:extLst>
              <a:ext uri="{FF2B5EF4-FFF2-40B4-BE49-F238E27FC236}">
                <a16:creationId xmlns:a16="http://schemas.microsoft.com/office/drawing/2014/main" id="{9B2F7E06-6440-438E-B6AC-1AF6FF7FF633}"/>
              </a:ext>
            </a:extLst>
          </p:cNvPr>
          <p:cNvSpPr/>
          <p:nvPr/>
        </p:nvSpPr>
        <p:spPr>
          <a:xfrm>
            <a:off x="4743587" y="3304672"/>
            <a:ext cx="355690" cy="379255"/>
          </a:xfrm>
          <a:prstGeom prst="flowChartOffpage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480A97-5D1F-4597-9CDD-92C278385972}"/>
              </a:ext>
            </a:extLst>
          </p:cNvPr>
          <p:cNvSpPr/>
          <p:nvPr/>
        </p:nvSpPr>
        <p:spPr>
          <a:xfrm>
            <a:off x="94268" y="282804"/>
            <a:ext cx="1103095" cy="65751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61AA9C7-F498-4DB4-803A-FB2C36DDF2EE}"/>
              </a:ext>
            </a:extLst>
          </p:cNvPr>
          <p:cNvSpPr/>
          <p:nvPr/>
        </p:nvSpPr>
        <p:spPr>
          <a:xfrm>
            <a:off x="106052" y="619218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(q,0,4)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C0396AA-88DF-4263-9293-A8C202064605}"/>
              </a:ext>
            </a:extLst>
          </p:cNvPr>
          <p:cNvSpPr/>
          <p:nvPr/>
        </p:nvSpPr>
        <p:spPr>
          <a:xfrm>
            <a:off x="94268" y="6527460"/>
            <a:ext cx="1103095" cy="3305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(q,0,8)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13F8D7D-63AF-4C52-A7EF-1B8B806CA75E}"/>
              </a:ext>
            </a:extLst>
          </p:cNvPr>
          <p:cNvSpPr/>
          <p:nvPr/>
        </p:nvSpPr>
        <p:spPr>
          <a:xfrm>
            <a:off x="4992545" y="5631505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476F2896-BF0A-405B-92C6-DFBE7CFF4B45}"/>
              </a:ext>
            </a:extLst>
          </p:cNvPr>
          <p:cNvSpPr/>
          <p:nvPr/>
        </p:nvSpPr>
        <p:spPr>
          <a:xfrm>
            <a:off x="5151895" y="569244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926B308-E81B-460D-A20F-DAA12FD52C6C}"/>
              </a:ext>
            </a:extLst>
          </p:cNvPr>
          <p:cNvSpPr/>
          <p:nvPr/>
        </p:nvSpPr>
        <p:spPr>
          <a:xfrm>
            <a:off x="5677122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ED597F4-12BB-4383-9AE0-8CDA6AD1ED14}"/>
              </a:ext>
            </a:extLst>
          </p:cNvPr>
          <p:cNvSpPr txBox="1"/>
          <p:nvPr/>
        </p:nvSpPr>
        <p:spPr>
          <a:xfrm>
            <a:off x="4656270" y="5651388"/>
            <a:ext cx="3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C52C528-19F6-4B06-85E1-9EB0BC714CEE}"/>
              </a:ext>
            </a:extLst>
          </p:cNvPr>
          <p:cNvSpPr/>
          <p:nvPr/>
        </p:nvSpPr>
        <p:spPr>
          <a:xfrm>
            <a:off x="6200952" y="5675968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955D748-32B0-46EE-ABB7-9ED6DF952477}"/>
              </a:ext>
            </a:extLst>
          </p:cNvPr>
          <p:cNvSpPr/>
          <p:nvPr/>
        </p:nvSpPr>
        <p:spPr>
          <a:xfrm>
            <a:off x="6666870" y="568371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F073A7C7-E9F4-4AB7-BEC3-8035ABB13752}"/>
              </a:ext>
            </a:extLst>
          </p:cNvPr>
          <p:cNvSpPr/>
          <p:nvPr/>
        </p:nvSpPr>
        <p:spPr>
          <a:xfrm>
            <a:off x="7152767" y="568632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98FC4CC-B2A4-46F8-A797-3FA4D529902D}"/>
              </a:ext>
            </a:extLst>
          </p:cNvPr>
          <p:cNvSpPr/>
          <p:nvPr/>
        </p:nvSpPr>
        <p:spPr>
          <a:xfrm>
            <a:off x="7706924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6485E67-9844-4B26-A20E-1C017192CE37}"/>
              </a:ext>
            </a:extLst>
          </p:cNvPr>
          <p:cNvSpPr/>
          <p:nvPr/>
        </p:nvSpPr>
        <p:spPr>
          <a:xfrm>
            <a:off x="8250921" y="5706204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E9253E5C-02CA-4D62-8E35-996D818B9321}"/>
              </a:ext>
            </a:extLst>
          </p:cNvPr>
          <p:cNvSpPr/>
          <p:nvPr/>
        </p:nvSpPr>
        <p:spPr>
          <a:xfrm>
            <a:off x="8794918" y="569904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F20355A-DD13-4163-AF46-DB82FE9652A8}"/>
              </a:ext>
            </a:extLst>
          </p:cNvPr>
          <p:cNvSpPr/>
          <p:nvPr/>
        </p:nvSpPr>
        <p:spPr>
          <a:xfrm>
            <a:off x="9321586" y="569640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85CEA51-ACFA-484B-A809-4698CF875E66}"/>
              </a:ext>
            </a:extLst>
          </p:cNvPr>
          <p:cNvSpPr/>
          <p:nvPr/>
        </p:nvSpPr>
        <p:spPr>
          <a:xfrm>
            <a:off x="5012184" y="6179077"/>
            <a:ext cx="6446950" cy="39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476F5C9-2867-465F-93E7-0074E1DEEA1C}"/>
              </a:ext>
            </a:extLst>
          </p:cNvPr>
          <p:cNvSpPr txBox="1"/>
          <p:nvPr/>
        </p:nvSpPr>
        <p:spPr>
          <a:xfrm>
            <a:off x="4449343" y="62250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1DF877-F248-4CC2-985A-E7EAFC401BD3}"/>
              </a:ext>
            </a:extLst>
          </p:cNvPr>
          <p:cNvSpPr/>
          <p:nvPr/>
        </p:nvSpPr>
        <p:spPr>
          <a:xfrm>
            <a:off x="2090757" y="368819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AF9D9A8-BAD7-4602-BA9A-73FA53070803}"/>
              </a:ext>
            </a:extLst>
          </p:cNvPr>
          <p:cNvSpPr/>
          <p:nvPr/>
        </p:nvSpPr>
        <p:spPr>
          <a:xfrm>
            <a:off x="2505573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C05726E-9A40-4A3B-B49B-879341362EF5}"/>
              </a:ext>
            </a:extLst>
          </p:cNvPr>
          <p:cNvSpPr/>
          <p:nvPr/>
        </p:nvSpPr>
        <p:spPr>
          <a:xfrm>
            <a:off x="2928205" y="369124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D73C597-5048-4204-81CB-55E320E92857}"/>
              </a:ext>
            </a:extLst>
          </p:cNvPr>
          <p:cNvSpPr/>
          <p:nvPr/>
        </p:nvSpPr>
        <p:spPr>
          <a:xfrm>
            <a:off x="4752422" y="3711386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4B4774C-4ABF-40ED-9223-4E1F1E074A88}"/>
              </a:ext>
            </a:extLst>
          </p:cNvPr>
          <p:cNvSpPr/>
          <p:nvPr/>
        </p:nvSpPr>
        <p:spPr>
          <a:xfrm>
            <a:off x="5172426" y="370926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395B6DF-85E1-43DE-AB2D-AC7F1FAE2DE5}"/>
              </a:ext>
            </a:extLst>
          </p:cNvPr>
          <p:cNvSpPr/>
          <p:nvPr/>
        </p:nvSpPr>
        <p:spPr>
          <a:xfrm>
            <a:off x="3104690" y="2228442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3C23184-F8BC-47E2-8745-8602DC20317A}"/>
              </a:ext>
            </a:extLst>
          </p:cNvPr>
          <p:cNvSpPr/>
          <p:nvPr/>
        </p:nvSpPr>
        <p:spPr>
          <a:xfrm>
            <a:off x="3517460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F35BAEC-8C2D-4402-86F0-421F2AE06393}"/>
              </a:ext>
            </a:extLst>
          </p:cNvPr>
          <p:cNvSpPr/>
          <p:nvPr/>
        </p:nvSpPr>
        <p:spPr>
          <a:xfrm>
            <a:off x="3934275" y="222886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FB3D547-F168-448B-9A72-E3B0FBEC7937}"/>
              </a:ext>
            </a:extLst>
          </p:cNvPr>
          <p:cNvSpPr/>
          <p:nvPr/>
        </p:nvSpPr>
        <p:spPr>
          <a:xfrm>
            <a:off x="4349153" y="22277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B12343E-8503-4E08-B688-BC49B9B9CB35}"/>
              </a:ext>
            </a:extLst>
          </p:cNvPr>
          <p:cNvSpPr/>
          <p:nvPr/>
        </p:nvSpPr>
        <p:spPr>
          <a:xfrm>
            <a:off x="4760524" y="222853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5997678-7EEE-4CB0-A48B-4AE932C4AB12}"/>
              </a:ext>
            </a:extLst>
          </p:cNvPr>
          <p:cNvSpPr/>
          <p:nvPr/>
        </p:nvSpPr>
        <p:spPr>
          <a:xfrm>
            <a:off x="8938870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FDA6B87-A884-444A-809B-3AE8C1875877}"/>
              </a:ext>
            </a:extLst>
          </p:cNvPr>
          <p:cNvSpPr/>
          <p:nvPr/>
        </p:nvSpPr>
        <p:spPr>
          <a:xfrm>
            <a:off x="9353649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384646C-8EEA-4409-B31D-ECBD9C6623BC}"/>
              </a:ext>
            </a:extLst>
          </p:cNvPr>
          <p:cNvSpPr/>
          <p:nvPr/>
        </p:nvSpPr>
        <p:spPr>
          <a:xfrm>
            <a:off x="9768428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8392FCE-612A-424E-86A1-4AE851C07F93}"/>
              </a:ext>
            </a:extLst>
          </p:cNvPr>
          <p:cNvSpPr/>
          <p:nvPr/>
        </p:nvSpPr>
        <p:spPr>
          <a:xfrm>
            <a:off x="10183207" y="2227754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42CF0E9-FEAC-4DF6-A208-815872DAAC0E}"/>
              </a:ext>
            </a:extLst>
          </p:cNvPr>
          <p:cNvSpPr txBox="1"/>
          <p:nvPr/>
        </p:nvSpPr>
        <p:spPr>
          <a:xfrm>
            <a:off x="10345634" y="2116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AD285AB5-F669-4298-A4F2-13EFF10EEB85}"/>
              </a:ext>
            </a:extLst>
          </p:cNvPr>
          <p:cNvSpPr/>
          <p:nvPr/>
        </p:nvSpPr>
        <p:spPr>
          <a:xfrm>
            <a:off x="10267139" y="182989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A9808FF0-3E8E-4712-9363-AF266C394459}"/>
              </a:ext>
            </a:extLst>
          </p:cNvPr>
          <p:cNvSpPr/>
          <p:nvPr/>
        </p:nvSpPr>
        <p:spPr>
          <a:xfrm>
            <a:off x="9021421" y="1835745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7CB4AF3-A0A9-4894-B97E-1CB44FB87B1C}"/>
              </a:ext>
            </a:extLst>
          </p:cNvPr>
          <p:cNvSpPr txBox="1"/>
          <p:nvPr/>
        </p:nvSpPr>
        <p:spPr>
          <a:xfrm>
            <a:off x="8839043" y="21267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29B28ED-CDB9-4BDA-BAE9-E3B09BF98589}"/>
              </a:ext>
            </a:extLst>
          </p:cNvPr>
          <p:cNvSpPr/>
          <p:nvPr/>
        </p:nvSpPr>
        <p:spPr>
          <a:xfrm>
            <a:off x="8314878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ADE4B61-0C53-4285-90CE-490F54CC68DA}"/>
              </a:ext>
            </a:extLst>
          </p:cNvPr>
          <p:cNvSpPr/>
          <p:nvPr/>
        </p:nvSpPr>
        <p:spPr>
          <a:xfrm>
            <a:off x="8729657" y="3640330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12CAD40-F1A9-450D-97F1-14ADBF220558}"/>
              </a:ext>
            </a:extLst>
          </p:cNvPr>
          <p:cNvSpPr txBox="1"/>
          <p:nvPr/>
        </p:nvSpPr>
        <p:spPr>
          <a:xfrm>
            <a:off x="8215051" y="3539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5F74944-286B-46F3-956B-0CD8602375A5}"/>
              </a:ext>
            </a:extLst>
          </p:cNvPr>
          <p:cNvSpPr/>
          <p:nvPr/>
        </p:nvSpPr>
        <p:spPr>
          <a:xfrm>
            <a:off x="8090327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8CDD34D-248F-43C9-B762-716F84054805}"/>
              </a:ext>
            </a:extLst>
          </p:cNvPr>
          <p:cNvSpPr txBox="1"/>
          <p:nvPr/>
        </p:nvSpPr>
        <p:spPr>
          <a:xfrm>
            <a:off x="7990500" y="482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D377551-37DB-45B8-AECD-DBB64DC1280F}"/>
              </a:ext>
            </a:extLst>
          </p:cNvPr>
          <p:cNvSpPr/>
          <p:nvPr/>
        </p:nvSpPr>
        <p:spPr>
          <a:xfrm>
            <a:off x="8992290" y="492841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8" name="箭头: 下 127">
            <a:extLst>
              <a:ext uri="{FF2B5EF4-FFF2-40B4-BE49-F238E27FC236}">
                <a16:creationId xmlns:a16="http://schemas.microsoft.com/office/drawing/2014/main" id="{5BDCD91B-8341-4F79-A535-EB1B1B96743B}"/>
              </a:ext>
            </a:extLst>
          </p:cNvPr>
          <p:cNvSpPr/>
          <p:nvPr/>
        </p:nvSpPr>
        <p:spPr>
          <a:xfrm>
            <a:off x="8837600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8D6F63A6-FB75-4265-B322-02E91BA0CDBD}"/>
              </a:ext>
            </a:extLst>
          </p:cNvPr>
          <p:cNvSpPr/>
          <p:nvPr/>
        </p:nvSpPr>
        <p:spPr>
          <a:xfrm>
            <a:off x="9193516" y="453841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0" name="箭头: 下 129">
            <a:extLst>
              <a:ext uri="{FF2B5EF4-FFF2-40B4-BE49-F238E27FC236}">
                <a16:creationId xmlns:a16="http://schemas.microsoft.com/office/drawing/2014/main" id="{FE907925-BA60-44E8-A11E-86B8F9202763}"/>
              </a:ext>
            </a:extLst>
          </p:cNvPr>
          <p:cNvSpPr/>
          <p:nvPr/>
        </p:nvSpPr>
        <p:spPr>
          <a:xfrm>
            <a:off x="8260744" y="4549163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31" name="箭头: 下 130">
            <a:extLst>
              <a:ext uri="{FF2B5EF4-FFF2-40B4-BE49-F238E27FC236}">
                <a16:creationId xmlns:a16="http://schemas.microsoft.com/office/drawing/2014/main" id="{2F7FB705-FCF9-4344-B136-640582BCA58C}"/>
              </a:ext>
            </a:extLst>
          </p:cNvPr>
          <p:cNvSpPr/>
          <p:nvPr/>
        </p:nvSpPr>
        <p:spPr>
          <a:xfrm>
            <a:off x="8046050" y="455219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2" name="箭头: 下 131">
            <a:extLst>
              <a:ext uri="{FF2B5EF4-FFF2-40B4-BE49-F238E27FC236}">
                <a16:creationId xmlns:a16="http://schemas.microsoft.com/office/drawing/2014/main" id="{98914E8C-9DBE-431C-9E63-4BC164638D94}"/>
              </a:ext>
            </a:extLst>
          </p:cNvPr>
          <p:cNvSpPr/>
          <p:nvPr/>
        </p:nvSpPr>
        <p:spPr>
          <a:xfrm>
            <a:off x="8962558" y="453272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FEEAFD13-02F4-47E6-AC59-191D5137ECA1}"/>
              </a:ext>
            </a:extLst>
          </p:cNvPr>
          <p:cNvSpPr/>
          <p:nvPr/>
        </p:nvSpPr>
        <p:spPr>
          <a:xfrm>
            <a:off x="8410251" y="3250309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80702C3-7509-498F-B7B3-58AA03F4F483}"/>
              </a:ext>
            </a:extLst>
          </p:cNvPr>
          <p:cNvSpPr txBox="1"/>
          <p:nvPr/>
        </p:nvSpPr>
        <p:spPr>
          <a:xfrm>
            <a:off x="8908736" y="3556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0097E7F-B585-44BE-9A1C-3F5E4B7E929C}"/>
              </a:ext>
            </a:extLst>
          </p:cNvPr>
          <p:cNvCxnSpPr/>
          <p:nvPr/>
        </p:nvCxnSpPr>
        <p:spPr>
          <a:xfrm>
            <a:off x="8586937" y="1551918"/>
            <a:ext cx="1181491" cy="67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FA72D89-3357-4E0A-A947-010811414A42}"/>
              </a:ext>
            </a:extLst>
          </p:cNvPr>
          <p:cNvCxnSpPr>
            <a:stCxn id="114" idx="2"/>
          </p:cNvCxnSpPr>
          <p:nvPr/>
        </p:nvCxnSpPr>
        <p:spPr>
          <a:xfrm flipH="1">
            <a:off x="8712026" y="2661386"/>
            <a:ext cx="434234" cy="9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2A03A7B-80D2-4ABE-9EC9-A1B69E273284}"/>
              </a:ext>
            </a:extLst>
          </p:cNvPr>
          <p:cNvCxnSpPr>
            <a:stCxn id="122" idx="2"/>
            <a:endCxn id="130" idx="1"/>
          </p:cNvCxnSpPr>
          <p:nvPr/>
        </p:nvCxnSpPr>
        <p:spPr>
          <a:xfrm flipH="1">
            <a:off x="8260744" y="4073962"/>
            <a:ext cx="261524" cy="73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B7EA612-A1C8-4D24-8228-F4D4AEFC5E35}"/>
              </a:ext>
            </a:extLst>
          </p:cNvPr>
          <p:cNvCxnSpPr>
            <a:stCxn id="123" idx="2"/>
            <a:endCxn id="132" idx="3"/>
          </p:cNvCxnSpPr>
          <p:nvPr/>
        </p:nvCxnSpPr>
        <p:spPr>
          <a:xfrm>
            <a:off x="8937047" y="4073962"/>
            <a:ext cx="256469" cy="7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48F2710-F435-4E39-9A41-52EEB9B636A1}"/>
              </a:ext>
            </a:extLst>
          </p:cNvPr>
          <p:cNvSpPr txBox="1"/>
          <p:nvPr/>
        </p:nvSpPr>
        <p:spPr>
          <a:xfrm>
            <a:off x="8762064" y="1546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6C8F30E-6A8A-49C9-B056-9D9D8E3B0246}"/>
              </a:ext>
            </a:extLst>
          </p:cNvPr>
          <p:cNvSpPr txBox="1"/>
          <p:nvPr/>
        </p:nvSpPr>
        <p:spPr>
          <a:xfrm>
            <a:off x="8830352" y="2829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197D07F-317D-4200-BC42-4F5830FCB446}"/>
              </a:ext>
            </a:extLst>
          </p:cNvPr>
          <p:cNvSpPr txBox="1"/>
          <p:nvPr/>
        </p:nvSpPr>
        <p:spPr>
          <a:xfrm>
            <a:off x="8291442" y="41507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FB34E2E-E297-4B2F-85DE-8E60CF4E4C48}"/>
              </a:ext>
            </a:extLst>
          </p:cNvPr>
          <p:cNvSpPr txBox="1"/>
          <p:nvPr/>
        </p:nvSpPr>
        <p:spPr>
          <a:xfrm>
            <a:off x="8837010" y="41357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389E63E-BFCB-40DB-AB46-6BE12FE76D29}"/>
              </a:ext>
            </a:extLst>
          </p:cNvPr>
          <p:cNvSpPr/>
          <p:nvPr/>
        </p:nvSpPr>
        <p:spPr>
          <a:xfrm>
            <a:off x="8719764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99CE4E-792A-4C57-9013-04652FA58DB1}"/>
              </a:ext>
            </a:extLst>
          </p:cNvPr>
          <p:cNvSpPr/>
          <p:nvPr/>
        </p:nvSpPr>
        <p:spPr>
          <a:xfrm>
            <a:off x="8304986" y="363341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6033127-A57E-4014-8A46-B7B7A47BCF7A}"/>
              </a:ext>
            </a:extLst>
          </p:cNvPr>
          <p:cNvSpPr/>
          <p:nvPr/>
        </p:nvSpPr>
        <p:spPr>
          <a:xfrm>
            <a:off x="10507525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DA04592-2F73-4EDD-B17A-942AE016F7DA}"/>
              </a:ext>
            </a:extLst>
          </p:cNvPr>
          <p:cNvSpPr/>
          <p:nvPr/>
        </p:nvSpPr>
        <p:spPr>
          <a:xfrm>
            <a:off x="10922304" y="3642705"/>
            <a:ext cx="414779" cy="43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A7C2AE3-AAB3-4CD5-BA4A-924531B3E9A3}"/>
              </a:ext>
            </a:extLst>
          </p:cNvPr>
          <p:cNvSpPr txBox="1"/>
          <p:nvPr/>
        </p:nvSpPr>
        <p:spPr>
          <a:xfrm>
            <a:off x="11084731" y="3531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7F8E907D-C941-4911-A781-19B3D1F5DE00}"/>
              </a:ext>
            </a:extLst>
          </p:cNvPr>
          <p:cNvSpPr/>
          <p:nvPr/>
        </p:nvSpPr>
        <p:spPr>
          <a:xfrm>
            <a:off x="11006236" y="3244844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797B416-C85D-4C1D-998E-4061A30A45B1}"/>
              </a:ext>
            </a:extLst>
          </p:cNvPr>
          <p:cNvSpPr/>
          <p:nvPr/>
        </p:nvSpPr>
        <p:spPr>
          <a:xfrm>
            <a:off x="1015915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B508C81-3902-4060-AB9D-C0455B7099CA}"/>
              </a:ext>
            </a:extLst>
          </p:cNvPr>
          <p:cNvSpPr/>
          <p:nvPr/>
        </p:nvSpPr>
        <p:spPr>
          <a:xfrm>
            <a:off x="11508338" y="4943478"/>
            <a:ext cx="414779" cy="433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02E2F4B-BEA4-4D7C-97B3-2A9B03FFCCAC}"/>
              </a:ext>
            </a:extLst>
          </p:cNvPr>
          <p:cNvSpPr txBox="1"/>
          <p:nvPr/>
        </p:nvSpPr>
        <p:spPr>
          <a:xfrm>
            <a:off x="11670765" y="48325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箭头: 下 152">
            <a:extLst>
              <a:ext uri="{FF2B5EF4-FFF2-40B4-BE49-F238E27FC236}">
                <a16:creationId xmlns:a16="http://schemas.microsoft.com/office/drawing/2014/main" id="{E265B49C-B169-4A51-852D-C482570AFDBA}"/>
              </a:ext>
            </a:extLst>
          </p:cNvPr>
          <p:cNvSpPr/>
          <p:nvPr/>
        </p:nvSpPr>
        <p:spPr>
          <a:xfrm>
            <a:off x="11667686" y="4545617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56B908B8-C523-4B9C-8F76-798109EF05EB}"/>
              </a:ext>
            </a:extLst>
          </p:cNvPr>
          <p:cNvSpPr/>
          <p:nvPr/>
        </p:nvSpPr>
        <p:spPr>
          <a:xfrm>
            <a:off x="10366547" y="4545616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55" name="箭头: 下 154">
            <a:extLst>
              <a:ext uri="{FF2B5EF4-FFF2-40B4-BE49-F238E27FC236}">
                <a16:creationId xmlns:a16="http://schemas.microsoft.com/office/drawing/2014/main" id="{9B9F94F5-6F22-4370-AE4F-AE62DA6B05C0}"/>
              </a:ext>
            </a:extLst>
          </p:cNvPr>
          <p:cNvSpPr/>
          <p:nvPr/>
        </p:nvSpPr>
        <p:spPr>
          <a:xfrm>
            <a:off x="10130687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5E8B968C-EBF0-4133-809E-B7726B655D99}"/>
              </a:ext>
            </a:extLst>
          </p:cNvPr>
          <p:cNvSpPr/>
          <p:nvPr/>
        </p:nvSpPr>
        <p:spPr>
          <a:xfrm>
            <a:off x="11445255" y="4554572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7" name="箭头: 下 156">
            <a:extLst>
              <a:ext uri="{FF2B5EF4-FFF2-40B4-BE49-F238E27FC236}">
                <a16:creationId xmlns:a16="http://schemas.microsoft.com/office/drawing/2014/main" id="{BC123721-8F3E-4A14-AC61-3033C551ED50}"/>
              </a:ext>
            </a:extLst>
          </p:cNvPr>
          <p:cNvSpPr/>
          <p:nvPr/>
        </p:nvSpPr>
        <p:spPr>
          <a:xfrm>
            <a:off x="10620552" y="3263450"/>
            <a:ext cx="230958" cy="37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C70CB2E-3979-4E36-9164-961EC764C64D}"/>
              </a:ext>
            </a:extLst>
          </p:cNvPr>
          <p:cNvSpPr txBox="1"/>
          <p:nvPr/>
        </p:nvSpPr>
        <p:spPr>
          <a:xfrm>
            <a:off x="10425102" y="3552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2A5134-9B40-4F15-898A-BC19676857FF}"/>
              </a:ext>
            </a:extLst>
          </p:cNvPr>
          <p:cNvCxnSpPr/>
          <p:nvPr/>
        </p:nvCxnSpPr>
        <p:spPr>
          <a:xfrm>
            <a:off x="10453384" y="2663761"/>
            <a:ext cx="476621" cy="97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A0FBC0C-2FA5-4215-BF5B-1CEE2C8D7DC6}"/>
              </a:ext>
            </a:extLst>
          </p:cNvPr>
          <p:cNvCxnSpPr>
            <a:stCxn id="146" idx="2"/>
            <a:endCxn id="154" idx="1"/>
          </p:cNvCxnSpPr>
          <p:nvPr/>
        </p:nvCxnSpPr>
        <p:spPr>
          <a:xfrm flipH="1">
            <a:off x="10366547" y="4076337"/>
            <a:ext cx="348368" cy="7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D4B26E0-42EB-4A0E-A310-CA0EF0DB7B3F}"/>
              </a:ext>
            </a:extLst>
          </p:cNvPr>
          <p:cNvCxnSpPr>
            <a:cxnSpLocks/>
            <a:stCxn id="147" idx="2"/>
            <a:endCxn id="156" idx="3"/>
          </p:cNvCxnSpPr>
          <p:nvPr/>
        </p:nvCxnSpPr>
        <p:spPr>
          <a:xfrm>
            <a:off x="11129694" y="4076337"/>
            <a:ext cx="546519" cy="74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A8B8BD8-B33E-4772-A598-8E86A4A91D67}"/>
              </a:ext>
            </a:extLst>
          </p:cNvPr>
          <p:cNvSpPr txBox="1"/>
          <p:nvPr/>
        </p:nvSpPr>
        <p:spPr>
          <a:xfrm>
            <a:off x="10445405" y="2811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44A1DCB-A6AB-4DB3-B2FC-6EF917F57948}"/>
              </a:ext>
            </a:extLst>
          </p:cNvPr>
          <p:cNvSpPr txBox="1"/>
          <p:nvPr/>
        </p:nvSpPr>
        <p:spPr>
          <a:xfrm>
            <a:off x="10457868" y="41230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D13E24E-BE30-4359-A603-358F31AF003B}"/>
              </a:ext>
            </a:extLst>
          </p:cNvPr>
          <p:cNvSpPr txBox="1"/>
          <p:nvPr/>
        </p:nvSpPr>
        <p:spPr>
          <a:xfrm>
            <a:off x="11215506" y="4149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7159237-929C-4625-ACEB-96F3BDA6AC1F}"/>
              </a:ext>
            </a:extLst>
          </p:cNvPr>
          <p:cNvSpPr/>
          <p:nvPr/>
        </p:nvSpPr>
        <p:spPr>
          <a:xfrm>
            <a:off x="10925365" y="3640221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91CA4C2-3BF6-4705-AF35-BAAFD4929342}"/>
              </a:ext>
            </a:extLst>
          </p:cNvPr>
          <p:cNvSpPr/>
          <p:nvPr/>
        </p:nvSpPr>
        <p:spPr>
          <a:xfrm>
            <a:off x="10514936" y="3640678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02B3F5A-63E5-4787-ACB9-D419D72E4B24}"/>
              </a:ext>
            </a:extLst>
          </p:cNvPr>
          <p:cNvSpPr/>
          <p:nvPr/>
        </p:nvSpPr>
        <p:spPr>
          <a:xfrm>
            <a:off x="8938870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53E1DB88-31AB-4FD1-BAF7-D2A2E1D3BF87}"/>
              </a:ext>
            </a:extLst>
          </p:cNvPr>
          <p:cNvSpPr/>
          <p:nvPr/>
        </p:nvSpPr>
        <p:spPr>
          <a:xfrm>
            <a:off x="9353649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1929ADD-1FB8-478A-8E67-FD6A51D48F13}"/>
              </a:ext>
            </a:extLst>
          </p:cNvPr>
          <p:cNvSpPr/>
          <p:nvPr/>
        </p:nvSpPr>
        <p:spPr>
          <a:xfrm>
            <a:off x="9768428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AFE0E96-4F75-4042-B764-1E1D6F84D345}"/>
              </a:ext>
            </a:extLst>
          </p:cNvPr>
          <p:cNvSpPr/>
          <p:nvPr/>
        </p:nvSpPr>
        <p:spPr>
          <a:xfrm>
            <a:off x="10183207" y="2220954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2A860149-9649-4783-9350-68CC51AA5A67}"/>
              </a:ext>
            </a:extLst>
          </p:cNvPr>
          <p:cNvSpPr/>
          <p:nvPr/>
        </p:nvSpPr>
        <p:spPr>
          <a:xfrm>
            <a:off x="5142117" y="6242007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27CF37D-8554-45B2-B9F7-4F3315DF9575}"/>
              </a:ext>
            </a:extLst>
          </p:cNvPr>
          <p:cNvSpPr/>
          <p:nvPr/>
        </p:nvSpPr>
        <p:spPr>
          <a:xfrm>
            <a:off x="5667344" y="624860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9EB2C1E-2818-4121-9514-9CA1ED5B8A0C}"/>
              </a:ext>
            </a:extLst>
          </p:cNvPr>
          <p:cNvSpPr/>
          <p:nvPr/>
        </p:nvSpPr>
        <p:spPr>
          <a:xfrm>
            <a:off x="6201530" y="624596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D1A61F35-C60A-440A-BB3E-7B0D35761FDF}"/>
              </a:ext>
            </a:extLst>
          </p:cNvPr>
          <p:cNvSpPr/>
          <p:nvPr/>
        </p:nvSpPr>
        <p:spPr>
          <a:xfrm>
            <a:off x="6657092" y="6233271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88167894-D017-4C10-82E2-CD2B7E70DF2C}"/>
              </a:ext>
            </a:extLst>
          </p:cNvPr>
          <p:cNvSpPr/>
          <p:nvPr/>
        </p:nvSpPr>
        <p:spPr>
          <a:xfrm>
            <a:off x="7142989" y="6235880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8CA559CE-0823-4693-B5B7-FFE5D18626F1}"/>
              </a:ext>
            </a:extLst>
          </p:cNvPr>
          <p:cNvSpPr/>
          <p:nvPr/>
        </p:nvSpPr>
        <p:spPr>
          <a:xfrm>
            <a:off x="7697146" y="625576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7EA202A5-4A24-4729-9AC4-B5FD3D42F817}"/>
              </a:ext>
            </a:extLst>
          </p:cNvPr>
          <p:cNvSpPr/>
          <p:nvPr/>
        </p:nvSpPr>
        <p:spPr>
          <a:xfrm>
            <a:off x="8241143" y="6255763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9D01FE8C-3A34-450A-874F-8C0351EC9826}"/>
              </a:ext>
            </a:extLst>
          </p:cNvPr>
          <p:cNvSpPr/>
          <p:nvPr/>
        </p:nvSpPr>
        <p:spPr>
          <a:xfrm>
            <a:off x="8785140" y="624860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37B885F8-A8FE-41A3-AB4A-F647C20519C8}"/>
              </a:ext>
            </a:extLst>
          </p:cNvPr>
          <p:cNvSpPr/>
          <p:nvPr/>
        </p:nvSpPr>
        <p:spPr>
          <a:xfrm>
            <a:off x="9311808" y="6245962"/>
            <a:ext cx="414779" cy="25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34698A-ED6B-4C58-AE1C-5027EF9F4BC9}"/>
              </a:ext>
            </a:extLst>
          </p:cNvPr>
          <p:cNvSpPr/>
          <p:nvPr/>
        </p:nvSpPr>
        <p:spPr>
          <a:xfrm>
            <a:off x="5000336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41E73F6-DE3F-403D-878B-6E7525F7AC8F}"/>
              </a:ext>
            </a:extLst>
          </p:cNvPr>
          <p:cNvSpPr/>
          <p:nvPr/>
        </p:nvSpPr>
        <p:spPr>
          <a:xfrm>
            <a:off x="5415115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AB33B15-BC93-49A9-A0DB-21CB21F8D419}"/>
              </a:ext>
            </a:extLst>
          </p:cNvPr>
          <p:cNvSpPr/>
          <p:nvPr/>
        </p:nvSpPr>
        <p:spPr>
          <a:xfrm>
            <a:off x="5829894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42390F9-03A1-4BEB-B599-E4326570E18F}"/>
              </a:ext>
            </a:extLst>
          </p:cNvPr>
          <p:cNvSpPr/>
          <p:nvPr/>
        </p:nvSpPr>
        <p:spPr>
          <a:xfrm>
            <a:off x="6244673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4C55BA33-2225-48A1-9C53-33088B04C7E9}"/>
              </a:ext>
            </a:extLst>
          </p:cNvPr>
          <p:cNvSpPr/>
          <p:nvPr/>
        </p:nvSpPr>
        <p:spPr>
          <a:xfrm>
            <a:off x="6659452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578DCD-FC01-4072-88AE-BDA9E293B64A}"/>
              </a:ext>
            </a:extLst>
          </p:cNvPr>
          <p:cNvSpPr/>
          <p:nvPr/>
        </p:nvSpPr>
        <p:spPr>
          <a:xfrm>
            <a:off x="7074231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E428D47-EBB8-4FB0-96D6-9D44D9964012}"/>
              </a:ext>
            </a:extLst>
          </p:cNvPr>
          <p:cNvSpPr/>
          <p:nvPr/>
        </p:nvSpPr>
        <p:spPr>
          <a:xfrm>
            <a:off x="7489010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800EB6C-F7D3-4A57-8327-B21B1D05C51C}"/>
              </a:ext>
            </a:extLst>
          </p:cNvPr>
          <p:cNvSpPr/>
          <p:nvPr/>
        </p:nvSpPr>
        <p:spPr>
          <a:xfrm>
            <a:off x="7903789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33BDCDE-F6D2-4877-8CF1-F92B1047E931}"/>
              </a:ext>
            </a:extLst>
          </p:cNvPr>
          <p:cNvSpPr/>
          <p:nvPr/>
        </p:nvSpPr>
        <p:spPr>
          <a:xfrm>
            <a:off x="8318568" y="1121789"/>
            <a:ext cx="414779" cy="433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8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00209 -0.0789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95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0013 -0.0798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234 -0.079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98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0182 -0.077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88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378 -0.0780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3912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00143 -0.0807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05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3 -0.0789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95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0805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0013 -0.079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5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0" grpId="0" animBg="1"/>
      <p:bldP spid="91" grpId="0" animBg="1"/>
      <p:bldP spid="93" grpId="0" animBg="1"/>
      <p:bldP spid="93" grpId="1" animBg="1"/>
      <p:bldP spid="94" grpId="0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9" grpId="0" animBg="1"/>
      <p:bldP spid="99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1259</Words>
  <Application>Microsoft Office PowerPoint</Application>
  <PresentationFormat>宽屏</PresentationFormat>
  <Paragraphs>1085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22</cp:revision>
  <dcterms:created xsi:type="dcterms:W3CDTF">2019-09-26T12:11:16Z</dcterms:created>
  <dcterms:modified xsi:type="dcterms:W3CDTF">2019-10-04T05:43:52Z</dcterms:modified>
</cp:coreProperties>
</file>