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D669-7B04-4EB0-963E-77911656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5BE21-ECCB-4B74-AAF6-C041468C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6615-540A-4E90-A8D6-1D6B64DB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4E575-723D-4428-BC09-DA1FBB7E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D4FC9-14CA-4B55-9A2E-CC46D34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E9C42-7278-4B9C-9BF5-87496709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A4033-39D7-440D-B30E-B1BA5452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B3D1-4548-46CD-8BA8-F4B0FDE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20CB-F450-4627-A352-F4265454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17F5A-A9CB-4006-A426-87DCBF3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F3174-77FA-404F-BCD3-D3C904ED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D1858-0217-4433-8C75-03214587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15DD-C513-42D8-AAAF-2EDC73F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97E50-027C-4E56-BCFF-9290732D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18C49-147D-43CA-8674-FAA671F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699A-E6B5-4010-95FB-6A06367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39AEA-BA7D-4861-BA42-2776FDAA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F7F4-0FEF-43C4-8686-1F38DD19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D1E9-CFCB-4B7F-951F-6174600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5BD02-038C-4CE4-AE56-CC0470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2F78-D567-42ED-86F1-F9A1F192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4C679-470D-49FE-8C70-90BE8304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18936-51B8-4793-875A-8971E277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10253-C7B7-404A-BDEF-1C72B9ED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0ABE-D07F-4479-9C62-308368C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B42E-1E29-49FE-B17D-FBA85DA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61CCB-6D13-4265-9079-56EF5AE7E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46CAF-484B-4EC6-9D4A-E184F556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AE5C0-8322-4E91-A8EB-34D677D4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59710-DC41-410F-959B-5786914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C15E0-1BCE-4994-BCA8-8014610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75CD-4DF6-4CA5-90C1-38FDED5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321C-51C3-4F76-9997-9C4FD7E7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9F665-36F4-4A81-8FF0-682352B3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7050F-D3F9-4150-A0E9-72FF93CAA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22C298-3BAF-4027-B35E-B412DB29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D07E2-C72F-4AE9-9A05-F81E4FB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71C51D-1A25-4A89-AA28-9E27B3C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BBFB5-3B7B-4580-9282-E3D66D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C8FC-17B2-434E-BFEE-A6D0F85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55B03-6334-483A-991B-2FB316D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99887-5DCB-4481-B0B4-FD011CC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57C4E-3BFD-4976-BFE8-5B51A3F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1AC6B-A951-4588-8429-2AABE7E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0CF92-C49A-4394-A2F8-FE62A9A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ECEDA-9142-4B65-8BF0-9A743A6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83B8-1DEC-49ED-8338-5D053768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EC08E-3C77-4F2F-B89C-7AA0224D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50300-7FFC-4B4A-BAFA-B8045130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79CEB-4949-4630-BBA4-AD5AF9F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CC14-D1A4-49A2-A412-597627CD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A47C2-8CEF-4947-ACF9-24F2539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2CDE-2892-4D05-9CBF-5957D581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CE289-F153-41C9-A702-A83CAC08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623E0-389A-4757-9ABF-73D1135B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D5638-66A3-496A-BD25-B09784F4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95FA-013E-4F59-944B-6C34CC9D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921A-8D75-43EA-A7F4-30A4903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6DB1D-1279-4292-8929-FDBE605A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C38E9-26A1-44A1-BA15-66B2A2C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B8E0-C379-4D48-904D-0883F25C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945F-F268-491C-802A-5608E960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3C190-9FCE-42A6-AE30-1DB46E823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064437" y="363489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14706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二分查找动画演示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制作：周朝文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C7C13122-829D-4209-BD9F-DDFDC25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3AD8DB2-9D1A-4CCA-8223-D9BA4F82FD58}"/>
              </a:ext>
            </a:extLst>
          </p:cNvPr>
          <p:cNvSpPr/>
          <p:nvPr/>
        </p:nvSpPr>
        <p:spPr>
          <a:xfrm>
            <a:off x="146682" y="3676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CFC879-6EBD-4C90-980A-E2250675F513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27AFCD-FE05-4B13-8104-A636107E4560}"/>
              </a:ext>
            </a:extLst>
          </p:cNvPr>
          <p:cNvSpPr/>
          <p:nvPr/>
        </p:nvSpPr>
        <p:spPr>
          <a:xfrm>
            <a:off x="4776248" y="130609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05ED2-C433-451D-8AD3-61FB0610ACCB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F34C00-87F7-437A-BCC2-ED152D25C4E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F0DA62-065A-4F94-A93A-D1E4CEC8F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725E7-0F05-443B-80C9-A6A611221C9E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A523D8-EA38-43B1-9275-1DC3BD4CC54A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D1D77-C380-4847-A8D4-134A4353212A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8C5A07-0004-47F9-B545-F6846B45B91E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9F454-716E-4517-A61F-AFADBBF8754F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4328D1-C678-4914-8494-905B6C4A8494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7DD28-F340-4C53-A277-A0DBFB5D2938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8E99F7-7A14-4B1D-862E-2A615ADC1812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B6CCA-413A-4199-8A30-2654566D7F9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537C4B-88FB-4475-8AD9-16713ADFAE4E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D349554-8E46-4E1D-88CA-E53758C968D5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B5A8C8E-0391-4D25-B3BC-9C591F3D3ED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08B68B-6CDE-4F28-BBB7-DC65B26F399D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D7AAD-5F6F-4E4C-BC08-29C62986858C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598FBB-A361-43D0-A102-271C67901419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CDA104-661F-4B92-AB05-5601FCA70FE9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D2995E-AD77-4D41-9384-9066260A455B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E0EAD7-EE7D-42C5-933B-0354D47F29EA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1E49D6-E9E3-4B14-90B6-5FCF0627658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8DD71CC-775D-4515-89C6-C2666012032A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离页连接符 35">
            <a:extLst>
              <a:ext uri="{FF2B5EF4-FFF2-40B4-BE49-F238E27FC236}">
                <a16:creationId xmlns:a16="http://schemas.microsoft.com/office/drawing/2014/main" id="{5EDD91CA-D086-4E71-BA88-A047222B37C8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9D09FFE-F52B-4488-B357-657F6D41517A}"/>
              </a:ext>
            </a:extLst>
          </p:cNvPr>
          <p:cNvSpPr/>
          <p:nvPr/>
        </p:nvSpPr>
        <p:spPr>
          <a:xfrm>
            <a:off x="5800960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EE047D59-78C2-473E-AE02-3D4C1F6F912F}"/>
              </a:ext>
            </a:extLst>
          </p:cNvPr>
          <p:cNvSpPr/>
          <p:nvPr/>
        </p:nvSpPr>
        <p:spPr>
          <a:xfrm>
            <a:off x="5105229" y="945387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07194889-93C9-4B50-BFE0-6E6B71059BDE}"/>
              </a:ext>
            </a:extLst>
          </p:cNvPr>
          <p:cNvSpPr/>
          <p:nvPr/>
        </p:nvSpPr>
        <p:spPr>
          <a:xfrm>
            <a:off x="5130598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6B9E2E30-633F-44D0-944F-CA927B68C748}"/>
              </a:ext>
            </a:extLst>
          </p:cNvPr>
          <p:cNvSpPr/>
          <p:nvPr/>
        </p:nvSpPr>
        <p:spPr>
          <a:xfrm>
            <a:off x="4768590" y="95602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0FCD01F-59D6-47BE-A6F2-9E93E2D7F2BC}"/>
              </a:ext>
            </a:extLst>
          </p:cNvPr>
          <p:cNvSpPr/>
          <p:nvPr/>
        </p:nvSpPr>
        <p:spPr>
          <a:xfrm>
            <a:off x="4789202" y="882968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58266781-EFD1-4C21-ACFB-19EC6DE93101}"/>
              </a:ext>
            </a:extLst>
          </p:cNvPr>
          <p:cNvSpPr/>
          <p:nvPr/>
        </p:nvSpPr>
        <p:spPr>
          <a:xfrm>
            <a:off x="4442481" y="946965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FD63C862-55C1-4819-B9C5-BC44D04BB681}"/>
              </a:ext>
            </a:extLst>
          </p:cNvPr>
          <p:cNvSpPr/>
          <p:nvPr/>
        </p:nvSpPr>
        <p:spPr>
          <a:xfrm>
            <a:off x="4450572" y="862739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41CA346D-22FC-4E72-BE4B-FA0083B71D8E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Q1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31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14004DC-3D2F-4846-87EB-185B09D7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86D57BE-B6C9-456D-A2A2-E0204C16D7F2}"/>
              </a:ext>
            </a:extLst>
          </p:cNvPr>
          <p:cNvSpPr/>
          <p:nvPr/>
        </p:nvSpPr>
        <p:spPr>
          <a:xfrm>
            <a:off x="146682" y="61148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A4F86A-446E-46B2-9FF8-E9B08C490705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A7147F-54DD-4DBB-A1A5-01E4EABBD53E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0BE04-C6D4-463B-9BA1-C9699750F0C2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ADAD1A-5BCC-4FF6-B3D1-E1561C517B7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139703-BC70-483F-8F19-E4B476D81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122A36-603D-4854-989D-948996278278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2E94D2-15FB-4D27-BEDB-A9C7480B1988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8F92A0-6C25-4B17-BD2B-5E5E3802F5DB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176A4E-E2AF-492C-80CE-AF1EDB447519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306E3-E537-4596-B20E-B583142FD14E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15D8C8-9FD0-4A0F-921C-8E0D408B70EA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7BBDC0-D612-464A-9498-18B91CEB31F9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F62EB2-32E7-495A-B05A-E801DC3DFC74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8CE8EC-3050-4A95-B0FC-B5F3630DEFC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D34040-E80F-4B5B-ACD8-3B0B04E66780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24EE7A28-41C1-4580-B884-B9108B3CD37F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489CDC6-16C6-4DC4-AC91-7CD47FCA5CF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6875B-AAA8-48E7-8D95-7149F2E7A965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25AF74C-62E4-4414-93CA-51AF6FBBE5D7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517DD8-D054-4550-B457-CE5155793B2D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5BC0C65-F438-4D0F-BFB7-4CA5D1A5C928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78F47D-319A-4F4F-BA83-F9C9B98ECC13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715C47-8007-442C-AF0F-6D7AAB990F4E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32E01BB-7D63-4538-A0A3-ADC6151DD60E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1278FEC-C8F3-45B9-BCB4-E10576457A37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离页连接符 64">
            <a:extLst>
              <a:ext uri="{FF2B5EF4-FFF2-40B4-BE49-F238E27FC236}">
                <a16:creationId xmlns:a16="http://schemas.microsoft.com/office/drawing/2014/main" id="{38FDB20E-8554-431E-AE01-F13A9FBBE82B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7D90E44F-1A7C-42EF-BD45-9E9BE762BECB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Q2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4" name="流程图: 离页连接符 73">
            <a:extLst>
              <a:ext uri="{FF2B5EF4-FFF2-40B4-BE49-F238E27FC236}">
                <a16:creationId xmlns:a16="http://schemas.microsoft.com/office/drawing/2014/main" id="{52069BDD-8B1B-4872-B08A-2719D492348F}"/>
              </a:ext>
            </a:extLst>
          </p:cNvPr>
          <p:cNvSpPr/>
          <p:nvPr/>
        </p:nvSpPr>
        <p:spPr>
          <a:xfrm>
            <a:off x="5095007" y="945970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8473EEB9-DF84-44C6-A4A6-5F17AEA36B48}"/>
              </a:ext>
            </a:extLst>
          </p:cNvPr>
          <p:cNvSpPr/>
          <p:nvPr/>
        </p:nvSpPr>
        <p:spPr>
          <a:xfrm>
            <a:off x="5793918" y="874303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12134A9-58EF-46F8-8B95-E5583E7862C9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59439B2-664B-4B9D-8681-762537E95DCB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89A7614-6A77-4271-A6E6-C246DE6EF0CC}"/>
              </a:ext>
            </a:extLst>
          </p:cNvPr>
          <p:cNvSpPr/>
          <p:nvPr/>
        </p:nvSpPr>
        <p:spPr>
          <a:xfrm>
            <a:off x="5471297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9" name="流程图: 离页连接符 78">
            <a:extLst>
              <a:ext uri="{FF2B5EF4-FFF2-40B4-BE49-F238E27FC236}">
                <a16:creationId xmlns:a16="http://schemas.microsoft.com/office/drawing/2014/main" id="{C4252483-15EA-48F7-9F26-C5CF8D389073}"/>
              </a:ext>
            </a:extLst>
          </p:cNvPr>
          <p:cNvSpPr/>
          <p:nvPr/>
        </p:nvSpPr>
        <p:spPr>
          <a:xfrm>
            <a:off x="5430318" y="934752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9512C40D-AD7E-4224-87CF-5C03904A51DB}"/>
              </a:ext>
            </a:extLst>
          </p:cNvPr>
          <p:cNvSpPr/>
          <p:nvPr/>
        </p:nvSpPr>
        <p:spPr>
          <a:xfrm>
            <a:off x="5458608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6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 animBg="1"/>
      <p:bldP spid="56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1" grpId="0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5" grpId="0" animBg="1"/>
      <p:bldP spid="65" grpId="1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BE137-52EF-417D-8E9D-16872746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AF0B1F-DB8E-47FC-B137-45812FECD3D3}"/>
              </a:ext>
            </a:extLst>
          </p:cNvPr>
          <p:cNvSpPr/>
          <p:nvPr/>
        </p:nvSpPr>
        <p:spPr>
          <a:xfrm>
            <a:off x="146682" y="90612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862DDC-9C94-475D-9D57-164833BC1272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DD5A6E-5FD0-4213-B355-63CAD9FE12BB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DEAE4-9A47-43BB-9F1D-9C3C75886737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56A29-997F-47F8-89C9-9689308B2DC4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11EF3-8E07-4315-A59B-AEC238801534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8F77A-E343-40C7-984E-CDE23D7239E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E1501-0224-4FD3-BAF3-BE2ECC14D50C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457B15-182C-4467-AABB-D4AD0ACF97FC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5D44C2-495E-4D3B-ADCD-0F4647A063DC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EB0D01-C634-404B-8BB8-6142B45C6045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2B05B0-F081-42DE-B563-E0D3769FBD9D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A47BFE-521C-4A50-8726-0EE193937DD6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1C362E-500E-4312-B245-361032E95ED0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521A5-CD28-4B48-B7D6-BCB3D06FC30F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928D82-B540-446A-9EB6-5D0543AD4748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1645F8B-DBE6-4556-9A65-BE4E43C45B98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EF15EED-B06F-4B7F-B7E1-4907C536833B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DEDDD8-28AE-4ECF-9A8A-3C989A278E1A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3C46EA-F96F-41C5-BC44-0656EFB7F571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8A4F05-DDE1-4005-B745-04B9DFD553A8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5A9CF2-142E-4300-8D11-C4EF4488DE93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7E1563-1A38-4D77-85B8-05DFB94308EF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0B83B3-BF90-498C-B2FB-3932AAE6496F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9F514-5430-404B-83F6-49D52465BEB0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4E5CF2-6921-4BC2-BAEC-FE67035BE510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离页连接符 28">
            <a:extLst>
              <a:ext uri="{FF2B5EF4-FFF2-40B4-BE49-F238E27FC236}">
                <a16:creationId xmlns:a16="http://schemas.microsoft.com/office/drawing/2014/main" id="{0BAB01A4-6A8D-46AA-AF64-6481ED802981}"/>
              </a:ext>
            </a:extLst>
          </p:cNvPr>
          <p:cNvSpPr/>
          <p:nvPr/>
        </p:nvSpPr>
        <p:spPr>
          <a:xfrm>
            <a:off x="5775790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45E1A998-00E4-41C6-81E7-C1DB6DB27E99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1F05E5-D882-41DD-9E5C-4C3CCBDA63BC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C75597-A7BA-4C5B-A091-5C84D0BEBDB3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4C45F9E-B8A2-454B-A2A2-E4E0438B827C}"/>
              </a:ext>
            </a:extLst>
          </p:cNvPr>
          <p:cNvSpPr/>
          <p:nvPr/>
        </p:nvSpPr>
        <p:spPr>
          <a:xfrm>
            <a:off x="6121469" y="86347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AFCA5AA8-E9DD-4AFC-8359-4EEE227BB102}"/>
              </a:ext>
            </a:extLst>
          </p:cNvPr>
          <p:cNvSpPr/>
          <p:nvPr/>
        </p:nvSpPr>
        <p:spPr>
          <a:xfrm>
            <a:off x="6761994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8EBC2A05-A4AE-42E2-ABF8-B895D566DFE2}"/>
              </a:ext>
            </a:extLst>
          </p:cNvPr>
          <p:cNvSpPr/>
          <p:nvPr/>
        </p:nvSpPr>
        <p:spPr>
          <a:xfrm>
            <a:off x="679926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2" name="流程图: 离页连接符 41">
            <a:extLst>
              <a:ext uri="{FF2B5EF4-FFF2-40B4-BE49-F238E27FC236}">
                <a16:creationId xmlns:a16="http://schemas.microsoft.com/office/drawing/2014/main" id="{369EB802-8EE7-40C4-824A-B4A16D56E980}"/>
              </a:ext>
            </a:extLst>
          </p:cNvPr>
          <p:cNvSpPr/>
          <p:nvPr/>
        </p:nvSpPr>
        <p:spPr>
          <a:xfrm>
            <a:off x="6415781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D6820CDD-0B21-4AA0-81BF-A5747DF6FA6F}"/>
              </a:ext>
            </a:extLst>
          </p:cNvPr>
          <p:cNvSpPr/>
          <p:nvPr/>
        </p:nvSpPr>
        <p:spPr>
          <a:xfrm>
            <a:off x="6435666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流程图: 离页连接符 43">
            <a:extLst>
              <a:ext uri="{FF2B5EF4-FFF2-40B4-BE49-F238E27FC236}">
                <a16:creationId xmlns:a16="http://schemas.microsoft.com/office/drawing/2014/main" id="{D1F69954-E598-46A2-8C7D-98E79DC92B79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B523491C-F8FC-4097-B929-B0C145518CBB}"/>
              </a:ext>
            </a:extLst>
          </p:cNvPr>
          <p:cNvSpPr/>
          <p:nvPr/>
        </p:nvSpPr>
        <p:spPr>
          <a:xfrm>
            <a:off x="641475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30" grpId="0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26C4C-68F0-48B5-A34A-E3BBBAD5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518754-C376-4AEB-AEE9-9AFC2B55AEB1}"/>
              </a:ext>
            </a:extLst>
          </p:cNvPr>
          <p:cNvSpPr/>
          <p:nvPr/>
        </p:nvSpPr>
        <p:spPr>
          <a:xfrm>
            <a:off x="146682" y="11804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B7B269-40B5-4EEB-BD43-49E7CF48DBFB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76218-BCD5-4C77-B0BE-1DBB972C3972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F07FC-4DDD-4DD6-B65A-5FABDB35C291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B7D496-64A2-408D-986D-85FCD19EAA20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FD727-185D-4B59-B1DC-0AE9ED453A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8AAEA5-6B63-4F87-B658-128B6D3D486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235F4D-2AE9-438E-A30A-8572E73EC5BD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ABCD2-FEAE-4511-B5C2-234260DC91C3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B15B31-4ADC-498D-8F71-5A98A6328D87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704A3-00E5-4A8B-9E55-D5D66EF72FED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0ABF6B-C52E-4C94-97DE-8D5A256F0002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C4EB49-24EE-44FE-8F0F-EABC388186FC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A254B1-83C9-43E5-B53B-F51AC685953B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2B28CC-AE6B-4C09-B221-D462800627CE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AE6E18-BFCB-4D7D-AAF1-201E1092DD26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AD44216-FE0C-4AD9-AF69-F69620665FAA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048ED6B-5CFF-487A-A0B9-9542C7B61713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14E2EA-2DA2-414A-BD02-EE5DD9DA3AC4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03B3F-D80A-496F-A758-1F8FD654604D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813AB8-1548-4665-A291-C068892138C6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C57359-0908-4E65-A05F-1B32B79BDA25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54B7DF-6626-439E-AED2-CC66FF03935D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DB6189-5AEE-47E9-A6A2-C0FE8E9D84B1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89006A-22E5-4DD8-BB02-EDAD33C89E3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1D875A-B452-4389-B841-D76207BC4802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C2CBC8FC-F95B-4F98-B2C6-6F685D41BE45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39F7B3-465A-416A-88A2-371300869FC2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39D9D9-CE2B-4ACA-AB41-7A76211BF3D9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离页连接符 37">
            <a:extLst>
              <a:ext uri="{FF2B5EF4-FFF2-40B4-BE49-F238E27FC236}">
                <a16:creationId xmlns:a16="http://schemas.microsoft.com/office/drawing/2014/main" id="{1A5F73B2-F7F8-43BA-BD5A-EE16E4312132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D1D7C12-457B-4796-B77F-15A0C17C84C2}"/>
              </a:ext>
            </a:extLst>
          </p:cNvPr>
          <p:cNvSpPr/>
          <p:nvPr/>
        </p:nvSpPr>
        <p:spPr>
          <a:xfrm>
            <a:off x="6449696" y="86906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761CF21D-78A6-436D-BA97-F44E53D10468}"/>
              </a:ext>
            </a:extLst>
          </p:cNvPr>
          <p:cNvSpPr/>
          <p:nvPr/>
        </p:nvSpPr>
        <p:spPr>
          <a:xfrm>
            <a:off x="6770120" y="94865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E44FBC8-D68E-4BD6-8F97-446B26B202C2}"/>
              </a:ext>
            </a:extLst>
          </p:cNvPr>
          <p:cNvSpPr/>
          <p:nvPr/>
        </p:nvSpPr>
        <p:spPr>
          <a:xfrm>
            <a:off x="714066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646F9C2F-2121-4D7D-A2C1-57E3F2F703C5}"/>
              </a:ext>
            </a:extLst>
          </p:cNvPr>
          <p:cNvSpPr/>
          <p:nvPr/>
        </p:nvSpPr>
        <p:spPr>
          <a:xfrm>
            <a:off x="7105431" y="93893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A8EA1BA4-B979-4EB6-8F44-A99D1FD277E1}"/>
              </a:ext>
            </a:extLst>
          </p:cNvPr>
          <p:cNvSpPr/>
          <p:nvPr/>
        </p:nvSpPr>
        <p:spPr>
          <a:xfrm>
            <a:off x="712569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5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7" animBg="1"/>
      <p:bldP spid="28" grpId="8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200</Words>
  <Application>Microsoft Office PowerPoint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19</cp:revision>
  <dcterms:created xsi:type="dcterms:W3CDTF">2019-09-28T04:11:48Z</dcterms:created>
  <dcterms:modified xsi:type="dcterms:W3CDTF">2019-10-04T06:39:33Z</dcterms:modified>
</cp:coreProperties>
</file>