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58" r:id="rId3"/>
    <p:sldId id="256" r:id="rId4"/>
    <p:sldId id="257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94C6-78A5-49FB-A064-4B8F484A7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519D-2D42-4E98-BAB8-5715A67D3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519D-2D42-4E98-BAB8-5715A67D3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7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8C5EF-A6B6-499F-9D33-7102E93C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C80DB-60B8-4B5F-BE39-95443FEE3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84578-CD32-407C-8D50-40E4978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460F-CE82-483C-8964-2D1EAFE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87972-5EC8-4120-9D2F-468E27D6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42F5E-A107-42F4-B65D-32EEC077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FDEF9-F1E1-4150-85EC-813D54DC5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A8D-ED7D-44DF-BEF3-42B6400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AF921-D75B-4B82-B749-1343FE5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1FEA0-4725-49EC-B842-63106B57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D87AC-6FA9-494F-96E7-EF1DAAD4F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583EB-CA82-4398-89F8-E946D16C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DF8D6-5E11-450D-ABCE-B3B0084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07DCA-8982-4985-8BFF-D9A1F0D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F51BF-81C8-49EC-98FF-A735F2AA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9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52CD-D01E-4232-AF58-F6C8B1E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5C0A-6F12-4B6D-A9F9-B1D1BCF6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C41B-683E-42C9-8320-A17A122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E5715-2B54-4F88-9944-5852129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137FF-AEA8-442A-84E3-7C0A59B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C42A-900E-4709-930B-717BFEC9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9AE71-DE76-4008-8355-CC89F99E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725E5-9D56-4282-8585-CE48E419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2AD5D-0CA5-4ADF-A11B-B44ED4CC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8891C-3B90-4E6F-882E-3AF6AAC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8FAB-5AA1-463B-84AF-7066A886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125DF-3EE3-4B0E-AFC4-CBAE1C93D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A6104-756F-48D0-BA5E-76771A08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F3A08-D810-4713-B00E-0F5B246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F58B5-3159-4B2F-8153-8805DEC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76B67-BB98-4F2D-B78A-6B196537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621D-0FFD-46A3-9F15-A2C30217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FE098-135E-4190-9ABE-BFCC68CE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58B65-1855-40EC-A5AD-A85BB35D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42F39-B942-480B-8E08-48B05E93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9E28F2-116F-48F4-A23A-B78DBED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F9BCD-EB1C-45AD-8EAF-E388613F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1CB403-706F-49E3-B794-9A865FB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6B6CA-A05C-4996-8C37-AB62B4C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8F43-6C0A-4ABD-B1FF-4C2E8E99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934B0-4473-4D7B-9DA0-43D652B6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B32A6-5058-4C70-9432-A7D18DEE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735CD-0F39-459F-8AE3-52A2FA7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71B37-ACD1-4341-BE3F-17D1140B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700FF-DB89-48DB-9F13-0DCD263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46FA6-4A24-4E32-B03F-F2BA5167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6F86-9914-4D14-96E0-52D086C1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30A65-927E-4042-9153-4D5CAA59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C9BDA-8F96-4E6C-8324-464FF35B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12C58-5711-4FCE-9240-BD7A0FB2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6B49A-35C1-434A-AF5C-09448124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1033B-26E7-4CF5-957F-3833F3C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EAA6-5CFD-41D1-BD51-08331CE1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D3FC3-7294-46B3-8300-B29DC9D2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14A5D-80EF-432A-9035-5E56E109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4DE0B-97CE-4A28-92A6-B50A10A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F8765-1791-4503-AC66-BF5AD1ED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CB65E-65DA-4E45-B1F4-C86925C5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428B6-549B-4429-8DDF-EA14DC8E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98E64-9CC3-4212-B428-6B970049C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4BF52-6578-446D-AB2B-BAAAC689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1A25-06C0-4675-8479-0CBF3F55DD6E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44AF5-CD02-4773-AFD7-98090009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DFBE9-24F2-4D84-AE9C-5EF2F1A2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308C-BC66-4ECC-BD5B-89149A497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0642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哈希动画演示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2019-10-6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6E3C9-02C7-492E-B419-3C357FFC1003}"/>
              </a:ext>
            </a:extLst>
          </p:cNvPr>
          <p:cNvSpPr txBox="1"/>
          <p:nvPr/>
        </p:nvSpPr>
        <p:spPr>
          <a:xfrm>
            <a:off x="4507190" y="2463884"/>
            <a:ext cx="3177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拉链法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28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85B393-D635-440D-8F40-9A3A3759DBBA}"/>
              </a:ext>
            </a:extLst>
          </p:cNvPr>
          <p:cNvCxnSpPr>
            <a:cxnSpLocks/>
          </p:cNvCxnSpPr>
          <p:nvPr/>
        </p:nvCxnSpPr>
        <p:spPr>
          <a:xfrm flipH="1" flipV="1">
            <a:off x="396551" y="4010980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AB35897-D7CD-4CB6-987A-8017C293B24A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81280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1983B8-2AD2-48AF-B38D-5D2A96AAD009}"/>
              </a:ext>
            </a:extLst>
          </p:cNvPr>
          <p:cNvCxnSpPr>
            <a:cxnSpLocks/>
          </p:cNvCxnSpPr>
          <p:nvPr/>
        </p:nvCxnSpPr>
        <p:spPr>
          <a:xfrm flipH="1" flipV="1">
            <a:off x="124930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AEF7F6-867F-4314-A0A0-7FD5520BEE76}"/>
              </a:ext>
            </a:extLst>
          </p:cNvPr>
          <p:cNvCxnSpPr>
            <a:cxnSpLocks/>
          </p:cNvCxnSpPr>
          <p:nvPr/>
        </p:nvCxnSpPr>
        <p:spPr>
          <a:xfrm flipH="1" flipV="1">
            <a:off x="163548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B448D1-2EB9-44FE-B927-31794168F944}"/>
              </a:ext>
            </a:extLst>
          </p:cNvPr>
          <p:cNvCxnSpPr>
            <a:cxnSpLocks/>
          </p:cNvCxnSpPr>
          <p:nvPr/>
        </p:nvCxnSpPr>
        <p:spPr>
          <a:xfrm flipH="1" flipV="1">
            <a:off x="200235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A26555B-4361-4644-BE90-D22BCEC93AB1}"/>
              </a:ext>
            </a:extLst>
          </p:cNvPr>
          <p:cNvCxnSpPr>
            <a:cxnSpLocks/>
          </p:cNvCxnSpPr>
          <p:nvPr/>
        </p:nvCxnSpPr>
        <p:spPr>
          <a:xfrm flipH="1" flipV="1">
            <a:off x="243885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6587E5B-89E9-416B-AD4F-9905B3A58702}"/>
              </a:ext>
            </a:extLst>
          </p:cNvPr>
          <p:cNvCxnSpPr>
            <a:cxnSpLocks/>
          </p:cNvCxnSpPr>
          <p:nvPr/>
        </p:nvCxnSpPr>
        <p:spPr>
          <a:xfrm flipH="1" flipV="1">
            <a:off x="282503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E72D73E-CE7B-4C76-9C3A-E48D8D759201}"/>
              </a:ext>
            </a:extLst>
          </p:cNvPr>
          <p:cNvCxnSpPr>
            <a:cxnSpLocks/>
          </p:cNvCxnSpPr>
          <p:nvPr/>
        </p:nvCxnSpPr>
        <p:spPr>
          <a:xfrm flipH="1" flipV="1">
            <a:off x="319880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5A795F5-B27F-4A55-B080-7E655FF4342F}"/>
              </a:ext>
            </a:extLst>
          </p:cNvPr>
          <p:cNvCxnSpPr>
            <a:cxnSpLocks/>
          </p:cNvCxnSpPr>
          <p:nvPr/>
        </p:nvCxnSpPr>
        <p:spPr>
          <a:xfrm flipH="1" flipV="1">
            <a:off x="361498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397567-3521-4B31-93EE-F00B93A3C5A5}"/>
              </a:ext>
            </a:extLst>
          </p:cNvPr>
          <p:cNvCxnSpPr>
            <a:cxnSpLocks/>
          </p:cNvCxnSpPr>
          <p:nvPr/>
        </p:nvCxnSpPr>
        <p:spPr>
          <a:xfrm flipH="1" flipV="1">
            <a:off x="400116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B3B2684-BAE2-4B40-90EE-BFB7BE82F07D}"/>
              </a:ext>
            </a:extLst>
          </p:cNvPr>
          <p:cNvCxnSpPr>
            <a:cxnSpLocks/>
          </p:cNvCxnSpPr>
          <p:nvPr/>
        </p:nvCxnSpPr>
        <p:spPr>
          <a:xfrm flipH="1" flipV="1">
            <a:off x="438835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B34F8B-C260-44A8-BB8E-8CECA9B69124}"/>
              </a:ext>
            </a:extLst>
          </p:cNvPr>
          <p:cNvCxnSpPr>
            <a:cxnSpLocks/>
          </p:cNvCxnSpPr>
          <p:nvPr/>
        </p:nvCxnSpPr>
        <p:spPr>
          <a:xfrm flipH="1" flipV="1">
            <a:off x="480453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332C7BA-8B8E-474D-AE4F-96CAF2509451}"/>
              </a:ext>
            </a:extLst>
          </p:cNvPr>
          <p:cNvCxnSpPr>
            <a:cxnSpLocks/>
          </p:cNvCxnSpPr>
          <p:nvPr/>
        </p:nvCxnSpPr>
        <p:spPr>
          <a:xfrm flipH="1" flipV="1">
            <a:off x="519071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F6BE0293-87F8-40D6-8821-8E9C80B0A831}"/>
              </a:ext>
            </a:extLst>
          </p:cNvPr>
          <p:cNvSpPr/>
          <p:nvPr/>
        </p:nvSpPr>
        <p:spPr>
          <a:xfrm>
            <a:off x="610527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703AB13-F314-408F-AC55-E069BC3FDA5E}"/>
              </a:ext>
            </a:extLst>
          </p:cNvPr>
          <p:cNvSpPr/>
          <p:nvPr/>
        </p:nvSpPr>
        <p:spPr>
          <a:xfrm>
            <a:off x="1008667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17062B0-A88C-4CC1-A903-AC1B47F04FFF}"/>
              </a:ext>
            </a:extLst>
          </p:cNvPr>
          <p:cNvSpPr/>
          <p:nvPr/>
        </p:nvSpPr>
        <p:spPr>
          <a:xfrm>
            <a:off x="1404882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3578807-7505-4B38-B5D3-2E1D48F507A6}"/>
              </a:ext>
            </a:extLst>
          </p:cNvPr>
          <p:cNvSpPr/>
          <p:nvPr/>
        </p:nvSpPr>
        <p:spPr>
          <a:xfrm>
            <a:off x="1803022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8C15A3D-9DF4-4DF3-95FE-4B0D6F86FC21}"/>
              </a:ext>
            </a:extLst>
          </p:cNvPr>
          <p:cNvSpPr/>
          <p:nvPr/>
        </p:nvSpPr>
        <p:spPr>
          <a:xfrm>
            <a:off x="2194432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CECA7DA-F2DD-49C3-9011-1181FC57CD4C}"/>
              </a:ext>
            </a:extLst>
          </p:cNvPr>
          <p:cNvSpPr/>
          <p:nvPr/>
        </p:nvSpPr>
        <p:spPr>
          <a:xfrm>
            <a:off x="2592572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E19DAE4-0FD3-44BA-9D43-0C8A782A5F71}"/>
              </a:ext>
            </a:extLst>
          </p:cNvPr>
          <p:cNvSpPr/>
          <p:nvPr/>
        </p:nvSpPr>
        <p:spPr>
          <a:xfrm>
            <a:off x="2993103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02EA738-5A33-4A56-A4EB-727FAF3099D8}"/>
              </a:ext>
            </a:extLst>
          </p:cNvPr>
          <p:cNvSpPr/>
          <p:nvPr/>
        </p:nvSpPr>
        <p:spPr>
          <a:xfrm>
            <a:off x="3391243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5AFCD6E-2873-4C22-8746-EB630E77A149}"/>
              </a:ext>
            </a:extLst>
          </p:cNvPr>
          <p:cNvSpPr/>
          <p:nvPr/>
        </p:nvSpPr>
        <p:spPr>
          <a:xfrm>
            <a:off x="3797618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0ABC63B-C751-4059-8464-242D2B8748EC}"/>
              </a:ext>
            </a:extLst>
          </p:cNvPr>
          <p:cNvSpPr/>
          <p:nvPr/>
        </p:nvSpPr>
        <p:spPr>
          <a:xfrm>
            <a:off x="4195758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EFA907A-7706-4FAF-9201-7C97908DCCE8}"/>
              </a:ext>
            </a:extLst>
          </p:cNvPr>
          <p:cNvSpPr/>
          <p:nvPr/>
        </p:nvSpPr>
        <p:spPr>
          <a:xfrm>
            <a:off x="4587168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4ECAAD9-A8DA-49FE-8EC9-66E2C5D54765}"/>
              </a:ext>
            </a:extLst>
          </p:cNvPr>
          <p:cNvSpPr/>
          <p:nvPr/>
        </p:nvSpPr>
        <p:spPr>
          <a:xfrm>
            <a:off x="4985308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D41DE-92BA-4B26-AC80-3521F58E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6095999" cy="36984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8C854B-A25E-448F-955F-105DA08016A6}"/>
              </a:ext>
            </a:extLst>
          </p:cNvPr>
          <p:cNvSpPr/>
          <p:nvPr/>
        </p:nvSpPr>
        <p:spPr>
          <a:xfrm>
            <a:off x="650452" y="5414091"/>
            <a:ext cx="4735157" cy="499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940557-B55F-4DA6-8487-7C93EC1857C9}"/>
              </a:ext>
            </a:extLst>
          </p:cNvPr>
          <p:cNvSpPr/>
          <p:nvPr/>
        </p:nvSpPr>
        <p:spPr>
          <a:xfrm>
            <a:off x="650452" y="6358378"/>
            <a:ext cx="4735157" cy="4996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B58FE-9C88-4814-B32B-98FC3BC782A6}"/>
              </a:ext>
            </a:extLst>
          </p:cNvPr>
          <p:cNvSpPr txBox="1"/>
          <p:nvPr/>
        </p:nvSpPr>
        <p:spPr>
          <a:xfrm>
            <a:off x="0" y="44203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BF95E-92C7-4030-A1E3-462A4D3A68CD}"/>
              </a:ext>
            </a:extLst>
          </p:cNvPr>
          <p:cNvSpPr txBox="1"/>
          <p:nvPr/>
        </p:nvSpPr>
        <p:spPr>
          <a:xfrm>
            <a:off x="0" y="54792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e[N]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2D0BE-F2FB-4EF2-A14F-1D32A475E85C}"/>
              </a:ext>
            </a:extLst>
          </p:cNvPr>
          <p:cNvSpPr txBox="1"/>
          <p:nvPr/>
        </p:nvSpPr>
        <p:spPr>
          <a:xfrm>
            <a:off x="-63319" y="64186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ne[N]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2BE89A-4871-429A-B9A1-C86EF60C07D0}"/>
              </a:ext>
            </a:extLst>
          </p:cNvPr>
          <p:cNvSpPr/>
          <p:nvPr/>
        </p:nvSpPr>
        <p:spPr>
          <a:xfrm>
            <a:off x="620416" y="4361382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0AE9D3-2946-4763-9B78-42566815A8E6}"/>
              </a:ext>
            </a:extLst>
          </p:cNvPr>
          <p:cNvSpPr/>
          <p:nvPr/>
        </p:nvSpPr>
        <p:spPr>
          <a:xfrm>
            <a:off x="1016184" y="4354866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1A281A-1968-4BA7-B21C-E6BAA83BDF1C}"/>
              </a:ext>
            </a:extLst>
          </p:cNvPr>
          <p:cNvSpPr/>
          <p:nvPr/>
        </p:nvSpPr>
        <p:spPr>
          <a:xfrm>
            <a:off x="1421714" y="4367737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3F6E42-F8F7-49FC-8EC3-0E5080440AEF}"/>
              </a:ext>
            </a:extLst>
          </p:cNvPr>
          <p:cNvSpPr/>
          <p:nvPr/>
        </p:nvSpPr>
        <p:spPr>
          <a:xfrm>
            <a:off x="1808246" y="4354866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D30D9A-7A46-4E80-BBC5-3669AA58FDFB}"/>
              </a:ext>
            </a:extLst>
          </p:cNvPr>
          <p:cNvSpPr/>
          <p:nvPr/>
        </p:nvSpPr>
        <p:spPr>
          <a:xfrm>
            <a:off x="2195966" y="4354560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DA210D-8E0F-4A45-8C6A-8C2246403C28}"/>
              </a:ext>
            </a:extLst>
          </p:cNvPr>
          <p:cNvSpPr/>
          <p:nvPr/>
        </p:nvSpPr>
        <p:spPr>
          <a:xfrm>
            <a:off x="4197860" y="4355490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9AC333-FFEE-4012-872D-784506F94B3D}"/>
              </a:ext>
            </a:extLst>
          </p:cNvPr>
          <p:cNvSpPr/>
          <p:nvPr/>
        </p:nvSpPr>
        <p:spPr>
          <a:xfrm>
            <a:off x="658384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478A17-81E6-4A96-A84B-DB0BC33BF13A}"/>
              </a:ext>
            </a:extLst>
          </p:cNvPr>
          <p:cNvSpPr/>
          <p:nvPr/>
        </p:nvSpPr>
        <p:spPr>
          <a:xfrm>
            <a:off x="1054307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FD948E-0F51-4051-BB12-F9C037AB1F0E}"/>
              </a:ext>
            </a:extLst>
          </p:cNvPr>
          <p:cNvSpPr/>
          <p:nvPr/>
        </p:nvSpPr>
        <p:spPr>
          <a:xfrm>
            <a:off x="1450228" y="5412815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9C216-BEB4-485C-849D-44E3CC8AB735}"/>
              </a:ext>
            </a:extLst>
          </p:cNvPr>
          <p:cNvSpPr/>
          <p:nvPr/>
        </p:nvSpPr>
        <p:spPr>
          <a:xfrm>
            <a:off x="1846147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DB4361-F87B-4BEB-B4ED-894845F72496}"/>
              </a:ext>
            </a:extLst>
          </p:cNvPr>
          <p:cNvSpPr/>
          <p:nvPr/>
        </p:nvSpPr>
        <p:spPr>
          <a:xfrm>
            <a:off x="2242064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FA815E-C58D-4492-B2E6-376E4A08C841}"/>
              </a:ext>
            </a:extLst>
          </p:cNvPr>
          <p:cNvSpPr/>
          <p:nvPr/>
        </p:nvSpPr>
        <p:spPr>
          <a:xfrm>
            <a:off x="2638233" y="5419346"/>
            <a:ext cx="378262" cy="5011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BF3C8D-8D4F-4D4E-8B98-7E38553F6F32}"/>
              </a:ext>
            </a:extLst>
          </p:cNvPr>
          <p:cNvSpPr/>
          <p:nvPr/>
        </p:nvSpPr>
        <p:spPr>
          <a:xfrm>
            <a:off x="3025967" y="5414090"/>
            <a:ext cx="395913" cy="5062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9F065B-3972-45CE-8B71-B7AF3596017B}"/>
              </a:ext>
            </a:extLst>
          </p:cNvPr>
          <p:cNvSpPr/>
          <p:nvPr/>
        </p:nvSpPr>
        <p:spPr>
          <a:xfrm>
            <a:off x="650441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49CCA3C-A382-469E-B679-D95112EC5422}"/>
              </a:ext>
            </a:extLst>
          </p:cNvPr>
          <p:cNvSpPr/>
          <p:nvPr/>
        </p:nvSpPr>
        <p:spPr>
          <a:xfrm>
            <a:off x="1046364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5665B0-D8E1-42C4-9153-F31D43FB6573}"/>
              </a:ext>
            </a:extLst>
          </p:cNvPr>
          <p:cNvSpPr/>
          <p:nvPr/>
        </p:nvSpPr>
        <p:spPr>
          <a:xfrm>
            <a:off x="1442285" y="6354374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33486E7-0005-414A-AA5F-B2CE347C1E11}"/>
              </a:ext>
            </a:extLst>
          </p:cNvPr>
          <p:cNvSpPr/>
          <p:nvPr/>
        </p:nvSpPr>
        <p:spPr>
          <a:xfrm>
            <a:off x="1838204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31F1EF-9403-4BF5-B7D1-4FF77B743BD1}"/>
              </a:ext>
            </a:extLst>
          </p:cNvPr>
          <p:cNvSpPr/>
          <p:nvPr/>
        </p:nvSpPr>
        <p:spPr>
          <a:xfrm>
            <a:off x="2234121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886EE0-A584-4607-AFAE-08F2603FE045}"/>
              </a:ext>
            </a:extLst>
          </p:cNvPr>
          <p:cNvSpPr/>
          <p:nvPr/>
        </p:nvSpPr>
        <p:spPr>
          <a:xfrm>
            <a:off x="2630034" y="635117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FC1E04-92D7-41D9-B016-98138CAEEAF0}"/>
              </a:ext>
            </a:extLst>
          </p:cNvPr>
          <p:cNvSpPr/>
          <p:nvPr/>
        </p:nvSpPr>
        <p:spPr>
          <a:xfrm>
            <a:off x="3018024" y="6345058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01D4F5-0C7F-4427-BCB0-92C313B0F4C2}"/>
              </a:ext>
            </a:extLst>
          </p:cNvPr>
          <p:cNvSpPr/>
          <p:nvPr/>
        </p:nvSpPr>
        <p:spPr>
          <a:xfrm>
            <a:off x="3413937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36CB1D-E8A6-4165-8E59-0A02AAB4BC3C}"/>
              </a:ext>
            </a:extLst>
          </p:cNvPr>
          <p:cNvSpPr/>
          <p:nvPr/>
        </p:nvSpPr>
        <p:spPr>
          <a:xfrm>
            <a:off x="3801917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078422-2F40-4CD4-BBD3-0E5B02BE4DCC}"/>
              </a:ext>
            </a:extLst>
          </p:cNvPr>
          <p:cNvSpPr/>
          <p:nvPr/>
        </p:nvSpPr>
        <p:spPr>
          <a:xfrm>
            <a:off x="4197850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7D30472-5136-4225-A197-3E65847B34D2}"/>
              </a:ext>
            </a:extLst>
          </p:cNvPr>
          <p:cNvSpPr/>
          <p:nvPr/>
        </p:nvSpPr>
        <p:spPr>
          <a:xfrm>
            <a:off x="303127" y="1142148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0F7831-E551-4FE5-B3BA-8B4A33FA6CF2}"/>
              </a:ext>
            </a:extLst>
          </p:cNvPr>
          <p:cNvSpPr/>
          <p:nvPr/>
        </p:nvSpPr>
        <p:spPr>
          <a:xfrm>
            <a:off x="303127" y="1821452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514190-4C2D-40E7-A65E-DD37936DFC98}"/>
              </a:ext>
            </a:extLst>
          </p:cNvPr>
          <p:cNvSpPr/>
          <p:nvPr/>
        </p:nvSpPr>
        <p:spPr>
          <a:xfrm>
            <a:off x="303127" y="2224491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56725-6B80-46EE-9BDF-FD2E0374F935}"/>
              </a:ext>
            </a:extLst>
          </p:cNvPr>
          <p:cNvSpPr/>
          <p:nvPr/>
        </p:nvSpPr>
        <p:spPr>
          <a:xfrm>
            <a:off x="296336" y="2616972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E894901-B781-4CCB-A31F-1CF00DE11EB9}"/>
              </a:ext>
            </a:extLst>
          </p:cNvPr>
          <p:cNvSpPr/>
          <p:nvPr/>
        </p:nvSpPr>
        <p:spPr>
          <a:xfrm>
            <a:off x="303127" y="2993713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2BA7082-3402-430C-8A99-AF82EFFFCAA2}"/>
              </a:ext>
            </a:extLst>
          </p:cNvPr>
          <p:cNvSpPr/>
          <p:nvPr/>
        </p:nvSpPr>
        <p:spPr>
          <a:xfrm>
            <a:off x="6083773" y="403684"/>
            <a:ext cx="6095996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D014AAE-1D75-4EC9-A7A7-7FAC4178CF8F}"/>
              </a:ext>
            </a:extLst>
          </p:cNvPr>
          <p:cNvSpPr/>
          <p:nvPr/>
        </p:nvSpPr>
        <p:spPr>
          <a:xfrm>
            <a:off x="6083770" y="403684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22B5D5C-CC0C-4F3A-8E62-D17899CBFCA1}"/>
              </a:ext>
            </a:extLst>
          </p:cNvPr>
          <p:cNvSpPr/>
          <p:nvPr/>
        </p:nvSpPr>
        <p:spPr>
          <a:xfrm>
            <a:off x="6479693" y="403684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840122-77C4-4460-B2B2-E27BEDEE6A1B}"/>
              </a:ext>
            </a:extLst>
          </p:cNvPr>
          <p:cNvSpPr/>
          <p:nvPr/>
        </p:nvSpPr>
        <p:spPr>
          <a:xfrm>
            <a:off x="6875614" y="403721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470F757-3BA7-4266-9BBC-8881A0F52737}"/>
              </a:ext>
            </a:extLst>
          </p:cNvPr>
          <p:cNvSpPr/>
          <p:nvPr/>
        </p:nvSpPr>
        <p:spPr>
          <a:xfrm>
            <a:off x="7271533" y="403684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0C304C-E78E-4E4D-853A-8E95522C1D17}"/>
              </a:ext>
            </a:extLst>
          </p:cNvPr>
          <p:cNvSpPr/>
          <p:nvPr/>
        </p:nvSpPr>
        <p:spPr>
          <a:xfrm>
            <a:off x="7667450" y="403684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868ADE-3E3E-4F96-8A30-7F1E45A58C4D}"/>
              </a:ext>
            </a:extLst>
          </p:cNvPr>
          <p:cNvSpPr/>
          <p:nvPr/>
        </p:nvSpPr>
        <p:spPr>
          <a:xfrm>
            <a:off x="8063795" y="400524"/>
            <a:ext cx="417957" cy="505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9204A69-71A2-48DB-A720-3764F56356BD}"/>
              </a:ext>
            </a:extLst>
          </p:cNvPr>
          <p:cNvSpPr/>
          <p:nvPr/>
        </p:nvSpPr>
        <p:spPr>
          <a:xfrm>
            <a:off x="8451353" y="404565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679602-A0E7-4E88-B27D-7E2576FA19A8}"/>
              </a:ext>
            </a:extLst>
          </p:cNvPr>
          <p:cNvSpPr/>
          <p:nvPr/>
        </p:nvSpPr>
        <p:spPr>
          <a:xfrm>
            <a:off x="10993810" y="403684"/>
            <a:ext cx="1185959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100004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6F901C5-0E27-4086-9FE6-400C171942AF}"/>
              </a:ext>
            </a:extLst>
          </p:cNvPr>
          <p:cNvSpPr txBox="1"/>
          <p:nvPr/>
        </p:nvSpPr>
        <p:spPr>
          <a:xfrm>
            <a:off x="5695790" y="32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</a:t>
            </a:r>
          </a:p>
        </p:txBody>
      </p:sp>
      <p:sp>
        <p:nvSpPr>
          <p:cNvPr id="64" name="对话气泡: 椭圆形 63">
            <a:extLst>
              <a:ext uri="{FF2B5EF4-FFF2-40B4-BE49-F238E27FC236}">
                <a16:creationId xmlns:a16="http://schemas.microsoft.com/office/drawing/2014/main" id="{F9E89AA3-EC74-4DB2-983B-747D9B03A098}"/>
              </a:ext>
            </a:extLst>
          </p:cNvPr>
          <p:cNvSpPr/>
          <p:nvPr/>
        </p:nvSpPr>
        <p:spPr>
          <a:xfrm>
            <a:off x="4558009" y="944289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3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83AE3D3-7186-4711-B067-8E48D2C56DC0}"/>
              </a:ext>
            </a:extLst>
          </p:cNvPr>
          <p:cNvSpPr txBox="1"/>
          <p:nvPr/>
        </p:nvSpPr>
        <p:spPr>
          <a:xfrm>
            <a:off x="659553" y="3716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03F4D42-0AC4-4A7F-BBE6-14C0DEF3687A}"/>
              </a:ext>
            </a:extLst>
          </p:cNvPr>
          <p:cNvSpPr txBox="1"/>
          <p:nvPr/>
        </p:nvSpPr>
        <p:spPr>
          <a:xfrm>
            <a:off x="1109273" y="3716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D68493-F3BD-4E2F-B669-2D9676741770}"/>
              </a:ext>
            </a:extLst>
          </p:cNvPr>
          <p:cNvSpPr txBox="1"/>
          <p:nvPr/>
        </p:nvSpPr>
        <p:spPr>
          <a:xfrm>
            <a:off x="1472711" y="37041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1F87F49-1A55-4380-801C-6B70DC079ECD}"/>
              </a:ext>
            </a:extLst>
          </p:cNvPr>
          <p:cNvSpPr txBox="1"/>
          <p:nvPr/>
        </p:nvSpPr>
        <p:spPr>
          <a:xfrm>
            <a:off x="1873395" y="37027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49A7E29-8BB9-4F6E-87E2-A47B4B1F863B}"/>
              </a:ext>
            </a:extLst>
          </p:cNvPr>
          <p:cNvSpPr txBox="1"/>
          <p:nvPr/>
        </p:nvSpPr>
        <p:spPr>
          <a:xfrm>
            <a:off x="2283524" y="3692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9C66F0E-8933-48DA-80E6-8C037C01BB9C}"/>
              </a:ext>
            </a:extLst>
          </p:cNvPr>
          <p:cNvSpPr txBox="1"/>
          <p:nvPr/>
        </p:nvSpPr>
        <p:spPr>
          <a:xfrm>
            <a:off x="2671537" y="3694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2E15A61-CDDC-4134-83BA-E9D20DE66226}"/>
              </a:ext>
            </a:extLst>
          </p:cNvPr>
          <p:cNvSpPr txBox="1"/>
          <p:nvPr/>
        </p:nvSpPr>
        <p:spPr>
          <a:xfrm>
            <a:off x="3037597" y="3689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C5A85A1-9A3D-440C-862A-665FAFA5D5E7}"/>
              </a:ext>
            </a:extLst>
          </p:cNvPr>
          <p:cNvSpPr txBox="1"/>
          <p:nvPr/>
        </p:nvSpPr>
        <p:spPr>
          <a:xfrm>
            <a:off x="3477046" y="3689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07C961-6238-457A-8655-A2EBFBC76DD8}"/>
              </a:ext>
            </a:extLst>
          </p:cNvPr>
          <p:cNvSpPr txBox="1"/>
          <p:nvPr/>
        </p:nvSpPr>
        <p:spPr>
          <a:xfrm>
            <a:off x="3848410" y="3692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0D60CC3-6ED6-4F37-9055-2C0079937A32}"/>
              </a:ext>
            </a:extLst>
          </p:cNvPr>
          <p:cNvSpPr txBox="1"/>
          <p:nvPr/>
        </p:nvSpPr>
        <p:spPr>
          <a:xfrm>
            <a:off x="4236423" y="369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C22F348-E61D-4DCF-8836-5CD4A1DA302D}"/>
              </a:ext>
            </a:extLst>
          </p:cNvPr>
          <p:cNvSpPr txBox="1"/>
          <p:nvPr/>
        </p:nvSpPr>
        <p:spPr>
          <a:xfrm>
            <a:off x="4592323" y="36896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99AB9CE-69DE-4901-A913-71EC600219ED}"/>
              </a:ext>
            </a:extLst>
          </p:cNvPr>
          <p:cNvSpPr txBox="1"/>
          <p:nvPr/>
        </p:nvSpPr>
        <p:spPr>
          <a:xfrm>
            <a:off x="4991132" y="367950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D4F35E5-4DCE-488F-9C5E-EEAE43F74707}"/>
              </a:ext>
            </a:extLst>
          </p:cNvPr>
          <p:cNvSpPr/>
          <p:nvPr/>
        </p:nvSpPr>
        <p:spPr>
          <a:xfrm>
            <a:off x="8215906" y="1142012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A9BF611-13E1-4AC8-9260-CB8B5B8A4A70}"/>
              </a:ext>
            </a:extLst>
          </p:cNvPr>
          <p:cNvSpPr/>
          <p:nvPr/>
        </p:nvSpPr>
        <p:spPr>
          <a:xfrm>
            <a:off x="8229781" y="1785860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93" name="对话气泡: 椭圆形 92">
            <a:extLst>
              <a:ext uri="{FF2B5EF4-FFF2-40B4-BE49-F238E27FC236}">
                <a16:creationId xmlns:a16="http://schemas.microsoft.com/office/drawing/2014/main" id="{31830898-BA3D-4E8A-9D0C-4CFBBC8DB431}"/>
              </a:ext>
            </a:extLst>
          </p:cNvPr>
          <p:cNvSpPr/>
          <p:nvPr/>
        </p:nvSpPr>
        <p:spPr>
          <a:xfrm>
            <a:off x="4565064" y="953167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1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843005E-E28C-4502-A0CC-89C63F3D451C}"/>
              </a:ext>
            </a:extLst>
          </p:cNvPr>
          <p:cNvSpPr/>
          <p:nvPr/>
        </p:nvSpPr>
        <p:spPr>
          <a:xfrm>
            <a:off x="8227328" y="2405605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95" name="对话气泡: 椭圆形 94">
            <a:extLst>
              <a:ext uri="{FF2B5EF4-FFF2-40B4-BE49-F238E27FC236}">
                <a16:creationId xmlns:a16="http://schemas.microsoft.com/office/drawing/2014/main" id="{FA43F62D-5DA1-46AA-9DE2-3CF13F040379}"/>
              </a:ext>
            </a:extLst>
          </p:cNvPr>
          <p:cNvSpPr/>
          <p:nvPr/>
        </p:nvSpPr>
        <p:spPr>
          <a:xfrm>
            <a:off x="4551474" y="953166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4</a:t>
            </a:r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90CFCBD-ECCF-4CE6-B82D-B49C59122C17}"/>
              </a:ext>
            </a:extLst>
          </p:cNvPr>
          <p:cNvSpPr/>
          <p:nvPr/>
        </p:nvSpPr>
        <p:spPr>
          <a:xfrm>
            <a:off x="8220883" y="3049453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sp>
        <p:nvSpPr>
          <p:cNvPr id="97" name="对话气泡: 椭圆形 96">
            <a:extLst>
              <a:ext uri="{FF2B5EF4-FFF2-40B4-BE49-F238E27FC236}">
                <a16:creationId xmlns:a16="http://schemas.microsoft.com/office/drawing/2014/main" id="{789B06A5-C2DE-485B-9F3C-6F682A3FE999}"/>
              </a:ext>
            </a:extLst>
          </p:cNvPr>
          <p:cNvSpPr/>
          <p:nvPr/>
        </p:nvSpPr>
        <p:spPr>
          <a:xfrm>
            <a:off x="4551474" y="962044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1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2AF52B8-AC02-4B1E-8ACF-C8ABCC983C0E}"/>
              </a:ext>
            </a:extLst>
          </p:cNvPr>
          <p:cNvSpPr/>
          <p:nvPr/>
        </p:nvSpPr>
        <p:spPr>
          <a:xfrm>
            <a:off x="1012965" y="4356668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611F3DB-8C78-4332-BBA0-D0AFCC7DFA37}"/>
              </a:ext>
            </a:extLst>
          </p:cNvPr>
          <p:cNvSpPr/>
          <p:nvPr/>
        </p:nvSpPr>
        <p:spPr>
          <a:xfrm>
            <a:off x="8210143" y="3635786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4</a:t>
            </a:r>
            <a:endParaRPr lang="zh-CN" altLang="en-US" dirty="0"/>
          </a:p>
        </p:txBody>
      </p:sp>
      <p:sp>
        <p:nvSpPr>
          <p:cNvPr id="100" name="对话气泡: 椭圆形 99">
            <a:extLst>
              <a:ext uri="{FF2B5EF4-FFF2-40B4-BE49-F238E27FC236}">
                <a16:creationId xmlns:a16="http://schemas.microsoft.com/office/drawing/2014/main" id="{75D8A749-E28B-4856-84A8-3DAA72BDDD43}"/>
              </a:ext>
            </a:extLst>
          </p:cNvPr>
          <p:cNvSpPr/>
          <p:nvPr/>
        </p:nvSpPr>
        <p:spPr>
          <a:xfrm>
            <a:off x="4548918" y="951490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3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C59FC5C-5C6E-4130-AFEE-F8BF6201B5E9}"/>
              </a:ext>
            </a:extLst>
          </p:cNvPr>
          <p:cNvSpPr/>
          <p:nvPr/>
        </p:nvSpPr>
        <p:spPr>
          <a:xfrm>
            <a:off x="1814652" y="4354866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2C58E5B-1B4C-4701-9FF1-7BEC4424D2D2}"/>
              </a:ext>
            </a:extLst>
          </p:cNvPr>
          <p:cNvSpPr/>
          <p:nvPr/>
        </p:nvSpPr>
        <p:spPr>
          <a:xfrm>
            <a:off x="8210143" y="4186821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sp>
        <p:nvSpPr>
          <p:cNvPr id="131" name="对话气泡: 椭圆形 130">
            <a:extLst>
              <a:ext uri="{FF2B5EF4-FFF2-40B4-BE49-F238E27FC236}">
                <a16:creationId xmlns:a16="http://schemas.microsoft.com/office/drawing/2014/main" id="{6374FDDC-17A9-4836-8889-083AC4D87ED8}"/>
              </a:ext>
            </a:extLst>
          </p:cNvPr>
          <p:cNvSpPr/>
          <p:nvPr/>
        </p:nvSpPr>
        <p:spPr>
          <a:xfrm>
            <a:off x="4558818" y="938615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1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287861C-4140-49B7-92D3-BE10A60C0932}"/>
              </a:ext>
            </a:extLst>
          </p:cNvPr>
          <p:cNvSpPr/>
          <p:nvPr/>
        </p:nvSpPr>
        <p:spPr>
          <a:xfrm>
            <a:off x="1028129" y="4367737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61305D4D-BD26-4EA7-8B2B-01B2958EA7CE}"/>
              </a:ext>
            </a:extLst>
          </p:cNvPr>
          <p:cNvSpPr/>
          <p:nvPr/>
        </p:nvSpPr>
        <p:spPr>
          <a:xfrm>
            <a:off x="8220883" y="4789524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6</a:t>
            </a:r>
            <a:endParaRPr lang="zh-CN" altLang="en-US" dirty="0"/>
          </a:p>
        </p:txBody>
      </p:sp>
      <p:sp>
        <p:nvSpPr>
          <p:cNvPr id="134" name="对话气泡: 椭圆形 133">
            <a:extLst>
              <a:ext uri="{FF2B5EF4-FFF2-40B4-BE49-F238E27FC236}">
                <a16:creationId xmlns:a16="http://schemas.microsoft.com/office/drawing/2014/main" id="{1B7DD03C-7CF3-4048-834C-FB46A83BFFBF}"/>
              </a:ext>
            </a:extLst>
          </p:cNvPr>
          <p:cNvSpPr/>
          <p:nvPr/>
        </p:nvSpPr>
        <p:spPr>
          <a:xfrm>
            <a:off x="4570775" y="958246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9</a:t>
            </a:r>
            <a:endParaRPr lang="zh-CN" altLang="en-US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10C5F9B-6837-45AA-AF20-3EFF4963B2A9}"/>
              </a:ext>
            </a:extLst>
          </p:cNvPr>
          <p:cNvSpPr/>
          <p:nvPr/>
        </p:nvSpPr>
        <p:spPr>
          <a:xfrm>
            <a:off x="8220883" y="5376314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7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28FCF4A-0FCB-4A13-AB2A-F8FBF1A4B615}"/>
              </a:ext>
            </a:extLst>
          </p:cNvPr>
          <p:cNvSpPr/>
          <p:nvPr/>
        </p:nvSpPr>
        <p:spPr>
          <a:xfrm>
            <a:off x="9874156" y="403684"/>
            <a:ext cx="1185959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100005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330AD1C-35F6-42D2-9A74-AAB5F9C903AA}"/>
              </a:ext>
            </a:extLst>
          </p:cNvPr>
          <p:cNvSpPr/>
          <p:nvPr/>
        </p:nvSpPr>
        <p:spPr>
          <a:xfrm>
            <a:off x="8838318" y="403684"/>
            <a:ext cx="1185959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100003</a:t>
            </a:r>
            <a:endParaRPr lang="zh-CN" altLang="en-US" dirty="0"/>
          </a:p>
        </p:txBody>
      </p:sp>
      <p:sp>
        <p:nvSpPr>
          <p:cNvPr id="138" name="对话气泡: 椭圆形 137">
            <a:extLst>
              <a:ext uri="{FF2B5EF4-FFF2-40B4-BE49-F238E27FC236}">
                <a16:creationId xmlns:a16="http://schemas.microsoft.com/office/drawing/2014/main" id="{58959BBE-66B2-4C7C-8A8D-819737443505}"/>
              </a:ext>
            </a:extLst>
          </p:cNvPr>
          <p:cNvSpPr/>
          <p:nvPr/>
        </p:nvSpPr>
        <p:spPr>
          <a:xfrm>
            <a:off x="4560565" y="948293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0</a:t>
            </a:r>
            <a:endParaRPr lang="zh-CN" altLang="en-US" dirty="0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F73F4DB-EE3E-4D0C-A423-46134A05C2DF}"/>
              </a:ext>
            </a:extLst>
          </p:cNvPr>
          <p:cNvGrpSpPr/>
          <p:nvPr/>
        </p:nvGrpSpPr>
        <p:grpSpPr>
          <a:xfrm>
            <a:off x="3322924" y="5413516"/>
            <a:ext cx="607859" cy="499620"/>
            <a:chOff x="3322924" y="5413516"/>
            <a:chExt cx="607859" cy="49962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126EE7E-0058-4FCB-AD5A-14D507EEE2E1}"/>
                </a:ext>
              </a:extLst>
            </p:cNvPr>
            <p:cNvSpPr/>
            <p:nvPr/>
          </p:nvSpPr>
          <p:spPr>
            <a:xfrm>
              <a:off x="3421880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361B84B-FC36-4752-8CD1-8185E7898720}"/>
                </a:ext>
              </a:extLst>
            </p:cNvPr>
            <p:cNvSpPr txBox="1"/>
            <p:nvPr/>
          </p:nvSpPr>
          <p:spPr>
            <a:xfrm>
              <a:off x="3322924" y="556111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43B4A8D-A7DC-4872-8FD7-D9D8E0E9EB4B}"/>
              </a:ext>
            </a:extLst>
          </p:cNvPr>
          <p:cNvSpPr/>
          <p:nvPr/>
        </p:nvSpPr>
        <p:spPr>
          <a:xfrm>
            <a:off x="8220882" y="5956381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8</a:t>
            </a:r>
            <a:endParaRPr lang="zh-CN" altLang="en-US" dirty="0"/>
          </a:p>
        </p:txBody>
      </p:sp>
      <p:sp>
        <p:nvSpPr>
          <p:cNvPr id="142" name="对话气泡: 椭圆形 141">
            <a:extLst>
              <a:ext uri="{FF2B5EF4-FFF2-40B4-BE49-F238E27FC236}">
                <a16:creationId xmlns:a16="http://schemas.microsoft.com/office/drawing/2014/main" id="{B07D42ED-A22C-410D-9A56-BE9BBB963610}"/>
              </a:ext>
            </a:extLst>
          </p:cNvPr>
          <p:cNvSpPr/>
          <p:nvPr/>
        </p:nvSpPr>
        <p:spPr>
          <a:xfrm>
            <a:off x="4560565" y="937657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2</a:t>
            </a:r>
            <a:endParaRPr lang="zh-CN" altLang="en-US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3CFA5E2-3129-4BF5-A25D-535F9A678FCA}"/>
              </a:ext>
            </a:extLst>
          </p:cNvPr>
          <p:cNvGrpSpPr/>
          <p:nvPr/>
        </p:nvGrpSpPr>
        <p:grpSpPr>
          <a:xfrm>
            <a:off x="3741123" y="5413516"/>
            <a:ext cx="607859" cy="499620"/>
            <a:chOff x="3720803" y="5413516"/>
            <a:chExt cx="607859" cy="49962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B15AFC4-669D-45A5-A62F-92A1285FAB03}"/>
                </a:ext>
              </a:extLst>
            </p:cNvPr>
            <p:cNvSpPr/>
            <p:nvPr/>
          </p:nvSpPr>
          <p:spPr>
            <a:xfrm>
              <a:off x="3809860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74D9EAC-5504-4439-8A9D-8470C9180E1F}"/>
                </a:ext>
              </a:extLst>
            </p:cNvPr>
            <p:cNvSpPr txBox="1"/>
            <p:nvPr/>
          </p:nvSpPr>
          <p:spPr>
            <a:xfrm>
              <a:off x="3720803" y="5574294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100005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43735B7-7B1E-4AAE-A6F8-5773706F9395}"/>
              </a:ext>
            </a:extLst>
          </p:cNvPr>
          <p:cNvSpPr/>
          <p:nvPr/>
        </p:nvSpPr>
        <p:spPr>
          <a:xfrm>
            <a:off x="8210143" y="6448964"/>
            <a:ext cx="9485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9</a:t>
            </a:r>
            <a:endParaRPr lang="zh-CN" altLang="en-US" dirty="0"/>
          </a:p>
        </p:txBody>
      </p:sp>
      <p:sp>
        <p:nvSpPr>
          <p:cNvPr id="146" name="对话气泡: 椭圆形 145">
            <a:extLst>
              <a:ext uri="{FF2B5EF4-FFF2-40B4-BE49-F238E27FC236}">
                <a16:creationId xmlns:a16="http://schemas.microsoft.com/office/drawing/2014/main" id="{5F0DB896-EFA7-4508-A763-E5F2F4F9F5F4}"/>
              </a:ext>
            </a:extLst>
          </p:cNvPr>
          <p:cNvSpPr/>
          <p:nvPr/>
        </p:nvSpPr>
        <p:spPr>
          <a:xfrm>
            <a:off x="4580412" y="947817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1</a:t>
            </a:r>
            <a:endParaRPr lang="zh-CN" altLang="en-US" dirty="0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CA5D862-6706-4E24-AD0D-C98C9A472CD4}"/>
              </a:ext>
            </a:extLst>
          </p:cNvPr>
          <p:cNvGrpSpPr/>
          <p:nvPr/>
        </p:nvGrpSpPr>
        <p:grpSpPr>
          <a:xfrm>
            <a:off x="4157790" y="5413516"/>
            <a:ext cx="607859" cy="499620"/>
            <a:chOff x="4157790" y="5413516"/>
            <a:chExt cx="607859" cy="49962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E2101A-5D5A-4C08-9C68-9C2617520B18}"/>
                </a:ext>
              </a:extLst>
            </p:cNvPr>
            <p:cNvSpPr/>
            <p:nvPr/>
          </p:nvSpPr>
          <p:spPr>
            <a:xfrm>
              <a:off x="4226113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E322CF96-9B9E-462B-BE15-90725F37EF48}"/>
                </a:ext>
              </a:extLst>
            </p:cNvPr>
            <p:cNvSpPr txBox="1"/>
            <p:nvPr/>
          </p:nvSpPr>
          <p:spPr>
            <a:xfrm>
              <a:off x="4157790" y="5571632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35E6FCA4-CB9F-4AE1-9BB8-B876E4963418}"/>
              </a:ext>
            </a:extLst>
          </p:cNvPr>
          <p:cNvSpPr/>
          <p:nvPr/>
        </p:nvSpPr>
        <p:spPr>
          <a:xfrm>
            <a:off x="1018429" y="4351422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35B56137-A8F6-49CC-924E-7C0F8C2A650D}"/>
              </a:ext>
            </a:extLst>
          </p:cNvPr>
          <p:cNvSpPr/>
          <p:nvPr/>
        </p:nvSpPr>
        <p:spPr>
          <a:xfrm>
            <a:off x="9511019" y="3900774"/>
            <a:ext cx="109063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Idx</a:t>
            </a:r>
            <a:r>
              <a:rPr lang="en-US" altLang="zh-CN" dirty="0"/>
              <a:t> = 10</a:t>
            </a:r>
            <a:endParaRPr lang="zh-CN" altLang="en-US" dirty="0"/>
          </a:p>
        </p:txBody>
      </p:sp>
      <p:sp>
        <p:nvSpPr>
          <p:cNvPr id="151" name="对话气泡: 椭圆形 150">
            <a:extLst>
              <a:ext uri="{FF2B5EF4-FFF2-40B4-BE49-F238E27FC236}">
                <a16:creationId xmlns:a16="http://schemas.microsoft.com/office/drawing/2014/main" id="{44D59DC5-7C93-4E2E-8888-D6683F43D4ED}"/>
              </a:ext>
            </a:extLst>
          </p:cNvPr>
          <p:cNvSpPr/>
          <p:nvPr/>
        </p:nvSpPr>
        <p:spPr>
          <a:xfrm>
            <a:off x="10123815" y="2558848"/>
            <a:ext cx="1563810" cy="98121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插入完成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93AE143-BDA4-4DCD-86B4-5A8FA156713E}"/>
              </a:ext>
            </a:extLst>
          </p:cNvPr>
          <p:cNvSpPr txBox="1"/>
          <p:nvPr/>
        </p:nvSpPr>
        <p:spPr>
          <a:xfrm>
            <a:off x="5597210" y="4096501"/>
            <a:ext cx="156966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初始化为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储存每个哈希</a:t>
            </a:r>
            <a:endParaRPr lang="en-US" altLang="zh-CN" dirty="0"/>
          </a:p>
          <a:p>
            <a:r>
              <a:rPr lang="zh-CN" altLang="en-US" dirty="0"/>
              <a:t>值在</a:t>
            </a:r>
            <a:r>
              <a:rPr lang="en-US" altLang="zh-CN" dirty="0"/>
              <a:t>ne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的末尾下标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ADAF13B-CD7A-4594-A139-EA6AD507D651}"/>
              </a:ext>
            </a:extLst>
          </p:cNvPr>
          <p:cNvSpPr txBox="1"/>
          <p:nvPr/>
        </p:nvSpPr>
        <p:spPr>
          <a:xfrm>
            <a:off x="5599604" y="6245316"/>
            <a:ext cx="20313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储存相同哈希值</a:t>
            </a:r>
            <a:endParaRPr lang="en-US" altLang="zh-CN" dirty="0"/>
          </a:p>
          <a:p>
            <a:r>
              <a:rPr lang="zh-CN" altLang="en-US" dirty="0"/>
              <a:t>的下一个下标位置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7AAC3F5-4C50-43EC-ACA8-C5C7E12CFDBC}"/>
              </a:ext>
            </a:extLst>
          </p:cNvPr>
          <p:cNvSpPr txBox="1"/>
          <p:nvPr/>
        </p:nvSpPr>
        <p:spPr>
          <a:xfrm>
            <a:off x="5599604" y="5485247"/>
            <a:ext cx="15696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储存数据数组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70EEE0E-47DA-463B-93BC-26D07CCFE22E}"/>
              </a:ext>
            </a:extLst>
          </p:cNvPr>
          <p:cNvSpPr txBox="1"/>
          <p:nvPr/>
        </p:nvSpPr>
        <p:spPr>
          <a:xfrm>
            <a:off x="168675" y="372607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EF56641-A7C0-462D-A206-49FAB051B549}"/>
              </a:ext>
            </a:extLst>
          </p:cNvPr>
          <p:cNvCxnSpPr>
            <a:stCxn id="149" idx="2"/>
            <a:endCxn id="30" idx="0"/>
          </p:cNvCxnSpPr>
          <p:nvPr/>
        </p:nvCxnSpPr>
        <p:spPr>
          <a:xfrm>
            <a:off x="1216391" y="4851042"/>
            <a:ext cx="3207684" cy="5624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1527B27-CD08-4946-9458-244297547C50}"/>
              </a:ext>
            </a:extLst>
          </p:cNvPr>
          <p:cNvCxnSpPr>
            <a:cxnSpLocks/>
            <a:stCxn id="30" idx="2"/>
            <a:endCxn id="42" idx="3"/>
          </p:cNvCxnSpPr>
          <p:nvPr/>
        </p:nvCxnSpPr>
        <p:spPr>
          <a:xfrm>
            <a:off x="4424075" y="5913136"/>
            <a:ext cx="169698" cy="6913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8276C10-22E2-4CAA-BD84-2E6681041682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27364" y="5920480"/>
            <a:ext cx="1574410" cy="4406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0862EA5-4184-49FA-B563-AAD291B6EC11}"/>
              </a:ext>
            </a:extLst>
          </p:cNvPr>
          <p:cNvCxnSpPr>
            <a:stCxn id="26" idx="2"/>
            <a:endCxn id="38" idx="3"/>
          </p:cNvCxnSpPr>
          <p:nvPr/>
        </p:nvCxnSpPr>
        <p:spPr>
          <a:xfrm>
            <a:off x="2827364" y="5920480"/>
            <a:ext cx="198593" cy="6805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46BBB6E-6160-4C24-8760-4345AEC53F8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044109" y="5912398"/>
            <a:ext cx="811562" cy="4133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488D0DE-D3DF-46C7-9456-0A4837C3B455}"/>
              </a:ext>
            </a:extLst>
          </p:cNvPr>
          <p:cNvCxnSpPr>
            <a:stCxn id="24" idx="2"/>
            <a:endCxn id="36" idx="3"/>
          </p:cNvCxnSpPr>
          <p:nvPr/>
        </p:nvCxnSpPr>
        <p:spPr>
          <a:xfrm>
            <a:off x="2044109" y="5912398"/>
            <a:ext cx="190018" cy="6917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C44C2172-731E-4C8B-A544-8060C00BADFF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252269" y="5912398"/>
            <a:ext cx="762138" cy="446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D7D8162-41CD-46BD-B218-E4A08AF67E9E}"/>
              </a:ext>
            </a:extLst>
          </p:cNvPr>
          <p:cNvCxnSpPr>
            <a:stCxn id="22" idx="2"/>
            <a:endCxn id="34" idx="3"/>
          </p:cNvCxnSpPr>
          <p:nvPr/>
        </p:nvCxnSpPr>
        <p:spPr>
          <a:xfrm>
            <a:off x="1252269" y="5912398"/>
            <a:ext cx="190018" cy="6917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29B2F4D-69DB-4C35-B50B-1F8183D76C5E}"/>
              </a:ext>
            </a:extLst>
          </p:cNvPr>
          <p:cNvCxnSpPr>
            <a:cxnSpLocks/>
          </p:cNvCxnSpPr>
          <p:nvPr/>
        </p:nvCxnSpPr>
        <p:spPr>
          <a:xfrm flipH="1" flipV="1">
            <a:off x="385618" y="5942215"/>
            <a:ext cx="843855" cy="427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F015C8F-85AE-4D64-A7E0-B8EFCC9D34BA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818378" y="4861002"/>
            <a:ext cx="2801464" cy="5525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0FB1EEA-3EE8-4A8E-9356-5F0E5831AFC7}"/>
              </a:ext>
            </a:extLst>
          </p:cNvPr>
          <p:cNvCxnSpPr>
            <a:stCxn id="28" idx="2"/>
            <a:endCxn id="41" idx="1"/>
          </p:cNvCxnSpPr>
          <p:nvPr/>
        </p:nvCxnSpPr>
        <p:spPr>
          <a:xfrm>
            <a:off x="3619842" y="5913136"/>
            <a:ext cx="182075" cy="69131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2A73FED-B1F7-41C7-9F8F-855B6507595E}"/>
              </a:ext>
            </a:extLst>
          </p:cNvPr>
          <p:cNvCxnSpPr>
            <a:cxnSpLocks/>
            <a:stCxn id="40" idx="0"/>
            <a:endCxn id="7" idx="2"/>
          </p:cNvCxnSpPr>
          <p:nvPr/>
        </p:nvCxnSpPr>
        <p:spPr>
          <a:xfrm flipH="1" flipV="1">
            <a:off x="303128" y="5848567"/>
            <a:ext cx="3308771" cy="50607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8D37F93-992A-4B16-A85A-2B42142CBB17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>
            <a:off x="1619676" y="4867357"/>
            <a:ext cx="2408466" cy="54615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DCCCFFDC-5B4F-4CE1-B094-64162339D054}"/>
              </a:ext>
            </a:extLst>
          </p:cNvPr>
          <p:cNvCxnSpPr>
            <a:stCxn id="29" idx="2"/>
            <a:endCxn id="41" idx="3"/>
          </p:cNvCxnSpPr>
          <p:nvPr/>
        </p:nvCxnSpPr>
        <p:spPr>
          <a:xfrm>
            <a:off x="4028142" y="5913136"/>
            <a:ext cx="169698" cy="691317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03EBDBE1-A6FD-4160-BA4A-C75D30A8C9A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67077" y="5697404"/>
            <a:ext cx="3632802" cy="65723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AD26B73-A4B8-46EE-BF91-C080EC4418C8}"/>
              </a:ext>
            </a:extLst>
          </p:cNvPr>
          <p:cNvCxnSpPr>
            <a:stCxn id="101" idx="2"/>
            <a:endCxn id="25" idx="0"/>
          </p:cNvCxnSpPr>
          <p:nvPr/>
        </p:nvCxnSpPr>
        <p:spPr>
          <a:xfrm>
            <a:off x="2012614" y="4854486"/>
            <a:ext cx="427412" cy="5582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0974929-519D-425C-96EA-599B81BDFAE8}"/>
              </a:ext>
            </a:extLst>
          </p:cNvPr>
          <p:cNvCxnSpPr>
            <a:stCxn id="25" idx="2"/>
            <a:endCxn id="38" idx="1"/>
          </p:cNvCxnSpPr>
          <p:nvPr/>
        </p:nvCxnSpPr>
        <p:spPr>
          <a:xfrm>
            <a:off x="2440026" y="5912398"/>
            <a:ext cx="190008" cy="6885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4C378FD-39D2-4A97-A4B7-34387F0043E4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56346" y="5912398"/>
            <a:ext cx="1616624" cy="4419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20ACB5E-126F-44A8-9B6D-6B506E81F678}"/>
              </a:ext>
            </a:extLst>
          </p:cNvPr>
          <p:cNvCxnSpPr>
            <a:stCxn id="21" idx="2"/>
            <a:endCxn id="33" idx="3"/>
          </p:cNvCxnSpPr>
          <p:nvPr/>
        </p:nvCxnSpPr>
        <p:spPr>
          <a:xfrm>
            <a:off x="856346" y="5912398"/>
            <a:ext cx="190018" cy="6917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B78275F7-891F-4D19-9641-7EB7E1B8BCC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75064" y="6280287"/>
            <a:ext cx="473339" cy="740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984A679-B138-4E77-9898-FFFE4631D41C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1648190" y="4854180"/>
            <a:ext cx="745738" cy="55863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E58397CD-6FB7-4B59-B848-0E8D816B8393}"/>
              </a:ext>
            </a:extLst>
          </p:cNvPr>
          <p:cNvCxnSpPr>
            <a:stCxn id="23" idx="2"/>
            <a:endCxn id="35" idx="3"/>
          </p:cNvCxnSpPr>
          <p:nvPr/>
        </p:nvCxnSpPr>
        <p:spPr>
          <a:xfrm>
            <a:off x="1648190" y="5912435"/>
            <a:ext cx="190018" cy="69174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0B71321B-2F71-4137-823D-A0E24A8F9E4E}"/>
              </a:ext>
            </a:extLst>
          </p:cNvPr>
          <p:cNvCxnSpPr>
            <a:cxnSpLocks/>
          </p:cNvCxnSpPr>
          <p:nvPr/>
        </p:nvCxnSpPr>
        <p:spPr>
          <a:xfrm flipH="1" flipV="1">
            <a:off x="388352" y="6126751"/>
            <a:ext cx="1251851" cy="22755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A2B5DAF-69DA-4D04-A4E5-884A202D56F2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flipH="1">
            <a:off x="3223924" y="4855110"/>
            <a:ext cx="1171898" cy="55898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F0D060A-7499-4F83-82A7-68AAA1A045A7}"/>
              </a:ext>
            </a:extLst>
          </p:cNvPr>
          <p:cNvCxnSpPr>
            <a:stCxn id="27" idx="2"/>
            <a:endCxn id="40" idx="1"/>
          </p:cNvCxnSpPr>
          <p:nvPr/>
        </p:nvCxnSpPr>
        <p:spPr>
          <a:xfrm>
            <a:off x="3223924" y="5920337"/>
            <a:ext cx="190013" cy="68411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56975FDC-7768-48B4-BADF-C043487CB849}"/>
              </a:ext>
            </a:extLst>
          </p:cNvPr>
          <p:cNvCxnSpPr>
            <a:cxnSpLocks/>
            <a:stCxn id="39" idx="0"/>
            <a:endCxn id="7" idx="0"/>
          </p:cNvCxnSpPr>
          <p:nvPr/>
        </p:nvCxnSpPr>
        <p:spPr>
          <a:xfrm flipH="1" flipV="1">
            <a:off x="303128" y="5479235"/>
            <a:ext cx="2912858" cy="86582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87E6824-8A02-4957-8C7A-04153D3375AC}"/>
              </a:ext>
            </a:extLst>
          </p:cNvPr>
          <p:cNvSpPr/>
          <p:nvPr/>
        </p:nvSpPr>
        <p:spPr>
          <a:xfrm>
            <a:off x="6567736" y="1605704"/>
            <a:ext cx="1170670" cy="123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等价于</a:t>
            </a:r>
            <a:r>
              <a:rPr lang="en-US" altLang="zh-CN" dirty="0"/>
              <a:t>200007</a:t>
            </a:r>
          </a:p>
          <a:p>
            <a:pPr algn="ctr"/>
            <a:r>
              <a:rPr lang="en-US" altLang="zh-CN" dirty="0"/>
              <a:t>Or</a:t>
            </a:r>
          </a:p>
          <a:p>
            <a:pPr algn="ctr"/>
            <a:r>
              <a:rPr lang="en-US" altLang="zh-CN" dirty="0"/>
              <a:t>300010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000875-DDFB-44A3-BF75-A853EB8519B6}"/>
              </a:ext>
            </a:extLst>
          </p:cNvPr>
          <p:cNvCxnSpPr>
            <a:stCxn id="52" idx="2"/>
            <a:endCxn id="3" idx="0"/>
          </p:cNvCxnSpPr>
          <p:nvPr/>
        </p:nvCxnSpPr>
        <p:spPr>
          <a:xfrm>
            <a:off x="6677655" y="903304"/>
            <a:ext cx="475416" cy="70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7D7346-BD94-4D22-918F-95A02F4FD2AB}"/>
              </a:ext>
            </a:extLst>
          </p:cNvPr>
          <p:cNvCxnSpPr>
            <a:stCxn id="56" idx="2"/>
            <a:endCxn id="3" idx="0"/>
          </p:cNvCxnSpPr>
          <p:nvPr/>
        </p:nvCxnSpPr>
        <p:spPr>
          <a:xfrm flipH="1">
            <a:off x="7153071" y="905844"/>
            <a:ext cx="1119703" cy="69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60FFEE-E918-4A3D-81BD-A3E19A183D3D}"/>
              </a:ext>
            </a:extLst>
          </p:cNvPr>
          <p:cNvCxnSpPr>
            <a:stCxn id="54" idx="2"/>
            <a:endCxn id="3" idx="0"/>
          </p:cNvCxnSpPr>
          <p:nvPr/>
        </p:nvCxnSpPr>
        <p:spPr>
          <a:xfrm flipH="1">
            <a:off x="7153071" y="903304"/>
            <a:ext cx="316424" cy="70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5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  <p:bldP spid="45" grpId="12" animBg="1"/>
      <p:bldP spid="45" grpId="13" animBg="1"/>
      <p:bldP spid="45" grpId="14" animBg="1"/>
      <p:bldP spid="45" grpId="15" animBg="1"/>
      <p:bldP spid="45" grpId="16" animBg="1"/>
      <p:bldP spid="45" grpId="17" animBg="1"/>
      <p:bldP spid="45" grpId="18" animBg="1"/>
      <p:bldP spid="45" grpId="19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6" grpId="6" animBg="1"/>
      <p:bldP spid="46" grpId="7" animBg="1"/>
      <p:bldP spid="46" grpId="8" animBg="1"/>
      <p:bldP spid="46" grpId="9" animBg="1"/>
      <p:bldP spid="46" grpId="10" animBg="1"/>
      <p:bldP spid="46" grpId="11" animBg="1"/>
      <p:bldP spid="46" grpId="12" animBg="1"/>
      <p:bldP spid="46" grpId="13" animBg="1"/>
      <p:bldP spid="46" grpId="14" animBg="1"/>
      <p:bldP spid="46" grpId="15" animBg="1"/>
      <p:bldP spid="46" grpId="16" animBg="1"/>
      <p:bldP spid="46" grpId="17" animBg="1"/>
      <p:bldP spid="46" grpId="18" animBg="1"/>
      <p:bldP spid="46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8" grpId="10" animBg="1"/>
      <p:bldP spid="48" grpId="11" animBg="1"/>
      <p:bldP spid="48" grpId="12" animBg="1"/>
      <p:bldP spid="48" grpId="13" animBg="1"/>
      <p:bldP spid="48" grpId="14" animBg="1"/>
      <p:bldP spid="48" grpId="15" animBg="1"/>
      <p:bldP spid="48" grpId="16" animBg="1"/>
      <p:bldP spid="48" grpId="17" animBg="1"/>
      <p:bldP spid="48" grpId="18" animBg="1"/>
      <p:bldP spid="48" grpId="19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49" grpId="12" animBg="1"/>
      <p:bldP spid="49" grpId="13" animBg="1"/>
      <p:bldP spid="49" grpId="14" animBg="1"/>
      <p:bldP spid="49" grpId="15" animBg="1"/>
      <p:bldP spid="49" grpId="16" animBg="1"/>
      <p:bldP spid="49" grpId="17" animBg="1"/>
      <p:bldP spid="49" grpId="18" animBg="1"/>
      <p:bldP spid="49" grpId="19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4" grpId="0" animBg="1"/>
      <p:bldP spid="64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2" grpId="0" animBg="1"/>
      <p:bldP spid="102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7" grpId="0" animBg="1"/>
      <p:bldP spid="138" grpId="0" animBg="1"/>
      <p:bldP spid="138" grpId="1" animBg="1"/>
      <p:bldP spid="141" grpId="0" animBg="1"/>
      <p:bldP spid="141" grpId="1" animBg="1"/>
      <p:bldP spid="142" grpId="0" animBg="1"/>
      <p:bldP spid="142" grpId="1" animBg="1"/>
      <p:bldP spid="145" grpId="0" animBg="1"/>
      <p:bldP spid="145" grpId="1" animBg="1"/>
      <p:bldP spid="146" grpId="0" animBg="1"/>
      <p:bldP spid="146" grpId="1" animBg="1"/>
      <p:bldP spid="149" grpId="0" animBg="1"/>
      <p:bldP spid="150" grpId="0" animBg="1"/>
      <p:bldP spid="1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图片 149">
            <a:extLst>
              <a:ext uri="{FF2B5EF4-FFF2-40B4-BE49-F238E27FC236}">
                <a16:creationId xmlns:a16="http://schemas.microsoft.com/office/drawing/2014/main" id="{94746B15-78C9-4EB2-A107-0952AE97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1" y="13982"/>
            <a:ext cx="7534142" cy="3257468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865C4C7-5C2D-4DB1-B5EE-854B1D0D8692}"/>
              </a:ext>
            </a:extLst>
          </p:cNvPr>
          <p:cNvCxnSpPr>
            <a:cxnSpLocks/>
          </p:cNvCxnSpPr>
          <p:nvPr/>
        </p:nvCxnSpPr>
        <p:spPr>
          <a:xfrm flipH="1" flipV="1">
            <a:off x="396551" y="4010980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0D60B1-EC65-4C94-8AE1-73917672E88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81280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58BCC7-6E05-41C2-BA11-A17BA3B567D7}"/>
              </a:ext>
            </a:extLst>
          </p:cNvPr>
          <p:cNvCxnSpPr>
            <a:cxnSpLocks/>
          </p:cNvCxnSpPr>
          <p:nvPr/>
        </p:nvCxnSpPr>
        <p:spPr>
          <a:xfrm flipH="1" flipV="1">
            <a:off x="124930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D9BBC3A-D1A8-4A27-BAE5-953F7E9C0AEE}"/>
              </a:ext>
            </a:extLst>
          </p:cNvPr>
          <p:cNvCxnSpPr>
            <a:cxnSpLocks/>
          </p:cNvCxnSpPr>
          <p:nvPr/>
        </p:nvCxnSpPr>
        <p:spPr>
          <a:xfrm flipH="1" flipV="1">
            <a:off x="163548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08B2E0-8513-472C-AD31-9FD81DEC5831}"/>
              </a:ext>
            </a:extLst>
          </p:cNvPr>
          <p:cNvCxnSpPr>
            <a:cxnSpLocks/>
          </p:cNvCxnSpPr>
          <p:nvPr/>
        </p:nvCxnSpPr>
        <p:spPr>
          <a:xfrm flipH="1" flipV="1">
            <a:off x="200235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E49A18-BCEE-43A2-BA96-BFA18EF99E00}"/>
              </a:ext>
            </a:extLst>
          </p:cNvPr>
          <p:cNvCxnSpPr>
            <a:cxnSpLocks/>
          </p:cNvCxnSpPr>
          <p:nvPr/>
        </p:nvCxnSpPr>
        <p:spPr>
          <a:xfrm flipH="1" flipV="1">
            <a:off x="243885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B0951D-86F2-43DB-B50A-CA08956BAB79}"/>
              </a:ext>
            </a:extLst>
          </p:cNvPr>
          <p:cNvCxnSpPr>
            <a:cxnSpLocks/>
          </p:cNvCxnSpPr>
          <p:nvPr/>
        </p:nvCxnSpPr>
        <p:spPr>
          <a:xfrm flipH="1" flipV="1">
            <a:off x="282503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2C52C1-F409-469E-869E-07443CC69AFE}"/>
              </a:ext>
            </a:extLst>
          </p:cNvPr>
          <p:cNvCxnSpPr>
            <a:cxnSpLocks/>
          </p:cNvCxnSpPr>
          <p:nvPr/>
        </p:nvCxnSpPr>
        <p:spPr>
          <a:xfrm flipH="1" flipV="1">
            <a:off x="319880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971BC4-5679-432C-8DC3-45D53373ECA0}"/>
              </a:ext>
            </a:extLst>
          </p:cNvPr>
          <p:cNvCxnSpPr>
            <a:cxnSpLocks/>
          </p:cNvCxnSpPr>
          <p:nvPr/>
        </p:nvCxnSpPr>
        <p:spPr>
          <a:xfrm flipH="1" flipV="1">
            <a:off x="361498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072685-3647-4EAB-95CC-98BB153EB4BC}"/>
              </a:ext>
            </a:extLst>
          </p:cNvPr>
          <p:cNvCxnSpPr>
            <a:cxnSpLocks/>
          </p:cNvCxnSpPr>
          <p:nvPr/>
        </p:nvCxnSpPr>
        <p:spPr>
          <a:xfrm flipH="1" flipV="1">
            <a:off x="400116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E83895-F5F8-4E22-9130-6408F03C88B4}"/>
              </a:ext>
            </a:extLst>
          </p:cNvPr>
          <p:cNvCxnSpPr>
            <a:cxnSpLocks/>
          </p:cNvCxnSpPr>
          <p:nvPr/>
        </p:nvCxnSpPr>
        <p:spPr>
          <a:xfrm flipH="1" flipV="1">
            <a:off x="4388350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646638-164C-4F03-ACCC-62A017369AD9}"/>
              </a:ext>
            </a:extLst>
          </p:cNvPr>
          <p:cNvCxnSpPr>
            <a:cxnSpLocks/>
          </p:cNvCxnSpPr>
          <p:nvPr/>
        </p:nvCxnSpPr>
        <p:spPr>
          <a:xfrm flipH="1" flipV="1">
            <a:off x="4804532" y="3999201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A2CCB9-8BA9-4B11-84C1-BE923584CED4}"/>
              </a:ext>
            </a:extLst>
          </p:cNvPr>
          <p:cNvCxnSpPr>
            <a:cxnSpLocks/>
          </p:cNvCxnSpPr>
          <p:nvPr/>
        </p:nvCxnSpPr>
        <p:spPr>
          <a:xfrm flipH="1" flipV="1">
            <a:off x="5190711" y="4003244"/>
            <a:ext cx="35603" cy="2854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70155C3-8F13-4C5F-98ED-990ACB7F1067}"/>
              </a:ext>
            </a:extLst>
          </p:cNvPr>
          <p:cNvSpPr/>
          <p:nvPr/>
        </p:nvSpPr>
        <p:spPr>
          <a:xfrm>
            <a:off x="610527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735835-EAB8-4189-942D-482729378327}"/>
              </a:ext>
            </a:extLst>
          </p:cNvPr>
          <p:cNvSpPr/>
          <p:nvPr/>
        </p:nvSpPr>
        <p:spPr>
          <a:xfrm>
            <a:off x="1008667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EC7709-9CD0-40B1-9767-EA4EF6BAC1C7}"/>
              </a:ext>
            </a:extLst>
          </p:cNvPr>
          <p:cNvSpPr/>
          <p:nvPr/>
        </p:nvSpPr>
        <p:spPr>
          <a:xfrm>
            <a:off x="1404882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0DC82C-D13D-4A73-A71B-9D552A7CAA28}"/>
              </a:ext>
            </a:extLst>
          </p:cNvPr>
          <p:cNvSpPr/>
          <p:nvPr/>
        </p:nvSpPr>
        <p:spPr>
          <a:xfrm>
            <a:off x="1803022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117EBD-0123-435B-866C-1741985EBEC7}"/>
              </a:ext>
            </a:extLst>
          </p:cNvPr>
          <p:cNvSpPr/>
          <p:nvPr/>
        </p:nvSpPr>
        <p:spPr>
          <a:xfrm>
            <a:off x="2194432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DD5490-234B-4702-8E43-9CEB0A4A5AE2}"/>
              </a:ext>
            </a:extLst>
          </p:cNvPr>
          <p:cNvSpPr/>
          <p:nvPr/>
        </p:nvSpPr>
        <p:spPr>
          <a:xfrm>
            <a:off x="2592572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B08433-427D-4C78-B847-0EA546242AC0}"/>
              </a:ext>
            </a:extLst>
          </p:cNvPr>
          <p:cNvSpPr/>
          <p:nvPr/>
        </p:nvSpPr>
        <p:spPr>
          <a:xfrm>
            <a:off x="2993103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A6DEFA-5453-48AC-99C7-F5164900D231}"/>
              </a:ext>
            </a:extLst>
          </p:cNvPr>
          <p:cNvSpPr/>
          <p:nvPr/>
        </p:nvSpPr>
        <p:spPr>
          <a:xfrm>
            <a:off x="3391243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8C718A-C7C3-4A6E-A673-242474000FB9}"/>
              </a:ext>
            </a:extLst>
          </p:cNvPr>
          <p:cNvSpPr/>
          <p:nvPr/>
        </p:nvSpPr>
        <p:spPr>
          <a:xfrm>
            <a:off x="3797618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92A6E5-D621-41AA-8A6B-5D0180245CD8}"/>
              </a:ext>
            </a:extLst>
          </p:cNvPr>
          <p:cNvSpPr/>
          <p:nvPr/>
        </p:nvSpPr>
        <p:spPr>
          <a:xfrm>
            <a:off x="4195758" y="4357910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9E7708-3095-40F3-A6A3-BD402CCCAA6B}"/>
              </a:ext>
            </a:extLst>
          </p:cNvPr>
          <p:cNvSpPr/>
          <p:nvPr/>
        </p:nvSpPr>
        <p:spPr>
          <a:xfrm>
            <a:off x="4587168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B77FE9-A44E-4F6C-A82F-6BB7E86B5DAB}"/>
              </a:ext>
            </a:extLst>
          </p:cNvPr>
          <p:cNvSpPr/>
          <p:nvPr/>
        </p:nvSpPr>
        <p:spPr>
          <a:xfrm>
            <a:off x="4985308" y="4358103"/>
            <a:ext cx="395923" cy="499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0A4DF0-7326-463E-B508-1E10F1AC605A}"/>
              </a:ext>
            </a:extLst>
          </p:cNvPr>
          <p:cNvSpPr/>
          <p:nvPr/>
        </p:nvSpPr>
        <p:spPr>
          <a:xfrm>
            <a:off x="650452" y="5414091"/>
            <a:ext cx="4735157" cy="499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23FF9F-B041-4328-86A0-E557E5FA2D90}"/>
              </a:ext>
            </a:extLst>
          </p:cNvPr>
          <p:cNvSpPr/>
          <p:nvPr/>
        </p:nvSpPr>
        <p:spPr>
          <a:xfrm>
            <a:off x="650452" y="6358378"/>
            <a:ext cx="4735157" cy="4996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853F61-6E71-45CB-A5A6-2F74BEDFCCB6}"/>
              </a:ext>
            </a:extLst>
          </p:cNvPr>
          <p:cNvSpPr txBox="1"/>
          <p:nvPr/>
        </p:nvSpPr>
        <p:spPr>
          <a:xfrm>
            <a:off x="0" y="44203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671396-B128-41B0-B083-2C19C70C6030}"/>
              </a:ext>
            </a:extLst>
          </p:cNvPr>
          <p:cNvSpPr txBox="1"/>
          <p:nvPr/>
        </p:nvSpPr>
        <p:spPr>
          <a:xfrm>
            <a:off x="0" y="54792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e[N]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F4300E-64E9-4F35-9926-85F3B3B0243C}"/>
              </a:ext>
            </a:extLst>
          </p:cNvPr>
          <p:cNvSpPr txBox="1"/>
          <p:nvPr/>
        </p:nvSpPr>
        <p:spPr>
          <a:xfrm>
            <a:off x="-63319" y="641862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ne[N]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D49930-92D1-42CB-9AB1-FBFC695C07B6}"/>
              </a:ext>
            </a:extLst>
          </p:cNvPr>
          <p:cNvSpPr/>
          <p:nvPr/>
        </p:nvSpPr>
        <p:spPr>
          <a:xfrm>
            <a:off x="620416" y="4361382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3EDAC0-97B6-4355-845C-143C90515253}"/>
              </a:ext>
            </a:extLst>
          </p:cNvPr>
          <p:cNvSpPr/>
          <p:nvPr/>
        </p:nvSpPr>
        <p:spPr>
          <a:xfrm>
            <a:off x="1016184" y="4354866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6FC9BD-3E62-4862-9F92-CB281363E2C9}"/>
              </a:ext>
            </a:extLst>
          </p:cNvPr>
          <p:cNvSpPr/>
          <p:nvPr/>
        </p:nvSpPr>
        <p:spPr>
          <a:xfrm>
            <a:off x="1421714" y="4357577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61A692-5A60-4248-8E22-44BB29D5E9FA}"/>
              </a:ext>
            </a:extLst>
          </p:cNvPr>
          <p:cNvSpPr/>
          <p:nvPr/>
        </p:nvSpPr>
        <p:spPr>
          <a:xfrm>
            <a:off x="1808246" y="4354866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E6E8A-42E1-49BC-B530-B2C17F1515E2}"/>
              </a:ext>
            </a:extLst>
          </p:cNvPr>
          <p:cNvSpPr/>
          <p:nvPr/>
        </p:nvSpPr>
        <p:spPr>
          <a:xfrm>
            <a:off x="2195966" y="4354560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487674-3643-4292-B61D-4B53341B5445}"/>
              </a:ext>
            </a:extLst>
          </p:cNvPr>
          <p:cNvSpPr/>
          <p:nvPr/>
        </p:nvSpPr>
        <p:spPr>
          <a:xfrm>
            <a:off x="4197860" y="4355490"/>
            <a:ext cx="395923" cy="49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B78662-CA3B-49F8-9AAB-5BC0E1B87750}"/>
              </a:ext>
            </a:extLst>
          </p:cNvPr>
          <p:cNvSpPr/>
          <p:nvPr/>
        </p:nvSpPr>
        <p:spPr>
          <a:xfrm>
            <a:off x="658384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B9B3B27-1757-4D9C-BE69-3CDCBBA9C2E0}"/>
              </a:ext>
            </a:extLst>
          </p:cNvPr>
          <p:cNvSpPr/>
          <p:nvPr/>
        </p:nvSpPr>
        <p:spPr>
          <a:xfrm>
            <a:off x="1054307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CC4123-6FED-4B89-A7B4-4EB185BE7FFD}"/>
              </a:ext>
            </a:extLst>
          </p:cNvPr>
          <p:cNvSpPr/>
          <p:nvPr/>
        </p:nvSpPr>
        <p:spPr>
          <a:xfrm>
            <a:off x="1450228" y="5412815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3B237B4-FD8C-42F1-B61E-FD341A7A800C}"/>
              </a:ext>
            </a:extLst>
          </p:cNvPr>
          <p:cNvSpPr/>
          <p:nvPr/>
        </p:nvSpPr>
        <p:spPr>
          <a:xfrm>
            <a:off x="1846147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DAEAC0-8FF2-4B8D-AE3B-BFF032F8AE62}"/>
              </a:ext>
            </a:extLst>
          </p:cNvPr>
          <p:cNvSpPr/>
          <p:nvPr/>
        </p:nvSpPr>
        <p:spPr>
          <a:xfrm>
            <a:off x="2242064" y="5412778"/>
            <a:ext cx="395923" cy="4996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80E998-20B4-48E6-9747-B78A370CFD5A}"/>
              </a:ext>
            </a:extLst>
          </p:cNvPr>
          <p:cNvSpPr/>
          <p:nvPr/>
        </p:nvSpPr>
        <p:spPr>
          <a:xfrm>
            <a:off x="2638233" y="5419346"/>
            <a:ext cx="378262" cy="50113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AC4E2D-E75C-4528-A130-2F4CEAD0BB8C}"/>
              </a:ext>
            </a:extLst>
          </p:cNvPr>
          <p:cNvSpPr/>
          <p:nvPr/>
        </p:nvSpPr>
        <p:spPr>
          <a:xfrm>
            <a:off x="3025967" y="5414090"/>
            <a:ext cx="395913" cy="5062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82C4D1F-0DFB-48EA-A7E3-0CE70C2C0868}"/>
              </a:ext>
            </a:extLst>
          </p:cNvPr>
          <p:cNvSpPr/>
          <p:nvPr/>
        </p:nvSpPr>
        <p:spPr>
          <a:xfrm>
            <a:off x="650441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D260F7D-268A-42B6-983B-8D31621BBB16}"/>
              </a:ext>
            </a:extLst>
          </p:cNvPr>
          <p:cNvSpPr/>
          <p:nvPr/>
        </p:nvSpPr>
        <p:spPr>
          <a:xfrm>
            <a:off x="1046364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9EDD7A-355C-46EF-B3B0-E8C2FE4DFCBA}"/>
              </a:ext>
            </a:extLst>
          </p:cNvPr>
          <p:cNvSpPr/>
          <p:nvPr/>
        </p:nvSpPr>
        <p:spPr>
          <a:xfrm>
            <a:off x="1442285" y="6354374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033D365-DB37-4ECC-9A32-5A4FFF3A3E9E}"/>
              </a:ext>
            </a:extLst>
          </p:cNvPr>
          <p:cNvSpPr/>
          <p:nvPr/>
        </p:nvSpPr>
        <p:spPr>
          <a:xfrm>
            <a:off x="1838204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003F3D7-8E45-4F1D-8CAC-ACD6B848F99B}"/>
              </a:ext>
            </a:extLst>
          </p:cNvPr>
          <p:cNvSpPr/>
          <p:nvPr/>
        </p:nvSpPr>
        <p:spPr>
          <a:xfrm>
            <a:off x="2234121" y="635433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08C725-8D92-40CD-AB34-FD550A9F37A4}"/>
              </a:ext>
            </a:extLst>
          </p:cNvPr>
          <p:cNvSpPr/>
          <p:nvPr/>
        </p:nvSpPr>
        <p:spPr>
          <a:xfrm>
            <a:off x="2630034" y="6351177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6AEDDE6-F839-45FA-B25B-2F34ECD58363}"/>
              </a:ext>
            </a:extLst>
          </p:cNvPr>
          <p:cNvSpPr/>
          <p:nvPr/>
        </p:nvSpPr>
        <p:spPr>
          <a:xfrm>
            <a:off x="3018024" y="6345058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06BBB7-BC96-4D1E-879A-90430C852A34}"/>
              </a:ext>
            </a:extLst>
          </p:cNvPr>
          <p:cNvSpPr/>
          <p:nvPr/>
        </p:nvSpPr>
        <p:spPr>
          <a:xfrm>
            <a:off x="3413937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8BF4F2D-F5D8-4AD6-8A8D-9B8523EF8AC7}"/>
              </a:ext>
            </a:extLst>
          </p:cNvPr>
          <p:cNvSpPr/>
          <p:nvPr/>
        </p:nvSpPr>
        <p:spPr>
          <a:xfrm>
            <a:off x="3801917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-1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5474D4-50B9-4A2F-8204-D6784993BAFC}"/>
              </a:ext>
            </a:extLst>
          </p:cNvPr>
          <p:cNvSpPr/>
          <p:nvPr/>
        </p:nvSpPr>
        <p:spPr>
          <a:xfrm>
            <a:off x="4197850" y="6354643"/>
            <a:ext cx="395923" cy="49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D45932-2256-48AD-835C-9B2C493D0EB8}"/>
              </a:ext>
            </a:extLst>
          </p:cNvPr>
          <p:cNvSpPr/>
          <p:nvPr/>
        </p:nvSpPr>
        <p:spPr>
          <a:xfrm>
            <a:off x="-14782" y="287469"/>
            <a:ext cx="5082482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BCECC1-C7FF-4D14-B42A-734E7122DA2F}"/>
              </a:ext>
            </a:extLst>
          </p:cNvPr>
          <p:cNvSpPr/>
          <p:nvPr/>
        </p:nvSpPr>
        <p:spPr>
          <a:xfrm>
            <a:off x="756536" y="898576"/>
            <a:ext cx="6142568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13E811-B07D-4482-B5B4-19219B749FE7}"/>
              </a:ext>
            </a:extLst>
          </p:cNvPr>
          <p:cNvSpPr/>
          <p:nvPr/>
        </p:nvSpPr>
        <p:spPr>
          <a:xfrm>
            <a:off x="756678" y="1247673"/>
            <a:ext cx="6142569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78E5C1D-F6DB-4096-BAA7-2EEC38C2DD04}"/>
              </a:ext>
            </a:extLst>
          </p:cNvPr>
          <p:cNvSpPr/>
          <p:nvPr/>
        </p:nvSpPr>
        <p:spPr>
          <a:xfrm>
            <a:off x="747878" y="1570786"/>
            <a:ext cx="6151226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544A4E2-F64C-44FB-BBF8-6276D982384A}"/>
              </a:ext>
            </a:extLst>
          </p:cNvPr>
          <p:cNvSpPr/>
          <p:nvPr/>
        </p:nvSpPr>
        <p:spPr>
          <a:xfrm>
            <a:off x="749026" y="1930783"/>
            <a:ext cx="6150078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8D10FFA-CC1F-4696-91AC-0C1887A056AC}"/>
              </a:ext>
            </a:extLst>
          </p:cNvPr>
          <p:cNvSpPr/>
          <p:nvPr/>
        </p:nvSpPr>
        <p:spPr>
          <a:xfrm>
            <a:off x="8593278" y="3701939"/>
            <a:ext cx="1984746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2AEC48F-D192-44C5-8DB5-043036AC2D8E}"/>
              </a:ext>
            </a:extLst>
          </p:cNvPr>
          <p:cNvSpPr/>
          <p:nvPr/>
        </p:nvSpPr>
        <p:spPr>
          <a:xfrm>
            <a:off x="9016919" y="3705286"/>
            <a:ext cx="395923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429EDE2-F9EF-4B9C-96F5-DFAF3F6329FF}"/>
              </a:ext>
            </a:extLst>
          </p:cNvPr>
          <p:cNvSpPr/>
          <p:nvPr/>
        </p:nvSpPr>
        <p:spPr>
          <a:xfrm>
            <a:off x="8596120" y="3709746"/>
            <a:ext cx="395923" cy="491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5C2498A-78D8-495D-9660-EDFA30B17B92}"/>
              </a:ext>
            </a:extLst>
          </p:cNvPr>
          <p:cNvSpPr txBox="1"/>
          <p:nvPr/>
        </p:nvSpPr>
        <p:spPr>
          <a:xfrm>
            <a:off x="7466730" y="3332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查询数据</a:t>
            </a:r>
          </a:p>
        </p:txBody>
      </p:sp>
      <p:sp>
        <p:nvSpPr>
          <p:cNvPr id="71" name="对话气泡: 椭圆形 70">
            <a:extLst>
              <a:ext uri="{FF2B5EF4-FFF2-40B4-BE49-F238E27FC236}">
                <a16:creationId xmlns:a16="http://schemas.microsoft.com/office/drawing/2014/main" id="{34073E6C-8F3B-4C33-94E7-457E72AF6E91}"/>
              </a:ext>
            </a:extLst>
          </p:cNvPr>
          <p:cNvSpPr/>
          <p:nvPr/>
        </p:nvSpPr>
        <p:spPr>
          <a:xfrm>
            <a:off x="5881950" y="149533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11978-1070-4A83-8D66-5A3EBC9AB14A}"/>
              </a:ext>
            </a:extLst>
          </p:cNvPr>
          <p:cNvSpPr txBox="1"/>
          <p:nvPr/>
        </p:nvSpPr>
        <p:spPr>
          <a:xfrm>
            <a:off x="659553" y="3716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D07D1-2058-42C1-BF76-3C5DA983C360}"/>
              </a:ext>
            </a:extLst>
          </p:cNvPr>
          <p:cNvSpPr txBox="1"/>
          <p:nvPr/>
        </p:nvSpPr>
        <p:spPr>
          <a:xfrm>
            <a:off x="1109273" y="3716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7E03CFE-CCCF-4204-93FA-D6A93FFA0859}"/>
              </a:ext>
            </a:extLst>
          </p:cNvPr>
          <p:cNvSpPr txBox="1"/>
          <p:nvPr/>
        </p:nvSpPr>
        <p:spPr>
          <a:xfrm>
            <a:off x="1472711" y="37041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911C077-A028-474A-97DF-9A87DB7F45DE}"/>
              </a:ext>
            </a:extLst>
          </p:cNvPr>
          <p:cNvSpPr txBox="1"/>
          <p:nvPr/>
        </p:nvSpPr>
        <p:spPr>
          <a:xfrm>
            <a:off x="1873395" y="37027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40A3F5-676C-42FC-AC06-7A13D691E10C}"/>
              </a:ext>
            </a:extLst>
          </p:cNvPr>
          <p:cNvSpPr txBox="1"/>
          <p:nvPr/>
        </p:nvSpPr>
        <p:spPr>
          <a:xfrm>
            <a:off x="2283524" y="3692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88F298-0B71-4211-95DA-25B0B2718B5C}"/>
              </a:ext>
            </a:extLst>
          </p:cNvPr>
          <p:cNvSpPr txBox="1"/>
          <p:nvPr/>
        </p:nvSpPr>
        <p:spPr>
          <a:xfrm>
            <a:off x="2671537" y="3694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BEB5ED-DC11-4077-9CE8-486FA30FCFCD}"/>
              </a:ext>
            </a:extLst>
          </p:cNvPr>
          <p:cNvSpPr txBox="1"/>
          <p:nvPr/>
        </p:nvSpPr>
        <p:spPr>
          <a:xfrm>
            <a:off x="3037597" y="3689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77CF7D-C280-41E5-A317-3274F63FB865}"/>
              </a:ext>
            </a:extLst>
          </p:cNvPr>
          <p:cNvSpPr txBox="1"/>
          <p:nvPr/>
        </p:nvSpPr>
        <p:spPr>
          <a:xfrm>
            <a:off x="3477046" y="3689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01D5A6-AB1C-4626-89BB-C75DFE0FA6AA}"/>
              </a:ext>
            </a:extLst>
          </p:cNvPr>
          <p:cNvSpPr txBox="1"/>
          <p:nvPr/>
        </p:nvSpPr>
        <p:spPr>
          <a:xfrm>
            <a:off x="3848410" y="3692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B17FBB8-29C8-45E8-B538-D4AEF7C96017}"/>
              </a:ext>
            </a:extLst>
          </p:cNvPr>
          <p:cNvSpPr txBox="1"/>
          <p:nvPr/>
        </p:nvSpPr>
        <p:spPr>
          <a:xfrm>
            <a:off x="4236423" y="369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040A699-0B0F-415D-ACBC-3EA129892782}"/>
              </a:ext>
            </a:extLst>
          </p:cNvPr>
          <p:cNvSpPr txBox="1"/>
          <p:nvPr/>
        </p:nvSpPr>
        <p:spPr>
          <a:xfrm>
            <a:off x="4592323" y="36896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C62DDF-CDDE-45B9-ACF3-ABC75B2C7605}"/>
              </a:ext>
            </a:extLst>
          </p:cNvPr>
          <p:cNvSpPr txBox="1"/>
          <p:nvPr/>
        </p:nvSpPr>
        <p:spPr>
          <a:xfrm>
            <a:off x="4991132" y="367950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F1D9D01-9534-41FB-BAE9-A9385A8FC84B}"/>
              </a:ext>
            </a:extLst>
          </p:cNvPr>
          <p:cNvSpPr/>
          <p:nvPr/>
        </p:nvSpPr>
        <p:spPr>
          <a:xfrm>
            <a:off x="9392065" y="3706084"/>
            <a:ext cx="1185959" cy="499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200008</a:t>
            </a:r>
            <a:endParaRPr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5775E58-3D4C-4E90-9A31-AEEF311A524D}"/>
              </a:ext>
            </a:extLst>
          </p:cNvPr>
          <p:cNvGrpSpPr/>
          <p:nvPr/>
        </p:nvGrpSpPr>
        <p:grpSpPr>
          <a:xfrm>
            <a:off x="3322924" y="5413516"/>
            <a:ext cx="607859" cy="499620"/>
            <a:chOff x="3322924" y="5413516"/>
            <a:chExt cx="607859" cy="49962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E102B74-64A6-4A90-AF5C-160D0A64F142}"/>
                </a:ext>
              </a:extLst>
            </p:cNvPr>
            <p:cNvSpPr/>
            <p:nvPr/>
          </p:nvSpPr>
          <p:spPr>
            <a:xfrm>
              <a:off x="3421880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3D94AB1-09CC-4899-AE84-340B6D862772}"/>
                </a:ext>
              </a:extLst>
            </p:cNvPr>
            <p:cNvSpPr txBox="1"/>
            <p:nvPr/>
          </p:nvSpPr>
          <p:spPr>
            <a:xfrm>
              <a:off x="3322924" y="556111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6D9587C-D5E9-4EC7-A802-887F425FD323}"/>
              </a:ext>
            </a:extLst>
          </p:cNvPr>
          <p:cNvGrpSpPr/>
          <p:nvPr/>
        </p:nvGrpSpPr>
        <p:grpSpPr>
          <a:xfrm>
            <a:off x="3741123" y="5413516"/>
            <a:ext cx="607859" cy="499620"/>
            <a:chOff x="3720803" y="5413516"/>
            <a:chExt cx="607859" cy="49962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228F6327-7323-4632-B7D8-009F3666123A}"/>
                </a:ext>
              </a:extLst>
            </p:cNvPr>
            <p:cNvSpPr/>
            <p:nvPr/>
          </p:nvSpPr>
          <p:spPr>
            <a:xfrm>
              <a:off x="3809860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4591CDB-663F-4022-96FC-12F690130813}"/>
                </a:ext>
              </a:extLst>
            </p:cNvPr>
            <p:cNvSpPr txBox="1"/>
            <p:nvPr/>
          </p:nvSpPr>
          <p:spPr>
            <a:xfrm>
              <a:off x="3720803" y="5574294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100005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99F973F-1FDC-4E11-BA2E-257F3A83E962}"/>
              </a:ext>
            </a:extLst>
          </p:cNvPr>
          <p:cNvGrpSpPr/>
          <p:nvPr/>
        </p:nvGrpSpPr>
        <p:grpSpPr>
          <a:xfrm>
            <a:off x="4157790" y="5413516"/>
            <a:ext cx="607859" cy="499620"/>
            <a:chOff x="4157790" y="5413516"/>
            <a:chExt cx="607859" cy="49962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81BCB87-6E55-4557-9425-F4766E4B197E}"/>
                </a:ext>
              </a:extLst>
            </p:cNvPr>
            <p:cNvSpPr/>
            <p:nvPr/>
          </p:nvSpPr>
          <p:spPr>
            <a:xfrm>
              <a:off x="4226113" y="5413516"/>
              <a:ext cx="395923" cy="4996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52068EC-9349-4C48-951B-E1205FEFCE41}"/>
                </a:ext>
              </a:extLst>
            </p:cNvPr>
            <p:cNvSpPr txBox="1"/>
            <p:nvPr/>
          </p:nvSpPr>
          <p:spPr>
            <a:xfrm>
              <a:off x="4157790" y="5571632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100004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1B37810-2AD2-475D-8FAD-9B2BBB35F550}"/>
              </a:ext>
            </a:extLst>
          </p:cNvPr>
          <p:cNvSpPr txBox="1"/>
          <p:nvPr/>
        </p:nvSpPr>
        <p:spPr>
          <a:xfrm>
            <a:off x="5597210" y="4096501"/>
            <a:ext cx="156966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初始化为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储存每个哈希</a:t>
            </a:r>
            <a:endParaRPr lang="en-US" altLang="zh-CN" dirty="0"/>
          </a:p>
          <a:p>
            <a:r>
              <a:rPr lang="zh-CN" altLang="en-US" dirty="0"/>
              <a:t>值在</a:t>
            </a:r>
            <a:r>
              <a:rPr lang="en-US" altLang="zh-CN" dirty="0"/>
              <a:t>ne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的末尾下标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B61649E-C1BC-435B-81B4-EC80046CE6F0}"/>
              </a:ext>
            </a:extLst>
          </p:cNvPr>
          <p:cNvSpPr txBox="1"/>
          <p:nvPr/>
        </p:nvSpPr>
        <p:spPr>
          <a:xfrm>
            <a:off x="5599604" y="6245316"/>
            <a:ext cx="20313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储存相同哈希值</a:t>
            </a:r>
            <a:endParaRPr lang="en-US" altLang="zh-CN" dirty="0"/>
          </a:p>
          <a:p>
            <a:r>
              <a:rPr lang="zh-CN" altLang="en-US" dirty="0"/>
              <a:t>的下一个下标位置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273884F-ED7F-4473-98AF-21D846190887}"/>
              </a:ext>
            </a:extLst>
          </p:cNvPr>
          <p:cNvSpPr txBox="1"/>
          <p:nvPr/>
        </p:nvSpPr>
        <p:spPr>
          <a:xfrm>
            <a:off x="5599604" y="5485247"/>
            <a:ext cx="15696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储存数据数组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C2D7BAD-B853-4DFF-AB5B-99D934CE1BC9}"/>
              </a:ext>
            </a:extLst>
          </p:cNvPr>
          <p:cNvSpPr txBox="1"/>
          <p:nvPr/>
        </p:nvSpPr>
        <p:spPr>
          <a:xfrm>
            <a:off x="168675" y="372607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D4EAC07D-D271-43A5-A1EA-FDC6D3BADD0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214146" y="4854486"/>
            <a:ext cx="3200157" cy="567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F60EC960-CE34-4B6D-8D36-F880D8DC82F8}"/>
              </a:ext>
            </a:extLst>
          </p:cNvPr>
          <p:cNvCxnSpPr>
            <a:cxnSpLocks/>
            <a:stCxn id="115" idx="2"/>
            <a:endCxn id="55" idx="3"/>
          </p:cNvCxnSpPr>
          <p:nvPr/>
        </p:nvCxnSpPr>
        <p:spPr>
          <a:xfrm>
            <a:off x="4424075" y="5913136"/>
            <a:ext cx="169698" cy="6913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CED8535-AC6B-4994-A5C5-59425408ED5A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827364" y="5920480"/>
            <a:ext cx="1574410" cy="4406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475F4C29-8B2B-4B0E-8777-E5D997AF47F7}"/>
              </a:ext>
            </a:extLst>
          </p:cNvPr>
          <p:cNvCxnSpPr>
            <a:cxnSpLocks/>
            <a:stCxn id="35" idx="2"/>
            <a:endCxn id="110" idx="0"/>
          </p:cNvCxnSpPr>
          <p:nvPr/>
        </p:nvCxnSpPr>
        <p:spPr>
          <a:xfrm>
            <a:off x="1619676" y="4857197"/>
            <a:ext cx="2408466" cy="55631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894E213-A7FB-45CF-AA44-3DCEC69A8AD3}"/>
              </a:ext>
            </a:extLst>
          </p:cNvPr>
          <p:cNvCxnSpPr>
            <a:stCxn id="110" idx="2"/>
            <a:endCxn id="54" idx="3"/>
          </p:cNvCxnSpPr>
          <p:nvPr/>
        </p:nvCxnSpPr>
        <p:spPr>
          <a:xfrm>
            <a:off x="4028142" y="5913136"/>
            <a:ext cx="169698" cy="691317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C1C49E0-2B94-4F25-A757-0D1353C0813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67077" y="5697404"/>
            <a:ext cx="3632802" cy="65723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F5B4C3E-7CA7-46F4-9BAF-BAD34A63ECE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12614" y="4854486"/>
            <a:ext cx="427412" cy="5582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5D6360E2-FBAE-4089-BF54-D02B38A000BF}"/>
              </a:ext>
            </a:extLst>
          </p:cNvPr>
          <p:cNvSpPr/>
          <p:nvPr/>
        </p:nvSpPr>
        <p:spPr>
          <a:xfrm>
            <a:off x="749026" y="2532013"/>
            <a:ext cx="6150078" cy="348791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DA9D7E1F-FA73-4407-BC76-D5959423608A}"/>
              </a:ext>
            </a:extLst>
          </p:cNvPr>
          <p:cNvSpPr/>
          <p:nvPr/>
        </p:nvSpPr>
        <p:spPr>
          <a:xfrm>
            <a:off x="7012676" y="1247367"/>
            <a:ext cx="1417297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9</a:t>
            </a:r>
            <a:endParaRPr lang="zh-CN" altLang="en-US" dirty="0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4030A901-50DD-440D-AAC9-29074A24CED8}"/>
              </a:ext>
            </a:extLst>
          </p:cNvPr>
          <p:cNvSpPr/>
          <p:nvPr/>
        </p:nvSpPr>
        <p:spPr>
          <a:xfrm>
            <a:off x="7012676" y="1242470"/>
            <a:ext cx="1417297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5</a:t>
            </a:r>
            <a:endParaRPr lang="zh-CN" altLang="en-US" dirty="0"/>
          </a:p>
        </p:txBody>
      </p:sp>
      <p:sp>
        <p:nvSpPr>
          <p:cNvPr id="156" name="思想气泡: 云 155">
            <a:extLst>
              <a:ext uri="{FF2B5EF4-FFF2-40B4-BE49-F238E27FC236}">
                <a16:creationId xmlns:a16="http://schemas.microsoft.com/office/drawing/2014/main" id="{97026A3A-C632-4D32-9303-5AFE2A948D5F}"/>
              </a:ext>
            </a:extLst>
          </p:cNvPr>
          <p:cNvSpPr/>
          <p:nvPr/>
        </p:nvSpPr>
        <p:spPr>
          <a:xfrm>
            <a:off x="8390664" y="2470784"/>
            <a:ext cx="1252507" cy="9918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</a:t>
            </a:r>
          </a:p>
        </p:txBody>
      </p:sp>
      <p:sp>
        <p:nvSpPr>
          <p:cNvPr id="157" name="对话气泡: 椭圆形 156">
            <a:extLst>
              <a:ext uri="{FF2B5EF4-FFF2-40B4-BE49-F238E27FC236}">
                <a16:creationId xmlns:a16="http://schemas.microsoft.com/office/drawing/2014/main" id="{5B3F4D4F-C322-46BE-9CAE-7FCAA43F5F4E}"/>
              </a:ext>
            </a:extLst>
          </p:cNvPr>
          <p:cNvSpPr/>
          <p:nvPr/>
        </p:nvSpPr>
        <p:spPr>
          <a:xfrm>
            <a:off x="5881950" y="160433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3</a:t>
            </a:r>
            <a:endParaRPr lang="zh-CN" altLang="en-US" dirty="0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3AF0A404-1FA4-48DB-B325-1B5DAAE70BBE}"/>
              </a:ext>
            </a:extLst>
          </p:cNvPr>
          <p:cNvSpPr/>
          <p:nvPr/>
        </p:nvSpPr>
        <p:spPr>
          <a:xfrm>
            <a:off x="7012533" y="1247070"/>
            <a:ext cx="1417297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4</a:t>
            </a:r>
            <a:endParaRPr lang="zh-CN" altLang="en-US" dirty="0"/>
          </a:p>
        </p:txBody>
      </p:sp>
      <p:sp>
        <p:nvSpPr>
          <p:cNvPr id="159" name="思想气泡: 云 158">
            <a:extLst>
              <a:ext uri="{FF2B5EF4-FFF2-40B4-BE49-F238E27FC236}">
                <a16:creationId xmlns:a16="http://schemas.microsoft.com/office/drawing/2014/main" id="{3F12F822-E38D-4CCC-8436-6610B29016B0}"/>
              </a:ext>
            </a:extLst>
          </p:cNvPr>
          <p:cNvSpPr/>
          <p:nvPr/>
        </p:nvSpPr>
        <p:spPr>
          <a:xfrm>
            <a:off x="8806519" y="2532013"/>
            <a:ext cx="1252507" cy="9918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</a:t>
            </a:r>
          </a:p>
        </p:txBody>
      </p:sp>
      <p:sp>
        <p:nvSpPr>
          <p:cNvPr id="160" name="对话气泡: 椭圆形 159">
            <a:extLst>
              <a:ext uri="{FF2B5EF4-FFF2-40B4-BE49-F238E27FC236}">
                <a16:creationId xmlns:a16="http://schemas.microsoft.com/office/drawing/2014/main" id="{030531E2-90EE-4373-B983-9BA9D7203D33}"/>
              </a:ext>
            </a:extLst>
          </p:cNvPr>
          <p:cNvSpPr/>
          <p:nvPr/>
        </p:nvSpPr>
        <p:spPr>
          <a:xfrm>
            <a:off x="5881950" y="149532"/>
            <a:ext cx="1130726" cy="8294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D5F5625B-5C3F-4581-B8A5-A97A81AA1E5B}"/>
              </a:ext>
            </a:extLst>
          </p:cNvPr>
          <p:cNvSpPr/>
          <p:nvPr/>
        </p:nvSpPr>
        <p:spPr>
          <a:xfrm>
            <a:off x="7012533" y="1236169"/>
            <a:ext cx="1417297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8</a:t>
            </a:r>
            <a:endParaRPr lang="zh-CN" altLang="en-US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568CC4F-14B4-41B6-8E32-FE97C676B41E}"/>
              </a:ext>
            </a:extLst>
          </p:cNvPr>
          <p:cNvSpPr/>
          <p:nvPr/>
        </p:nvSpPr>
        <p:spPr>
          <a:xfrm>
            <a:off x="7014153" y="1249968"/>
            <a:ext cx="1417297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-1</a:t>
            </a:r>
            <a:endParaRPr lang="zh-CN" altLang="en-US" dirty="0"/>
          </a:p>
        </p:txBody>
      </p:sp>
      <p:sp>
        <p:nvSpPr>
          <p:cNvPr id="163" name="思想气泡: 云 162">
            <a:extLst>
              <a:ext uri="{FF2B5EF4-FFF2-40B4-BE49-F238E27FC236}">
                <a16:creationId xmlns:a16="http://schemas.microsoft.com/office/drawing/2014/main" id="{1F1F309C-4E1B-45EA-8D7F-47085CBA512C}"/>
              </a:ext>
            </a:extLst>
          </p:cNvPr>
          <p:cNvSpPr/>
          <p:nvPr/>
        </p:nvSpPr>
        <p:spPr>
          <a:xfrm>
            <a:off x="9552870" y="2357120"/>
            <a:ext cx="1430090" cy="11945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不存在</a:t>
            </a:r>
          </a:p>
        </p:txBody>
      </p:sp>
      <p:sp>
        <p:nvSpPr>
          <p:cNvPr id="164" name="思想气泡: 云 163">
            <a:extLst>
              <a:ext uri="{FF2B5EF4-FFF2-40B4-BE49-F238E27FC236}">
                <a16:creationId xmlns:a16="http://schemas.microsoft.com/office/drawing/2014/main" id="{D8853454-3D96-43F6-8850-A7F72B0C736F}"/>
              </a:ext>
            </a:extLst>
          </p:cNvPr>
          <p:cNvSpPr/>
          <p:nvPr/>
        </p:nvSpPr>
        <p:spPr>
          <a:xfrm>
            <a:off x="8390664" y="4789660"/>
            <a:ext cx="1993090" cy="11306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查询完成</a:t>
            </a:r>
          </a:p>
        </p:txBody>
      </p:sp>
    </p:spTree>
    <p:extLst>
      <p:ext uri="{BB962C8B-B14F-4D97-AF65-F5344CB8AC3E}">
        <p14:creationId xmlns:p14="http://schemas.microsoft.com/office/powerpoint/2010/main" val="38500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3" grpId="0" animBg="1"/>
      <p:bldP spid="44" grpId="0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9" animBg="1"/>
      <p:bldP spid="60" grpId="0" animBg="1"/>
      <p:bldP spid="60" grpId="1" animBg="1"/>
      <p:bldP spid="60" grpId="2" animBg="1"/>
      <p:bldP spid="60" grpId="3" animBg="1"/>
      <p:bldP spid="62" grpId="0" animBg="1"/>
      <p:bldP spid="67" grpId="0" animBg="1"/>
      <p:bldP spid="71" grpId="0" animBg="1"/>
      <p:bldP spid="71" grpId="1" animBg="1"/>
      <p:bldP spid="101" grpId="0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7" grpId="0" animBg="1"/>
      <p:bldP spid="157" grpId="1" animBg="1"/>
      <p:bldP spid="158" grpId="0" animBg="1"/>
      <p:bldP spid="158" grpId="1" animBg="1"/>
      <p:bldP spid="159" grpId="0" animBg="1"/>
      <p:bldP spid="160" grpId="0" animBg="1"/>
      <p:bldP spid="160" grpId="1" animBg="1"/>
      <p:bldP spid="161" grpId="0" animBg="1"/>
      <p:bldP spid="161" grpId="1" animBg="1"/>
      <p:bldP spid="162" grpId="0" animBg="1"/>
      <p:bldP spid="163" grpId="0" animBg="1"/>
      <p:bldP spid="1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6E3C9-02C7-492E-B419-3C357FFC1003}"/>
              </a:ext>
            </a:extLst>
          </p:cNvPr>
          <p:cNvSpPr txBox="1"/>
          <p:nvPr/>
        </p:nvSpPr>
        <p:spPr>
          <a:xfrm>
            <a:off x="3320395" y="2828835"/>
            <a:ext cx="555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开放寻址法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15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9B9853-295E-4967-9068-0F9C8354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0808" cy="61462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659052-0B98-447F-8EAC-4973B1096924}"/>
              </a:ext>
            </a:extLst>
          </p:cNvPr>
          <p:cNvSpPr txBox="1"/>
          <p:nvPr/>
        </p:nvSpPr>
        <p:spPr>
          <a:xfrm>
            <a:off x="0" y="61462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代码来源</a:t>
            </a:r>
            <a:r>
              <a:rPr lang="en-US" altLang="zh-CN" dirty="0" err="1"/>
              <a:t>ACwing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3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388</Words>
  <Application>Microsoft Office PowerPoint</Application>
  <PresentationFormat>宽屏</PresentationFormat>
  <Paragraphs>187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育才 张</cp:lastModifiedBy>
  <cp:revision>27</cp:revision>
  <dcterms:created xsi:type="dcterms:W3CDTF">2019-10-05T03:57:09Z</dcterms:created>
  <dcterms:modified xsi:type="dcterms:W3CDTF">2019-10-07T12:22:27Z</dcterms:modified>
</cp:coreProperties>
</file>