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1E23A-AC23-4880-94EF-F9B6034FE88E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C97B-05CC-4191-B443-287A40FD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0047-9AD7-4D38-98E6-03B48D14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13048-6E14-4974-966D-4639B7B2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D44C-C923-48A6-AF8E-E40D7E4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9BBAD-B77A-4FEE-9C6E-F4B4CAB0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B1C53-87C7-49F0-AE3A-90C92171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EA47-9D07-44B1-9C4B-BE9D3DE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06CC-0FBD-41DD-8F2A-A146FEB7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4785B-590C-4CC6-8D1D-7CB17AB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0ADE-EBA5-44A3-981D-65907BA5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0FF4A-B4E0-4CE0-8A72-54A24D8A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1C9C6-BF31-490A-84F6-478BE2FB5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4D3EE-1DC1-4452-9A6A-A0C3AC36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7A6D5-4B41-4131-B738-1E282D7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74BD-9D5A-4642-89C7-471BB02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42376-991C-4536-AA09-D8F87FDA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C98A-84C5-4FE8-A83E-F7838FDB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9329-A28D-45D0-AE4E-9C001AF8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F9DA5-29E6-4B36-8D72-F90B9ECB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D06E-E175-400A-AB4E-E5F5F160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6175B-5263-463A-8C5B-255FAE25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52D8-F2F3-41F3-8456-82995110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99799-F61B-4A05-B920-A12D1D1F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1916-305C-44A7-ABC9-66AED55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BBD90-2676-4D11-B49C-3A954EAE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68304-EE65-422C-8D03-B8F12BF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F78E-3D46-4063-A55C-3A7221E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5FFE3-5043-4E0A-A9FB-6B157FA3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9EA07-11EE-4AF4-970B-B96AE8C6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0E71B-0F51-44D1-87DC-B3B6EF4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D8146-C6F6-4F27-AC20-0373BD1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18C4A-B938-47BF-B693-220C8848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B119-8FBA-49DB-B3A7-40594321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3992F-85CF-4B74-A409-5AE8ADD3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9E3A1-10FC-4F6F-A775-F247A187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5C1BE-E395-4319-AF67-5D535C3C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14701-E85A-4F57-9813-0544213E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340692-74D7-4D29-A40E-AC85B1B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D43A2-C36D-47D9-BF0F-D9D5137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011CD-449E-4911-8C20-BEF1184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8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BBDA-769A-474F-A399-1B7BC99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D15D4-6DA2-461E-A00C-8FAB4959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9F764-9DC5-4F7C-A5B6-E270067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AF2D5-2507-4F65-BFD9-BE08B7D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0B87A-FD8F-4469-9B60-9A0F15A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FD436-C135-4412-888E-D5A688D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5A616-E77D-427E-94AA-047CF02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8D79-E4C3-4737-826A-CCDFE2AC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E3A1-2D42-4F9C-8433-83CF6FD7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A7384-9471-41F9-8454-3F6F22FA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752F8-C138-4F9B-A40D-F71519D3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D1B07-1C2E-485D-9D6D-E4CBF959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73AEC-81B5-466D-968B-5FD8C9B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4B2D-CF24-489E-BB22-298F8DC7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73FC35-D7C0-4967-A671-9251845E8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DBFA8-D9DD-40D0-9899-4D265A5E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9BF3F-C927-4812-922D-624082CB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EEAA2-6F16-404F-87F8-832D986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2A26A-E158-4D84-9432-ACEE729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63DF8-C01B-4737-B328-CF455DC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8817E-6228-4A75-BAEE-EA2F5136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047A7-C95C-42DA-99D4-73BF3BB3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B377-9F22-4DDC-AA1F-8BFA49534CD5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69D08-3936-4CC0-AD32-C2225A73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F7965-E594-4076-8B5A-ACE6D72D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mosquito.c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92338" y="3805831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636520" y="1156491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堆排序动画演示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4290DD9-4D61-461D-855F-9DD9E65F2C7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00C21B-F058-4092-83D6-F7211AF6BE5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F1E584-A9E7-4E63-8925-D117DAEDFFB9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7DC505-D0AB-4989-9620-65108F3CFFF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6992DA-1F48-4D44-8826-E64477ADEAA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B03F6-7CA4-42D8-A691-4BE201E90BB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A26C9C-A85B-40F0-87C8-DBCDBAC1643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CA9ED-53CE-41F9-AC9B-F17FAABBEB23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C5A61-1B57-47F6-B252-268215C60FD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591067-86B7-4848-886D-5ED52E196BC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C84CB6-E40C-44A6-8557-BD1C2F80E7D3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313DC2-F244-40FB-831D-6F0D59CE3C0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B957E5-783C-408B-A6E6-C128723BDA9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5F95FE-5390-4A15-805E-1E064C708C5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B9D9DB-B4E2-46E0-9339-97991758669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AF5BCF8-162F-48F9-B2F7-BE51F6D3D62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D20C4E3-B55C-4A83-97D3-EA272E1BF6F6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CEFA4766-FE99-4B43-A1C6-4FE3A3B87AEA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98211C-7575-4712-8B06-39A3D0B1929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2B4C23-4D3C-4899-9634-3A66404C711A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F1F3B3-F6AF-4E40-8697-50E41D1B0F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DBB528-A89E-4897-B16E-15478541AF58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CB88A0-3517-43B2-9BD0-CD06FC50C34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76B921-2CBF-4E09-8B22-0E37AE02D4D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35FB72-4263-4351-A959-C92FDD66174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34A41E-2B27-432C-9D4B-60CD07E192DD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9470A7-24D2-4A47-977B-2EC056481453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A05F72-788F-4B53-A12A-26C795FAC0E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408A6A-4B0E-4FBB-8E9B-CC3D564114B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20C45E8-5A66-4E81-B91E-4E0681F9402B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558856-2FD3-4D2E-BA00-B6B63550D284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C595CD-6A5F-4A6C-80C0-777A60F9311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0EEAFE-45DF-4A1A-978F-7622309E132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F10DBE-254C-43FE-8554-3C169532CE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09491-0BF6-40DB-A5A5-A2D988F9D9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8366B8-CC2B-4CEB-A517-E65F8C64AED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FF13E1-4D06-4B9C-9824-90023604F5FE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BF6970-7C36-4D29-BEE2-D173E964769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EB3003-551D-47F4-B101-338363643837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1C85B6-BD41-41D7-8B53-19A293A76525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C899E2-797E-496C-93EA-D98921F3F684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103F18-FC7A-47B8-94C2-40C130D66A6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04F025-58A3-4841-928D-C57D01390C41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D39F0A-A70B-463B-8422-19B4DA2187A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FE9565B-7EEC-4B84-A558-BDD205C6504C}"/>
              </a:ext>
            </a:extLst>
          </p:cNvPr>
          <p:cNvSpPr/>
          <p:nvPr/>
        </p:nvSpPr>
        <p:spPr>
          <a:xfrm>
            <a:off x="-5592" y="592620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A8334D8-2A03-4C03-B26C-26873600FB05}"/>
              </a:ext>
            </a:extLst>
          </p:cNvPr>
          <p:cNvSpPr/>
          <p:nvPr/>
        </p:nvSpPr>
        <p:spPr>
          <a:xfrm>
            <a:off x="5114246" y="75312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082102-1187-448D-82DA-ECAD64D73C55}"/>
              </a:ext>
            </a:extLst>
          </p:cNvPr>
          <p:cNvSpPr/>
          <p:nvPr/>
        </p:nvSpPr>
        <p:spPr>
          <a:xfrm>
            <a:off x="4256200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40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625154-82D0-4F1A-B0EF-3989CE23CDA3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CFC74E-CF62-437E-94BC-666F2E243BE5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339A8C-98FA-4C94-BE48-A2DE406CF7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FFE2BD-01F8-47C1-897A-B9DCD5E3E84E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7386CA1-24B6-4306-8F21-6E26CB5E9AF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012707-A613-49AC-B0F2-B96C183D31C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585DEA-F8F8-4386-9E53-E674FD5FF10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074676-6907-4E79-BE5D-94A2619BAB8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EA4915-7194-467B-B041-0D037736AE6D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74E0F-5EF8-4E67-B6E9-E753788C8162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D61EB6-6140-443A-A4DF-C43D72D685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FFD204-CA85-4D8A-A056-1794EE55D94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C56C6-9B21-45E0-BDFC-DA52654904D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0CEF5B-EF36-41DB-8A3A-E206895553C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E61ECD-1F2B-4615-9A2B-60D0ECCFEA5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BFF0898-D481-4E64-86A6-B708541F95D6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F158C2C-D9FA-48B7-8DD6-F2C3156570E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EFFA0998-0E4D-4DE7-9E90-36CA123644B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5DC42-8B9A-40AF-95E2-F19331CF2C8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43A5BC-1B33-4EC6-933F-D3020ADFFB6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FA3CF5-EAD5-48ED-8554-F6808F10212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1202A1-00E7-40A6-A205-37F8ECEAA50A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364577-2590-4178-9405-8823F88AC02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E2C420-3301-46F1-9C74-2DBA48F3361E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A6859D-71EB-44C4-8012-1D324075352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746772-2BB3-4B60-8CC8-D1829A49E4A0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B85AD7-74DC-4C29-A4DF-19CC98DB8D89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432B69-6260-436A-9300-E2DE443C9A8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3FCDC6-7201-4407-B66D-6368F53155CD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12FF5-EFD1-4F8D-A2E3-3A1A3E08C9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F38E47-1688-420D-8E38-22CF361245A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0BA922-205A-46F1-BF67-BD0B62F23ED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66D143-CCFF-4C75-9BE1-B94D7DF53163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C1C291-7C91-4380-9A4A-C19C22805564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D6BD5D-2334-4DCB-AD58-42CBA68AA3C6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88C8ED-9B70-4D23-83BB-A5EB786415C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2E63B7-169F-43B3-B384-106E4D74DB52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B48386-4525-4AAC-B381-E1B0F3F426E2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41972C-19FE-4C36-B077-588C4FEB56BB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155F3-CE9F-4678-9B69-114E0612E176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8CF36-859E-4A27-B644-D494674F6812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2EB504-BBC5-4EEF-9880-B518591983D9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42A223-DFD1-46B6-9E91-25964B53434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B813FF-6EAC-4DB5-BF36-571A6099A47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2F22E6-085A-4C41-8495-6FF915D440D1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7B6BF5-1719-401F-BB17-ADEF78CF4BBB}"/>
              </a:ext>
            </a:extLst>
          </p:cNvPr>
          <p:cNvSpPr/>
          <p:nvPr/>
        </p:nvSpPr>
        <p:spPr>
          <a:xfrm>
            <a:off x="3843620" y="753734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3E7F101-EC0F-4556-834C-D3E4EFF32135}"/>
              </a:ext>
            </a:extLst>
          </p:cNvPr>
          <p:cNvSpPr/>
          <p:nvPr/>
        </p:nvSpPr>
        <p:spPr>
          <a:xfrm>
            <a:off x="3849698" y="74837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FE473C-E07D-4228-B31A-C1287CF0BDB9}"/>
              </a:ext>
            </a:extLst>
          </p:cNvPr>
          <p:cNvSpPr/>
          <p:nvPr/>
        </p:nvSpPr>
        <p:spPr>
          <a:xfrm>
            <a:off x="4256085" y="74606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3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4" grpId="0" animBg="1"/>
      <p:bldP spid="38" grpId="0" animBg="1"/>
      <p:bldP spid="44" grpId="0" animBg="1"/>
      <p:bldP spid="45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72A1A02-9A69-4C91-8E04-8484403D318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0D42B0-3D3B-4525-9C33-2A3535274F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F1994E-2D9E-41F9-AD02-C2531107C77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107092-719F-4DE3-B986-19D11471C2C5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1D03B16-00FE-43C2-B4B8-69996BC25F9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A2B6C-854A-4B3C-8568-EAE626CB9C4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E520E-0676-4350-BBE4-AD2AC34FCD00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C4D6F-CC1D-45BD-BC86-97E86A74020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4BBEE-3ADD-4961-9DE4-462432E84E6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DAE844-386E-4D1F-A639-2F396ADDB2E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C9CD8-9448-41F8-8473-D0A52C08450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804226-D6C7-49B8-BAFA-56614AB3068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608896-A4FE-46FC-8F63-4C617CE9B6E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0E3380-874D-4CBA-BC23-988C86BE5AA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3BEEC2-0801-4B78-9F8D-FDF7D6606B1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CE6C87E-1D04-427A-B48C-BFFE9611ACBE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C08FE74-01E6-4F29-B06C-E952C930EF6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83C95BF-021C-4A5F-812C-8A22404AF396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7BDBA0-3495-44E8-BB5A-0DE78CDBB455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7BFD4-069F-4FCE-B3F9-A1560D1A9A3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F2C76E-6961-4294-AD35-47AD5CE86B5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9DFDEB-10D6-424C-98DF-C04C3C39D127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38B2E-C246-48F9-B6D4-A07276136FBD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BD7B810-26E4-4DF0-B1E3-4ECA4363EE8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39EFA6-EA55-4671-A158-1E5514395806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BA24CF-C302-43B8-B1AC-01E6F85A08A4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AAD3BF-7CF1-49DB-A442-7406D1F3DED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67D23D-7AEC-4BD2-9C69-D260F59BC8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A7C4C8-708F-41AB-817D-7E890F4675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6E3B1C-5B32-4131-BFA7-4862F3E3398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091336-49A1-407A-8C44-9B1C81B9DF1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91A4A4-9C8F-4BF4-BDEE-7182DFC6521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CBF67A-57D4-48BF-9972-1803B95A2C0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354D6C-523F-4D1D-BEE2-8F0FF0FD765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A22211-FA0E-410C-91B4-0DFC5FC7FA3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3B52C8-AA0A-43FE-816C-00501CA31ADF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E2DB4B-4FBA-4452-A523-2112375829C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B0C52C-3FB9-4D25-B681-9A06FA4992F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3A5192-D101-4D68-8ACF-DB73ABA6A371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32BEBB-A789-4E36-AF8E-B7AEBD71490C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EACD0C-60BD-41DF-B04F-9318ACD0E0C9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7835F9-57E9-43A3-A113-3126168A959F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99432B-841C-45A0-B1D2-E56A527D3C0D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0B7C64-8D5C-4B98-A675-811BEF4FD858}"/>
              </a:ext>
            </a:extLst>
          </p:cNvPr>
          <p:cNvSpPr/>
          <p:nvPr/>
        </p:nvSpPr>
        <p:spPr>
          <a:xfrm>
            <a:off x="-6674" y="59492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ABA4AA-7355-4323-964B-590AD0E4007C}"/>
              </a:ext>
            </a:extLst>
          </p:cNvPr>
          <p:cNvSpPr/>
          <p:nvPr/>
        </p:nvSpPr>
        <p:spPr>
          <a:xfrm>
            <a:off x="5109325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EEE723-6587-4FA4-8636-9748254A854B}"/>
              </a:ext>
            </a:extLst>
          </p:cNvPr>
          <p:cNvSpPr/>
          <p:nvPr/>
        </p:nvSpPr>
        <p:spPr>
          <a:xfrm>
            <a:off x="4242058" y="747412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0" grpId="1" animBg="1"/>
      <p:bldP spid="22" grpId="0" animBg="1"/>
      <p:bldP spid="22" grpId="1" animBg="1"/>
      <p:bldP spid="22" grpId="2" animBg="1"/>
      <p:bldP spid="23" grpId="0" animBg="1"/>
      <p:bldP spid="38" grpId="0" animBg="1"/>
      <p:bldP spid="44" grpId="0" animBg="1"/>
      <p:bldP spid="47" grpId="0" animBg="1"/>
      <p:bldP spid="47" grpId="1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44F9C2-0126-4B7A-B869-E408EE7B71AA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373D18-84B4-41B9-965F-44F2A03E3D11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14D7C2-16ED-40EB-9DF4-B8AA1EEC892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176A4B-687C-413E-A227-1CE9E072F95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AD5BD34-7AB6-4CA8-8155-314DE72DEF43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31CDF1-8A3C-4B7A-967D-43797E1CE70F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3B09DD-53AE-45B6-B084-178A0E8937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96E4E-20B4-4534-9CCA-E61E97D8AB68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B92562-F5F4-4E77-BA31-BB0199A17CFC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106FB4-3A03-44CF-90CE-33AFA0FBEBD4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EC1AC7-2378-42B6-9828-2A21AF644D5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17D182-718C-4726-A169-FC9B624CCD6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6DA28-2E39-4FFB-BA22-B6025460C55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0694DE-7337-4C9A-9E46-94849CF3F9C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A4A8E9-AB94-44C1-9678-15BF00C1B110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1E570C5-09B5-4C18-9E05-60814AF4CF5C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A0E6538-77CD-4848-83AC-8EE28282009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ECC154C-C690-4B65-8D7C-3FF7086DFC2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72905D-AA55-46B1-8D2D-18541EC6B95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DE227E-76D3-4460-9538-E3923A2E459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BC68AB-8D0D-4DB3-BCF7-ED3B44CE6986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874E44-EA98-434E-A8E4-67DFFBD43D6B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13C872-2776-4FF3-A838-7F38D62F3F7A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FF8E72-5AC0-4CA7-9D9C-94522107062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DBBBE1-30FB-4ACB-A5C3-C221A214D5B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2730E7-96CD-4AA1-A92D-B3D98C33206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C6A48A-5D05-453D-9CD7-E149DF2401F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BD4B5FB-A7D9-4DDF-A96D-9867F57CDD2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649E75-537B-4FDE-8257-C237248A009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A113D7-B279-4DB7-9282-146BB0ACA99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E6FF85-9774-4C31-8BFC-C70CC495FE0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F0BD87-7251-4CDC-85DC-B407BB5CB423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7DC6B8-90B5-481E-BBA9-75A714993E2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4DA1DF-0D55-4950-AE67-159AE939A8FE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503DDF-EA4F-4963-92FE-E1E7560FF7A0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682F6B-9D43-40D8-8DCC-AC9418A62CA8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A9DDBC-A0D9-4564-BED9-51EDD5188169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54E963-D3C8-4AE8-BE17-39ABDF22655D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69D456-6ADE-43C9-84F0-30C6C031B573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5B10D0-7A25-41BC-BA2A-DBD90B9D6C5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A61678-F09D-46CD-A95C-133F079C9CB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3438EA9-8D8A-4858-848F-9D89BECBE5F1}"/>
              </a:ext>
            </a:extLst>
          </p:cNvPr>
          <p:cNvSpPr/>
          <p:nvPr/>
        </p:nvSpPr>
        <p:spPr>
          <a:xfrm>
            <a:off x="6400797" y="208531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9CF2AF-3A2B-4604-BC62-9DD5B7FC73DE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F8094A-13D3-4ECD-9222-C4743F5BD529}"/>
              </a:ext>
            </a:extLst>
          </p:cNvPr>
          <p:cNvSpPr/>
          <p:nvPr/>
        </p:nvSpPr>
        <p:spPr>
          <a:xfrm>
            <a:off x="6400065" y="20778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C325FA7-3127-41A1-B3DA-38428E6A666C}"/>
              </a:ext>
            </a:extLst>
          </p:cNvPr>
          <p:cNvSpPr/>
          <p:nvPr/>
        </p:nvSpPr>
        <p:spPr>
          <a:xfrm>
            <a:off x="3832619" y="74602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33CB68-840B-4C08-BC76-DF20532BEA6D}"/>
              </a:ext>
            </a:extLst>
          </p:cNvPr>
          <p:cNvSpPr/>
          <p:nvPr/>
        </p:nvSpPr>
        <p:spPr>
          <a:xfrm>
            <a:off x="5112100" y="74296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64CA88-17CC-44C6-9117-31BA5B4DECC5}"/>
              </a:ext>
            </a:extLst>
          </p:cNvPr>
          <p:cNvSpPr/>
          <p:nvPr/>
        </p:nvSpPr>
        <p:spPr>
          <a:xfrm>
            <a:off x="4681553" y="745684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251E394-9A6E-49B2-A8FF-9094C463CA7F}"/>
              </a:ext>
            </a:extLst>
          </p:cNvPr>
          <p:cNvSpPr/>
          <p:nvPr/>
        </p:nvSpPr>
        <p:spPr>
          <a:xfrm>
            <a:off x="4678207" y="74097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1F2F229-D6B0-4D80-A3C2-E6AA082F3813}"/>
              </a:ext>
            </a:extLst>
          </p:cNvPr>
          <p:cNvSpPr/>
          <p:nvPr/>
        </p:nvSpPr>
        <p:spPr>
          <a:xfrm>
            <a:off x="3839638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3424 0.1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5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38" grpId="0" animBg="1"/>
      <p:bldP spid="38" grpId="1" animBg="1"/>
      <p:bldP spid="44" grpId="0" animBg="1"/>
      <p:bldP spid="44" grpId="1" animBg="1"/>
      <p:bldP spid="46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2" grpId="0" animBg="1"/>
      <p:bldP spid="55" grpId="0" animBg="1"/>
      <p:bldP spid="55" grpId="1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D7BAFD0-BC2F-480C-A6D4-C9A4F9F63E57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F4051D-D604-4271-9F48-457F5486F84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EBD346-C716-45ED-A9C1-F46A7D1EBA63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2242A5-CECB-4388-AE09-923CE0D59EF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BA56759-D66D-4208-90E1-17A59B6DE6E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12E85-41A6-487C-9039-C57F5DA41BEE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DF621F-9D2E-43B9-B7FB-8456F034FC8F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2CBE64-9586-4866-B552-A04B812D579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0ED907-DB14-4B2C-9706-735C5E37653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ED3FF-83EC-42D1-AFA4-FC370509D93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C71A15-1395-49BD-AE07-AE908282BF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6E391-DA80-4F1E-A113-CD3DD34C1CA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A6A4D-56C3-47A8-9F27-AAD5816FC15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5C1F67-EB13-437F-88B6-BF608379267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FFF1A-E2FA-4BCE-B039-7195615AF60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CD45134-42ED-480C-B55D-136E4939533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7B753A-C09A-4AD4-8DC1-F0BF1E324FD9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5D1846F1-5AD7-4D04-94DB-FC7D510540A0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5AF14-727C-4A67-A396-020F6A178C5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A0BD2F-BBF4-4494-83F2-51BE576CC41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D157DB-2EA6-4831-A8E6-C1F9F266D438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10B970-E4F7-47E1-A0FD-E076D063FF84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D58E33-F6A3-4AE5-B13B-5DF38A93BBA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13E0FE-A32A-4250-B515-05663404AAF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A3A1B8-887A-4A5C-BEDC-8B57D48E787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B218680-3124-4825-B5A3-3B842149F49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DECABC-A3CC-4B73-A5A3-67FCD254F60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2A4BD-5E97-4CD0-95F6-D204F7133E16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5CF05B-26CB-4BEA-882D-DF2B6467D056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244105-C807-4F72-B59E-04BB1349A35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DE0451-5285-4835-AB64-B59C50FE1057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BB8C03-7C6A-4714-8E4A-D4D2DC7FD05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A32D71-AA4F-4A57-95A0-0A409EFFC27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3D6185-B6FD-4CF9-B74E-38BCFE7A5C95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1A8912-6B30-40E6-BE64-F7CD48B7A8E2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697A15-2A1F-4FD7-94ED-2EEF9E21D12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89D99A-8302-41B6-B9B3-029A778F53F7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3EC453-0B35-424B-A184-B385C95F7607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7E54E9-53C1-4072-B9DE-3C894C1B09F2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598623-9697-417A-AA30-34DAFE4436F0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C74F0A-6839-418E-B443-2D42CCB8954E}"/>
              </a:ext>
            </a:extLst>
          </p:cNvPr>
          <p:cNvSpPr/>
          <p:nvPr/>
        </p:nvSpPr>
        <p:spPr>
          <a:xfrm>
            <a:off x="6400796" y="209702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EF1A65-AD9C-4B39-BD9F-B8D8FC5D1B3A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3935D3-EA9D-4056-BE03-5CD0FB5C06C8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565DDC-5ACB-4F80-896E-69E4A1A51E46}"/>
              </a:ext>
            </a:extLst>
          </p:cNvPr>
          <p:cNvSpPr/>
          <p:nvPr/>
        </p:nvSpPr>
        <p:spPr>
          <a:xfrm>
            <a:off x="3831991" y="74261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C73CA0-CAB1-4CBF-8F43-F97439408AA5}"/>
              </a:ext>
            </a:extLst>
          </p:cNvPr>
          <p:cNvSpPr/>
          <p:nvPr/>
        </p:nvSpPr>
        <p:spPr>
          <a:xfrm>
            <a:off x="3836707" y="74177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4210C9-A553-4301-88FF-748F07592659}"/>
              </a:ext>
            </a:extLst>
          </p:cNvPr>
          <p:cNvSpPr/>
          <p:nvPr/>
        </p:nvSpPr>
        <p:spPr>
          <a:xfrm>
            <a:off x="4267909" y="74439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-0.2138 0.0997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495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8 -0.0997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-5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2" grpId="0" animBg="1"/>
      <p:bldP spid="36" grpId="0" animBg="1"/>
      <p:bldP spid="36" grpId="1" animBg="1"/>
      <p:bldP spid="41" grpId="0" animBg="1"/>
      <p:bldP spid="41" grpId="1" animBg="1"/>
      <p:bldP spid="45" grpId="0" animBg="1"/>
      <p:bldP spid="46" grpId="0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3E64D8F-54E3-4615-B666-A8F0CD78986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DF193EC-F2B5-4873-8C5E-C400A9CFF5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867EAA-AF0F-4CAA-A83A-4A2DCB3A09A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090AA4-54DF-46CE-AAFF-8EB47BE4506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316A358-D246-4BC9-9FA8-04D3F2BAB4BC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2C07A0-B6CF-44F1-92AB-DF16EFC6338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9830D0-15B4-4721-83BB-FE0C8F6A1B6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23FFA-4E6F-4CF4-B6C8-EC265FC4F03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DC75EC-2178-4B2F-B9A7-1C05A3FDE37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654F5E-063C-430D-B27F-17FA2DCB71E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46688-4E97-4D93-80D0-21ACC1A151A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C65348-57D5-462B-BA89-78D4050A692C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039221-3765-4CAD-BB51-A301D50F794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2E080-BA5B-481B-AF5F-E20F7FAA6890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7FBE47-97A3-452D-B302-7DD6E22B91E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851F18E-33D9-47F3-B856-BBAD5E8CCCA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73C2FED-712F-4DC8-8146-84A92D4A995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A6FC10F-B03D-47B0-B664-201E51542F7E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7C9295-BC8E-4582-A2EA-969E8462F77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8B88E1-397C-42C9-8433-DA34EC55379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236817-F023-4BA2-9CAF-DB2F5ED1F95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1EE7BA5-0411-477E-AAFF-5ECE6633E77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027DBB-0C4B-4553-B535-363D5A28B0E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A125EF-BC9F-4258-9EE0-337394CB5DD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AFD3F2-D7D3-4D3F-AE0A-D9A662EF6B15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58229E-1750-44EE-8C5E-89B2EFAC6E4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958CDA-F841-405E-90CC-4FD86B96ED9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B57083-26F3-47A9-8863-8E2991085B2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4BD114-F6C8-44C8-A4C6-0898705D980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2ADADB-1283-48E6-97BD-8D0CDDAE65DA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4DD245-8315-4C4D-ABEA-EBFBB06E436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10649C-18A6-484D-9D3D-659F8258980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430955-6ADB-438D-9C80-5C031A38677E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2DA2CE-4F66-4EBB-AC80-244143F20CA1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445D24-B231-4147-8646-65308BA30E9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A4C983-9750-491A-A352-875418713EEC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B534F8-2E4F-4DF1-A64A-A0FC10E4F0CB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B095F3B-F9EE-4EF1-9359-E777F6EE9B02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9F520A-6F72-41FB-8FEE-AFB5FF7C9F7E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591A4AA-A037-4F21-B493-A6824FF49459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60929B-477C-454B-9E93-99517C6F6241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5E462D-38F1-4266-AB6F-832F2A7FA362}"/>
              </a:ext>
            </a:extLst>
          </p:cNvPr>
          <p:cNvSpPr/>
          <p:nvPr/>
        </p:nvSpPr>
        <p:spPr>
          <a:xfrm>
            <a:off x="3834904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34" grpId="0" animBg="1"/>
      <p:bldP spid="34" grpId="1" animBg="1"/>
      <p:bldP spid="44" grpId="0" animBg="1"/>
      <p:bldP spid="45" grpId="0" animBg="1"/>
      <p:bldP spid="46" grpId="0" animBg="1"/>
      <p:bldP spid="46" grpId="1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760A451-F1BC-45EE-AFD5-4FE1CC4BCD3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E114275-407D-4C7B-A519-11946CC1252B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3D6B5F-F39F-4489-B3AA-3048FB90C944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5CB7CB3-0055-44B9-960D-75E71BDA5B17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D9B50EC-B85A-4046-8FF4-12C70E6ADCA5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817EA-F6FA-43C1-BA05-C2E756585E2C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C5F370-FDCB-45E8-89B8-EC12F28EFB3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6F394-29F0-4D85-995A-5E73C84FC49F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D0500-699F-4BF1-8F52-D3B10A4D1F8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7C3C7A-BA39-4920-B343-036CA2E9AE8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0DC93-CB28-4A12-89ED-A399DA9A8727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7BA457-38FC-4138-BECD-0328E646443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C07EA7-E6D6-4BA3-84E8-ECD7B1E49E2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E35B1B-9612-40B6-8C2D-3DF4D06DD56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F3A97C-C534-4DEE-B618-ADF43C10653F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C795F61-95D3-4098-99D5-D165530505E5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542047-B1B0-414B-B5A0-EE4B8634D16D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4514E060-B4ED-483E-9447-86BEBD24DB9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7E1DA5-30B3-44E2-AF37-69B18B80585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318B48-A381-42F5-AC9C-51AE878C4F0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EBC076-71C2-4583-A179-D08FD225E3C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0F2A015-A94C-42D6-A0E1-6351863EAFC0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6969F0-B719-4169-A55A-106FF39F7BC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0A0022-D4DA-411B-9EF9-8135E1B791C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18D99A-8D03-4699-911C-7F248CCCA410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79BD83-4ECE-4315-B7F4-4C0D8F830E0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F69A78-8B64-4BA6-9DE3-9D573B1A748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EDC657-B1A0-4866-9EDD-504CE67C57D8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52C4B-88B2-4D44-845C-AC0EDCB299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6ED6C6-4D53-4D20-A94D-E2AE107428FC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138BD3-3297-4E93-9303-39C8E4AEFFE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41412A-EA36-40C0-A6E3-2CB15444120B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B3E3B5-D4D2-45BB-AC63-3998048EA38E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3A2F4-5217-4CBA-B49B-97C30AD9AF7B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694853-550B-407D-908F-E25F5D3530A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C74574-BFF8-4B68-A697-2104C9770438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2D9A32-D949-4AF1-BFA8-2F76BD144694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A25638D-A1B5-44F9-9622-94150321D8AD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223289-0D30-443F-9128-003ED969EA44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2" grpId="1" animBg="1"/>
      <p:bldP spid="42" grpId="0" animBg="1"/>
      <p:bldP spid="42" grpId="1" animBg="1"/>
      <p:bldP spid="42" grpId="2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36BBDE6-D1B1-4A27-B425-E4262BBC534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610F958-B6B8-4503-A086-20AD587CB874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004493-FD01-4296-B9F8-43A9AEFDCB8F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EF6C88-A3FE-4A02-AB18-DF05B552563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DA0235-78DA-4E54-BE83-060AD3BCB19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FE068-806E-4E83-85CC-C4A7C1B19E1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75B58-E40A-4127-9D60-344B182BA2C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5811A-AE9D-4EF9-A0AC-FF6A5B06D9F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A7FDA-9922-46BD-A198-B84203FF185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803350-514C-405A-BB23-3448553A6727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BB058-CA19-49DA-B383-971AFFC11261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91EE76-7E8A-4EF4-82D0-CB6079E10B1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ED8DB8-E48F-472E-9022-528084AC4F45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156227-CF5D-44DD-AFFF-1389A43B54E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A2CCF0-0E5A-4E1F-A55B-D52FA6064AE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7681D81-B8D4-472D-829D-4E047C4F875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022C1D0-72D1-4F72-9032-B4B171D2E462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4E48DB9-75F8-4F2B-84F3-C13AEB85997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AE6CF1-5E7E-4531-B1F4-C5EBAD57132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893F2-D729-4565-BB99-843072DE567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21B1A-8ADC-43D8-BA12-70817DADBAC7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4D41A7-0DB3-43C2-A1D3-DB9CFCAD26D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EF892A-7AF1-49BA-9B5D-F551A9757231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332F96-3B69-43A4-AA8C-3E2C37115D1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C640CF-FE94-469B-9C00-3420E80BD12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C746B-7BCA-4067-83D1-222C127C95DC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66C9EE-9EAA-4261-9CCA-CD8D8F3D1DC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06B2CB-CC84-47D5-BD3E-42B0352F5FD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DB01AA-85D4-4606-B2DD-024BA203818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5BFD93-DAAD-4599-9C54-67F1EC40EA9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CEBCBE-2A12-474F-ADCA-4D17BA0204CF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3091E0-B675-442E-84BA-D1D7A97F7458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0AD228-414B-4E4E-B807-377AF3E6FDBC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42D18-1FC5-49E0-8226-FFCCBD12318D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9AC7C8-F8B2-46DD-8A23-C269407A83E1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A1413-9A4D-45FD-9742-B97904177CA8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301133-CC1E-4B50-B48F-7BE5ED64E823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1954B3-93EF-401C-A52C-47DD4273AF5B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" name="对话气泡: 椭圆形 41">
            <a:extLst>
              <a:ext uri="{FF2B5EF4-FFF2-40B4-BE49-F238E27FC236}">
                <a16:creationId xmlns:a16="http://schemas.microsoft.com/office/drawing/2014/main" id="{39F4E644-EE96-43E7-AAB2-D1A0CB6784E1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15162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9" grpId="0" animBg="1"/>
      <p:bldP spid="39" grpId="1" animBg="1"/>
      <p:bldP spid="39" grpId="2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D105D2B-708B-474A-96AF-5D77CE726659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5C9990-145A-4418-B903-6A5B8BBF6F7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290423-2481-4531-84BC-54DD6186873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11CB82-A736-45E8-BA10-86A569C5163C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4DE2A3D-1FE4-4983-8C0E-1DC29FB28FA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F77B0-A67E-4CE6-964A-DC92336421F8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E9C26-C4A5-4018-8D4A-CCC6FCDF4593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BB3AD-D2AA-462C-8E7A-733C057DE9F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309D25-3545-4444-A4F9-92C3EB5214C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D9E3E3-D239-490B-B5EB-D68F438A643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368232-0FF2-45EA-A287-C85F208418F6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1E0727-D052-4C01-BAA3-2D627D2C5E47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4E9B17-8116-42FF-BC16-B50D6985F603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AA8903-ABCD-4833-8A25-21E31963649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52C4E3-BCD1-4D0B-B0F3-E473EA409DF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2D67F17-0F47-475F-A0B3-8D72E5A9EA9D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B34154B-735C-497D-A4F7-6F4FDF2DB28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0D43E06F-7854-4A3A-A4C1-E99DC7676BD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F70A8D-D5BE-4621-A6E3-59086058FAD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801CFB-610B-4A48-B5E3-1A65CC3915F9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CEBCF4-EF92-4959-85E3-9CAE7D4C64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DC481A-8132-404F-9278-444CFBCFD25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AA90A8-AE88-4B9A-AD47-50C7C95C179D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5965D4-B3B6-4897-B24F-3FF4B969AD8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404DAB-1437-4B8E-A6AD-C349E80413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B7464E-D2A2-4912-A7B9-9EF7AE41143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4885DF-8746-44B4-88F3-B9C3F20177A3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96C47D-E290-4ABD-A24A-FE39CA76276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B08CF8-B0BD-4A1F-9D11-AF2C381704BE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911275-ECBD-44E4-BA55-E42DCC77A44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76849D-D3A2-4A15-8F1D-15E0AB24B48E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D801D9-4309-443F-8ACA-30D36A14434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AA9084-37AA-433B-B507-A095FD2BC976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A7434D-8CFA-414D-A380-304B920068B2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6B7E42-464E-4C6A-BCEC-1B4ED57E238E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BE1E7E-8730-412B-8433-88A20AC06506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E4D73BCC-0AFF-44A4-8CD8-C259F7A95E58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330371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4163C-CF6B-4D5C-A95C-36146D83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352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99D81D-E8E3-4778-94CD-478C5692CC0E}"/>
              </a:ext>
            </a:extLst>
          </p:cNvPr>
          <p:cNvSpPr txBox="1"/>
          <p:nvPr/>
        </p:nvSpPr>
        <p:spPr>
          <a:xfrm>
            <a:off x="5593529" y="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4C7360C-5EC7-4156-A8B5-EBB4AD0D465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CA1250-9CCC-4A08-BEC1-43817A9971B7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06E3559-70C1-4CDD-A680-E9245E661B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D7F60A-69B6-4062-98DA-84B5C2F7AA7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8061333-3DFF-479A-8509-B3133E232FD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A04B5C-073E-412E-A0EE-16317120F0A9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F7D6E-5B94-463D-9344-BC210FF27A5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30C36-4ED2-4D83-AA90-AF9A5E93D40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2064A-61D1-43B8-9746-0A8B83069FFE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F88723-C887-4870-87EF-39FFFFA0FE9D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19D07-BBA4-4B3E-9A3B-BB2D3FEE1175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D8EE86-FC0D-4934-B9F5-2F5A6F9E597C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A9A83-C4B4-4E07-B637-5723F458580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E7AD8-5A17-4114-A094-DD011B17AD9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F8A05-FAD4-43F0-AF48-B4BE27CA26BB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FF75E5-4314-4F7D-9AE3-DF271D955DB8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E5BF45E-913E-48E2-8396-35792961A829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DD45EC-A898-4F13-B086-48E74D60917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1C771E85-A96B-4E3A-B28C-F250C9C2A44C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1A31ED-4E62-432C-BDC0-A3E923C4EF6A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2A96C6-D1E2-4F8D-B33B-E4BB8C910324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BC491-46E8-4EAD-937F-7AD96B7046F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5D4921-0934-4511-9852-BDBC4A89206E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1BDD9-4CDF-48BE-855E-AD0BB92E8A0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9B6301-770B-469C-9B06-722ED63E8E6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CD8D3-85B6-45BE-916E-04F9D774C20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FE017-7958-49D9-951D-0AC7134E8554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8ED5D-B5CC-42C0-A1B4-BF90FED0C1AB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87F397-1DB5-4B0E-97E5-AECB501CCC00}"/>
              </a:ext>
            </a:extLst>
          </p:cNvPr>
          <p:cNvCxnSpPr>
            <a:stCxn id="19" idx="1"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496CBD-8969-473D-A454-75F8A46FEB68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BDFAB07-729A-4E56-B8FC-9841D3305DD0}"/>
              </a:ext>
            </a:extLst>
          </p:cNvPr>
          <p:cNvCxnSpPr>
            <a:stCxn id="22" idx="1"/>
            <a:endCxn id="26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10BFD8-E2D9-4E42-8C3B-1AB7B1CB5FFB}"/>
              </a:ext>
            </a:extLst>
          </p:cNvPr>
          <p:cNvCxnSpPr>
            <a:stCxn id="22" idx="3"/>
            <a:endCxn id="27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574DDD-1E09-42E5-9DD6-2853013514FD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A915973-ABC5-4120-8C94-935844EAC4CE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EDE5FD-CF81-4432-AC48-5634925E89B1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8615046-EF80-40F7-B39F-8B22EC200AAE}"/>
              </a:ext>
            </a:extLst>
          </p:cNvPr>
          <p:cNvCxnSpPr>
            <a:stCxn id="21" idx="3"/>
            <a:endCxn id="9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8384FC-79D4-4090-8296-8A4A8EFBDA2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DF1E9A7-EDE4-4998-9B51-21612FD5E173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799718-2302-4D3B-B7A0-7DCDFBF005F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33F59E-D807-4835-B31A-911BB8064C8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2F476F7-5796-4E77-90E4-CB64BECD3FD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4C11C6-8764-494F-A635-D2F87EB2287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E0A702-439C-4702-8078-866481954673}"/>
              </a:ext>
            </a:extLst>
          </p:cNvPr>
          <p:cNvSpPr txBox="1"/>
          <p:nvPr/>
        </p:nvSpPr>
        <p:spPr>
          <a:xfrm>
            <a:off x="1098622" y="454482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35043A0-E830-428A-ADEA-42B9A28C7660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064877-DA32-441E-B77D-8B1907DCDEF7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4B5A07-8B86-4D63-B0A7-2A113D963ACF}"/>
              </a:ext>
            </a:extLst>
          </p:cNvPr>
          <p:cNvSpPr/>
          <p:nvPr/>
        </p:nvSpPr>
        <p:spPr>
          <a:xfrm>
            <a:off x="3486" y="61940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Down(9)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D928168-FA4A-46FF-A2B6-936541C4BD60}"/>
              </a:ext>
            </a:extLst>
          </p:cNvPr>
          <p:cNvSpPr/>
          <p:nvPr/>
        </p:nvSpPr>
        <p:spPr>
          <a:xfrm>
            <a:off x="-405" y="652534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A3AFA6-850F-4867-A5B2-694CDC1D9A44}"/>
              </a:ext>
            </a:extLst>
          </p:cNvPr>
          <p:cNvSpPr/>
          <p:nvPr/>
        </p:nvSpPr>
        <p:spPr>
          <a:xfrm>
            <a:off x="4832" y="6197687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5339 0.196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983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5378 -0.19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98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4.44444E-6 L 0.04179 0.03981 C 0.05156 0.04907 0.06627 0.05439 0.08164 0.05439 C 0.09922 0.05439 0.11328 0.04907 0.12304 0.03981 L 0.1707 4.44444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27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2.96296E-6 L -0.0474 0.03843 C -0.05677 0.04723 -0.07136 0.05232 -0.08646 0.05232 C -0.10378 0.05232 -0.11771 0.04723 -0.12722 0.03843 L -0.17331 -2.96296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023 L 0.03724 0.04005 C 0.04492 0.04908 0.05664 0.05394 0.06888 0.05394 C 0.08281 0.05394 0.09401 0.04908 0.10169 0.04005 L 0.13906 0.00023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268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-0.03828 0.03889 C -0.04597 0.04769 -0.05768 0.05255 -0.06992 0.05255 C -0.08373 0.05255 -0.09492 0.04769 -0.10261 0.03889 L -0.13985 0.00023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1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4" grpId="0" animBg="1"/>
      <p:bldP spid="25" grpId="0" animBg="1"/>
      <p:bldP spid="26" grpId="0" animBg="1"/>
      <p:bldP spid="27" grpId="0" animBg="1"/>
      <p:bldP spid="27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0FE5FE6-9D9F-4B74-85CC-3670479EDD1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0DB0EE-990B-4CB1-A6C5-757F980BCC2E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85D26A-3FA7-4609-9338-F6644323B28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DCC257-EA74-481E-B7F6-79AAD69A435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E04DCDD-35B3-492F-A0C5-02A268BAD1B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5AB8ED-3A81-4836-9CCB-3F34D3F3FAC3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ECDA98-9443-481F-ACA5-4DD8CB9A19C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7C55-7183-483E-AF46-39AB3492EF2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B9FD8-25FD-4C9A-8A68-5180CEBF1D1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C60C4C-E6B7-446A-B474-CF095AC1A9D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1FCCC8-0690-4D11-8C45-4EA8B69706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7FA073-7EC0-476E-9941-DCC55F493FE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B42AA0-0F9D-4C6F-8258-0F3AF613D2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B392-17D7-4747-A86D-0F76CE85F89D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B4421-D623-4C4C-A2D1-0D6E5EFBCE1E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F2BA33-4345-40CB-B0E5-F5BD0030E74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41214D9-913D-4057-85E3-579C7779FAC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DCADCD3-5B61-4C7B-AF33-DC9A8E5410EC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8963B37C-CDE1-4940-8A2A-982C1584304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006C4-2106-426A-9A6D-5F180E4DA09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0CBA9F-8443-48AE-A739-C5CF60C7641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F33294-DD2C-4D02-9AB4-DDD905F33BC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28B56A-3D05-4596-AF8A-65CE8B4EFBAB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CC779-9DC0-4350-AD49-80333F8859E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BF6B5E-5E3E-4D01-9457-C34C71E21A49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CDD725-161B-427D-B289-CC6B32165E8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DA94E7-89DC-4EE2-BF55-8D8F073E1D5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EF1912-27FC-46A2-A522-B08439D36AED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0942958-8790-45FC-837A-3833501BE519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8003AB-B4E4-420E-827F-05128791D2F1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820348-375F-45DB-A467-3DE28C27273A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BBA7BB-171A-4FFC-923C-9E6040974E9D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3BEB6D-48E5-4887-AB8C-722BBF8CC91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1026D8-CA81-4D2F-995D-2F067726E247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0E18FE-612C-44E8-B3AA-19B02E4E08A3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153C1C-1CD1-44D7-B90D-02B5684F0431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A6C7BC5-15B7-4848-BA25-FD092E590EB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3CC3234-7690-420A-BA98-16E78335361F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22907F-46A4-4895-93C6-33AC13EFB644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63A8D7-897F-4202-A940-01D65210A784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250547-F254-4923-B9E7-B5790093FB4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F470AE3-B032-4E76-91E7-A012750800C4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93F8CD-A8EA-442E-81FC-A10FFD7EBEF2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63A40B-A06F-4BA3-AC4D-0F1AF4A59DAE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8B0F1F-079E-4E53-B934-74AB6A1CC4B0}"/>
              </a:ext>
            </a:extLst>
          </p:cNvPr>
          <p:cNvSpPr/>
          <p:nvPr/>
        </p:nvSpPr>
        <p:spPr>
          <a:xfrm>
            <a:off x="-6046" y="649990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03555 0.0002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3555 -4.44444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1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4" grpId="0" animBg="1"/>
      <p:bldP spid="25" grpId="0" animBg="1"/>
      <p:bldP spid="46" grpId="0" animBg="1"/>
      <p:bldP spid="46" grpId="1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6F7842-9948-400D-872C-C7E7BD267EE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6D7D8A-4E09-4311-824C-F8CDBDF4D40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E1876F-7988-4748-8A5E-A7FC47AED04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03F7FA-2997-454B-B34A-E4F3CD0728E4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A57F14E-DAE1-458A-8133-55ED95446A1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7112D4-9B78-4FFB-86DC-89FA74542C9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9FD723-04A9-4263-AD88-85BDBD1A725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D9FED4-0D61-4F97-A4DD-83E6DF7F9BD0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25956-CC17-4FE6-9297-0D4D8417486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24058-2258-4F3B-BBAB-ED0F62D9F3B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3FE2E-C2B5-4636-A3A6-F38AAB9486EE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8CB501-8485-4DDD-9008-F2D81EB9762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2997D-EA2D-4D75-83F7-7C91023A709F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15F191-3642-47F3-B94E-41A60902AA5A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F5C16-F51B-4549-B9B1-22F6B9C4FAA2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2B6456-94A3-470C-A9D1-010A58CB3F7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9AFD852-3F1A-4069-BE42-5F3D4E4A11A7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6069CA9-E1E5-45F2-A7CC-98E615CE8B7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AEE6182-461F-4D55-839D-54B8473E95B8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D40277-EE9B-43FC-BA56-5ADD21FA0E3E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A3B248-0784-4FA1-8883-8E7655EFFAB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F155AF-2AE0-40FD-8262-3A379C8B3C5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88C0D8-5242-4372-AAE4-A0B4AD0EF4F1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EFB782-4158-4021-9CDF-E96BA016F883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416D9F-C9F7-4AE3-A8E7-D752762FD6D3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673390-ECC2-4819-92A3-1B94349F9E9C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551C81-3BC1-46B8-A8C1-5CD250BB9007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0FBDCE-582C-49FF-86F9-21802CEF27D4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7BEFCB-D3E2-4595-9823-7AD9E3A0FD81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A68C7B-A62E-4C5B-B1A3-43E9A4DC717C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807C9-74F0-499F-BDB0-5D4DA7281C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20BD8C5-6D01-4B09-83DE-0D27215D1692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347618-688A-43D4-9E56-4B5E2994220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9784D7-200D-40C0-A4FC-51E404DD398C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902F40-B922-4A2B-A79B-5C30E5E1C867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D302D4-CE57-41F6-8B2B-2C4FD7D078CC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A66E166-C03C-41E8-953B-E69B4775CD17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DE6196-AC8C-4806-85A9-010771CE414D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CA1211-D3D2-413C-B59B-165F4771499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CE8CCF-D083-48E7-879D-6205125116F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E94DAE-5CE5-458E-B438-D9B5FD993D21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16F87A-BDD9-4434-9804-9C77CC42539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BCC2FC-6E93-4920-8E31-B8D2EF07D63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EC06BF-DB66-48DB-97ED-CC88048AE85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EE2D0A-5981-47D3-ABA4-FD37D803C8A4}"/>
              </a:ext>
            </a:extLst>
          </p:cNvPr>
          <p:cNvSpPr/>
          <p:nvPr/>
        </p:nvSpPr>
        <p:spPr>
          <a:xfrm>
            <a:off x="-7128" y="621639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462C6D-C478-4A16-81F5-0E62D6C7DD09}"/>
              </a:ext>
            </a:extLst>
          </p:cNvPr>
          <p:cNvSpPr/>
          <p:nvPr/>
        </p:nvSpPr>
        <p:spPr>
          <a:xfrm>
            <a:off x="-6674" y="591255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F827BDA-6C3E-4F22-A841-87146BCAC3BE}"/>
              </a:ext>
            </a:extLst>
          </p:cNvPr>
          <p:cNvSpPr/>
          <p:nvPr/>
        </p:nvSpPr>
        <p:spPr>
          <a:xfrm>
            <a:off x="3362960" y="6106160"/>
            <a:ext cx="2434524" cy="524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小根堆初始化完成</a:t>
            </a:r>
          </a:p>
        </p:txBody>
      </p:sp>
    </p:spTree>
    <p:extLst>
      <p:ext uri="{BB962C8B-B14F-4D97-AF65-F5344CB8AC3E}">
        <p14:creationId xmlns:p14="http://schemas.microsoft.com/office/powerpoint/2010/main" val="38016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69 -0.16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42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6888 -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6888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4" grpId="2" animBg="1"/>
      <p:bldP spid="25" grpId="0" animBg="1"/>
      <p:bldP spid="28" grpId="0" animBg="1"/>
      <p:bldP spid="29" grpId="0" animBg="1"/>
      <p:bldP spid="47" grpId="0" animBg="1"/>
      <p:bldP spid="94" grpId="0" animBg="1"/>
      <p:bldP spid="94" grpId="1" animBg="1"/>
      <p:bldP spid="95" grpId="0" animBg="1"/>
      <p:bldP spid="95" grpId="1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DD2EEA-B29E-418D-989C-BB37765DE0FB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65D4708-03C4-425E-895E-7F44D5C9FE7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84AFD9-7C0D-40DB-8BBC-5895A0BC37E6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E61731-34B4-4595-BB82-ABC596C8668D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D759F2-6B3E-4B7B-92AE-8AE58159E9D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9C50B-769C-468F-B002-3ACBE27AB6B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685D2-2923-4D9D-88F1-BE64ABD7BA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F13B3-53DD-4E85-98AD-2A2711055AA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E31626-6F18-48AD-A585-826422268C1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D9C00-650D-4D6E-9D70-5B427A68BFD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6DA15-C488-4BD5-98D8-036B76DF7A6F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03831A-BE4C-4210-97C5-D6295571B386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78606-73BC-4CF2-86A5-1CB3F311CC2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173E61-1499-4426-9E66-0B5966DF9022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6E00E2-D313-43DC-BFEB-C87824EC2BBF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E7A1E7-03E7-44C5-BB4D-CDC97A8D303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57F614C-8C4A-437F-B591-80FD20A0939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60C288E-4405-486B-8D2B-EC85905B2874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B326698-B811-4BC5-867F-82DDC4D9C9C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C7FE60-2630-4992-85DE-082D3C52A403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7279BB-AA11-401D-81C6-291E9136B791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3C557E-5B44-4672-A97C-0868C9FE4A4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C7405F-3085-4CA7-8F72-6903414FA4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76826E-B398-46AD-8F19-AB9AC3404474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4F8EC4-5B6E-45AB-849E-74B8980E05A6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5F8E01-D805-4C5E-9E21-82BFC091E1E3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3D9723-CD2B-43B9-8B20-F09FEB764ED6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85739C-4A60-41DD-923C-9FD3EE68EA2E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A6F5C3-9B89-4D8C-BB34-D7CA7623C9B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78ECA1-A9A1-40A1-8783-F34FE69DF0A3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08BE71-9D58-4075-B4AA-A55B99220828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8A535-CB22-4FEA-852C-9C823977A3D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3272C66-6132-40AA-9295-BC1B24CF5140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2D5F14-88DF-45A7-BC1A-DC5942609D3F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B15AF0-0654-4361-A970-F8E17638FE03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6141F5-9387-4059-B818-B124A70A435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F52B8DF-722E-45F7-A9C4-A00A1216F40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80A73D-C86D-4336-AE75-7778A537E7C3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5DD312-18A0-485F-A3BB-9B0A3CE8ECB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CBCD8B-282C-47C6-A424-E68971E88E1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28DE9A-854C-40E7-AB08-EBA038A267E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3DC663-BC2F-4DA0-BB50-71D83A05A7E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AFC247-DD74-4420-B3A8-93534F3BD2BF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68589C-768E-40C3-8ECD-678CDB7BB97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45DFB0-6B59-4BBA-96A8-65585908A374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97CBEFB-E4B2-437F-8D7E-75DCAB0D60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C5ED51A-5AB7-4F38-A69C-BA0CDE4D3506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1022B8-6C7E-4306-9C2E-FE046DA45F0D}"/>
              </a:ext>
            </a:extLst>
          </p:cNvPr>
          <p:cNvSpPr/>
          <p:nvPr/>
        </p:nvSpPr>
        <p:spPr>
          <a:xfrm>
            <a:off x="383835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2B351F-3187-4069-BA89-B72C50CDDCA2}"/>
              </a:ext>
            </a:extLst>
          </p:cNvPr>
          <p:cNvSpPr/>
          <p:nvPr/>
        </p:nvSpPr>
        <p:spPr>
          <a:xfrm>
            <a:off x="3853985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FFBFF39-F6C7-4D45-9A69-DDDC01F8BCE4}"/>
              </a:ext>
            </a:extLst>
          </p:cNvPr>
          <p:cNvSpPr/>
          <p:nvPr/>
        </p:nvSpPr>
        <p:spPr>
          <a:xfrm>
            <a:off x="4287618" y="75226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-0.21302 0.1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15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4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9" grpId="0" animBg="1"/>
      <p:bldP spid="45" grpId="0" animBg="1"/>
      <p:bldP spid="50" grpId="0" animBg="1"/>
      <p:bldP spid="55" grpId="0" animBg="1"/>
      <p:bldP spid="55" grpId="1" animBg="1"/>
      <p:bldP spid="55" grpId="2" animBg="1"/>
      <p:bldP spid="56" grpId="0" animBg="1"/>
      <p:bldP spid="56" grpId="1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55F81DF-97CA-4B46-9F0B-B6BFFF7F215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60AEF1-3448-4B73-B1F0-20062FF1111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3832F41-09BA-4EA2-904A-4CAEC48679E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688B64-AF61-41C8-92B4-A15C375B1EC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42465E6-8C27-49BF-A601-E32D75B3FA1A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CD48B6-9698-4985-BD97-3D3FA8CA60E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87259-EE0D-42CC-BC12-1C30AE2A0E5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309E7-1CD0-4862-92BD-3D6DB82A7419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129557-4D5A-4131-8DBE-2BC9D497AAA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AECEE-8191-42A9-877D-13D42B1D7AC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49240E-D523-4CA5-9E1A-20725D66D4C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DA45F5-6EDE-43EB-82CC-992BC11AD917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DFE8EC-44BF-4FC6-9CF1-84B0E7F87F0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FA61D6-D25F-4357-9B06-F929A066471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AAC245-3BB5-4517-B03C-36E21E20FC6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E07389-9215-4AA3-82DD-BDF963DEFF49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031EB3A-ADA6-4F0F-B5C4-8BBF3C739C1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222A95F-3ACE-4B3A-823B-08B6DF9C1A3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6690A572-AC2D-454C-89AA-74CD6270E3D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A67D6E-E9FB-4147-A999-C79D4E7B77F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7BF2C-1DB3-443D-97C5-B0105BD8052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2F9030-497A-4CA6-9506-1D5D76366032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D21DF3-A00D-44B2-B5B5-AF56E5CE840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3E624-E4D4-4070-8B32-55121030A26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D4EDDF-297B-4220-A262-215D637BC4DD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9A630F-F090-49CD-AAF4-BB1F84CF003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49A124-0994-4AED-9D01-6D3A4004C17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003101-7F6D-48CD-9345-5D9A8D6A80D4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2720F4-5898-4C11-8FB9-93CD4E0DAE87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8D3B38-480E-4D9F-B52E-5A44B08CE7B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144C3E-E564-47DB-AC3D-F3A9C5365C6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D24F04-2260-47B2-B295-1D9D4DA5AAFA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13B3731-E652-4DD7-B5A6-757AC456E6E4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E275605-B08D-475E-9136-A0951E69024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AF094-E3AD-4EA5-878C-3A370D6431D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DE50D-5FC6-4437-8278-395B5B50DA9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09024A-2A09-48AB-97B2-30BB5BAF905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BBB4DF-5C5A-4DBF-A0B2-0D2BFEF5AAB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F4CFDE-80B7-4973-A36F-23AEBE92D305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3A04F2-4B71-4B3E-B586-E6C68C936C0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8D1094-C2CE-445A-848F-970C0FFC3D1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EE4F98-896A-4729-A970-F5C6DD0EDA4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7472E9-4976-49DB-9488-618BE5F08A0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6EE591-3946-4E6A-B282-75A5809224E2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E9123A8-D234-4C68-BD55-F49A3D28DE2A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469578-0C24-44B1-ABED-DA26A034CC7E}"/>
              </a:ext>
            </a:extLst>
          </p:cNvPr>
          <p:cNvSpPr/>
          <p:nvPr/>
        </p:nvSpPr>
        <p:spPr>
          <a:xfrm>
            <a:off x="4568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24708F-0F95-43D5-B99E-CB5ED8394627}"/>
              </a:ext>
            </a:extLst>
          </p:cNvPr>
          <p:cNvSpPr/>
          <p:nvPr/>
        </p:nvSpPr>
        <p:spPr>
          <a:xfrm>
            <a:off x="4568" y="591694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95D2C0-DEF9-4223-9191-6533E5FD60D8}"/>
              </a:ext>
            </a:extLst>
          </p:cNvPr>
          <p:cNvSpPr/>
          <p:nvPr/>
        </p:nvSpPr>
        <p:spPr>
          <a:xfrm>
            <a:off x="4270340" y="75113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DD4B4E-AE18-40F4-B309-D162D6A4C23A}"/>
              </a:ext>
            </a:extLst>
          </p:cNvPr>
          <p:cNvSpPr/>
          <p:nvPr/>
        </p:nvSpPr>
        <p:spPr>
          <a:xfrm>
            <a:off x="5114037" y="75413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6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6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3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8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5" grpId="0" animBg="1"/>
      <p:bldP spid="28" grpId="0" animBg="1"/>
      <p:bldP spid="44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01C86FD-F878-4631-AFFF-1C2DBB35C89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3D65E3-F1D4-4217-ABFA-736372647A9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307D14-1AF5-4694-86EB-E375A93D15FC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99FE9C-7160-4209-8C6F-E118A4F43CB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3CCC3-26AE-42D2-B72F-DFEE9E33874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3E1643-068D-497A-AC1F-6B10717844F5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24C8F2-0E80-402B-8504-D3F3AB85B984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7079D-5484-44D6-AC31-E258E28CD11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837116-603B-4E0E-91D9-8EFAA2CF567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810D98-AC46-4CEE-9AA7-FEBDE118D768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45403F-5F21-4397-A1AD-98CD2278A84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1310AF-8268-4A62-9957-90E5356BE7C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67688-0CB1-4F86-BE08-F46BC388F4A6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A75EB6-C663-4D0F-A8C5-7A62A1C93A1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B4AAAC-3912-419F-BC61-9C7BE66D2BA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8761A2-E41C-4033-A37F-FC888235FC4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2574C03-9463-41AE-AF45-08F6277308A1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8944DD9-DD8D-47C3-9FEB-75BB3D8741BF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824A020-9E3A-475B-B023-EE7130A2C8B3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9E3276-EA50-46F2-AE28-011311CE8BC2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0FF59F-1018-4F26-9298-615CD1C2EDC7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DEBFDB-D24F-4BE8-89FC-A443A24123D0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D96B08-8023-4358-86F6-42B03EAFDFA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FF5C09-ABB3-4BFC-914A-FB03D32AFA04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A7A3F3-E787-46E1-81AA-9BBEC751AB76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C70914-A85C-4296-BC84-18336DD05571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C3836C-63FC-4A28-A756-25BD2620775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D71093-CF7B-428D-8877-87F786F8A9BE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493C31-0BED-48B9-80E5-0736847FA436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8F87F8-A6C7-4E37-8C19-B0933CBA3EA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E55AFF3-2A3B-4092-BCF4-548A7F35A64C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E75712-68B5-4A79-A63D-841AF2C1FFA6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3319941-7708-4F8D-82B4-39D74DF5D82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11E3FC-93B2-4C53-9477-79F68960CD3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2C66E6-E86B-4E91-B701-8BE81496386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DCBD9A-C189-4C2E-8D39-E64740DA9AD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7A2610-A0C1-436E-A2E7-10E8D9B4C14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AA635D-E8CB-4C57-83FD-9FAC34B85E3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3DAF65-C5AA-4AD8-870C-3A03B138218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772984-25F4-4E76-B98F-BD1BFE63F3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2EE7E4-3676-44B1-951F-E2708660CBF1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9E6F33-8467-4803-A447-4ACA6C1952F3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0DB43CB-73AF-4EF4-B4F6-DA8CC5F8A9F5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9FC03BD-13B0-449F-9A6D-E10491BCC4AD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38E31A-B37E-4B93-9FB5-ECF4FC2BDB08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5DE81A-CDED-4601-9AFD-66D0150A201B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BE1FB02-DD85-4F50-B000-0CECCC7F40D4}"/>
              </a:ext>
            </a:extLst>
          </p:cNvPr>
          <p:cNvSpPr/>
          <p:nvPr/>
        </p:nvSpPr>
        <p:spPr>
          <a:xfrm>
            <a:off x="4675691" y="74591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FE772E2-9B82-49CC-B94A-511285F3AB2C}"/>
              </a:ext>
            </a:extLst>
          </p:cNvPr>
          <p:cNvSpPr/>
          <p:nvPr/>
        </p:nvSpPr>
        <p:spPr>
          <a:xfrm>
            <a:off x="3831991" y="74644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FB7E0C-E477-44F0-85B4-C9EEFC4039FA}"/>
              </a:ext>
            </a:extLst>
          </p:cNvPr>
          <p:cNvSpPr/>
          <p:nvPr/>
        </p:nvSpPr>
        <p:spPr>
          <a:xfrm>
            <a:off x="3831991" y="75660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23437 0.100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50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0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2" grpId="0" animBg="1"/>
      <p:bldP spid="22" grpId="1" animBg="1"/>
      <p:bldP spid="23" grpId="0" animBg="1"/>
      <p:bldP spid="23" grpId="1" animBg="1"/>
      <p:bldP spid="28" grpId="0" animBg="1"/>
      <p:bldP spid="42" grpId="0" animBg="1"/>
      <p:bldP spid="46" grpId="0" animBg="1"/>
      <p:bldP spid="50" grpId="0" animBg="1"/>
      <p:bldP spid="51" grpId="0" animBg="1"/>
      <p:bldP spid="51" grpId="1" animBg="1"/>
      <p:bldP spid="51" grpId="2" animBg="1"/>
      <p:bldP spid="52" grpId="0" animBg="1"/>
      <p:bldP spid="54" grpId="0" animBg="1"/>
      <p:bldP spid="54" grpId="1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2BBF971-695F-4F5B-90DE-96B95E347EF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F95C360-80CF-4027-987D-674EDA4040D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EA379A-DECA-44E4-810D-51ED57B2E75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7151BF5-5258-4EE1-8BBE-C16E42E0067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B0964FC-B3CF-473A-8D33-F11C7DA46718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6221C-AB06-4ACB-8751-EEBF026EC7F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BE527-9213-4FBB-8574-B3CAABE9ADA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9379F0-9B6A-4969-AA0B-71D70D1A9C7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48366-928D-4D67-9ABD-29BDE30E505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EDD96B-58C9-48CE-A341-5E218E48F35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CE9AF3-7690-4279-B56D-044F2F48430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3EDFCA-3C45-4CE7-A85D-44235FE7B2D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873D2-EE4E-4DDD-9506-AF45087B58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23928-289D-44F5-88B3-307783F47EF1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C905F-CE65-4AFB-B0FD-9EAAD9193457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8653E6-2A78-4008-BE38-F3B4DE003C8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47949A3-2D34-4A2B-BE1E-01A77C18DB73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A73CBD2-2929-4C2C-AD5D-BEBD04B091F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2E6CC97-46E0-4192-95BC-411985F81B8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83AA94-3980-4D05-98CB-81BCFAC88077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0BB16-CFC9-4238-807D-D86EF7AD6B9C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FDBBF8-764A-4CB5-A575-052956046A1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7ACC7E-A7CD-491A-B73B-BAC84952D796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63DA7-A214-40FF-970C-454F11E662C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9088CC-813B-41E3-9736-8EE8EF8774C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373471-0573-452E-97D4-7AEC326032D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9471C99-57C6-4865-A32C-D4D1FBCCDB75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7BEC14-C3B3-4948-8F03-C9ABCD53FEBE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B2E0D3-C56B-4565-A5B3-163B7049D0C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AEB761-57CF-4ED8-9FF1-FDDBA893A3E5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20C1F30-97DA-4795-B27B-337AF2C6AAFE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6FBA-6D56-434F-9E9E-49A86B6A79F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73914A-420F-433C-92DE-DE0B1825C168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0CB3D-AC06-4547-8566-D20E09BE4D0E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A516DE-18A0-4403-AB24-952D596D94A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97E65A-F1E8-48C1-8223-F0009A89FDBF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7E7335-707A-4833-A4F5-0CD3EC60E95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3A667-6AE6-4FE6-BCC9-999C3083A17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6E7C86-14BD-42A9-A13C-14CF58F020FA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7EB590-2830-4F90-9A58-02E9B1855E5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EF5CB9-7368-4D56-99FE-D3C4C9A2C8C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FD34BF-F25D-4C36-A541-9CFC16CA880F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796BA9-D81A-4980-9BE2-F2E6408755FE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ED1560-8550-48C8-9E19-16A1A4AFB6D4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D5B1DC-67E9-4233-86AE-FF962DD01988}"/>
              </a:ext>
            </a:extLst>
          </p:cNvPr>
          <p:cNvSpPr/>
          <p:nvPr/>
        </p:nvSpPr>
        <p:spPr>
          <a:xfrm>
            <a:off x="-6674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7131561-503A-4D4A-954A-E041E0501D7B}"/>
              </a:ext>
            </a:extLst>
          </p:cNvPr>
          <p:cNvSpPr/>
          <p:nvPr/>
        </p:nvSpPr>
        <p:spPr>
          <a:xfrm>
            <a:off x="-6674" y="5958163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8E971E-C551-4A7C-A770-CFAE5767E32B}"/>
              </a:ext>
            </a:extLst>
          </p:cNvPr>
          <p:cNvSpPr/>
          <p:nvPr/>
        </p:nvSpPr>
        <p:spPr>
          <a:xfrm>
            <a:off x="6381942" y="74492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B291BB3-0B10-47ED-9B86-407D3E9FF394}"/>
              </a:ext>
            </a:extLst>
          </p:cNvPr>
          <p:cNvSpPr/>
          <p:nvPr/>
        </p:nvSpPr>
        <p:spPr>
          <a:xfrm>
            <a:off x="4675691" y="75154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22" grpId="0" animBg="1"/>
      <p:bldP spid="22" grpId="1" animBg="1"/>
      <p:bldP spid="22" grpId="2" animBg="1"/>
      <p:bldP spid="25" grpId="0" animBg="1"/>
      <p:bldP spid="26" grpId="0" animBg="1"/>
      <p:bldP spid="41" grpId="0" animBg="1"/>
      <p:bldP spid="48" grpId="0" animBg="1"/>
      <p:bldP spid="48" grpId="1" animBg="1"/>
      <p:bldP spid="49" grpId="0" animBg="1"/>
      <p:bldP spid="49" grpId="1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A8C8AED-8F34-4818-94B9-29C611B03EF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F89466-21C2-4292-ABDD-63022452FA8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8D5E1C-4E80-4439-BEE1-68DF8107917D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A44586-1ABF-4DBC-986F-DBCBA72367D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25AAEF-A873-4F2A-81D5-10FA1A38EA7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689A3-584F-4395-A7DA-74EC9805F07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3EFDB2-8C06-4471-B0C6-45088B26505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30E3D-D323-4A27-9643-A5BB7F61FBC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CE7-A4D0-42CE-AD65-ABCFB99BFF2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16235D-0B39-4BF6-BC79-1096E11042A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62CF5-C9C4-463C-AEC2-060F7BF3C7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9D4318-5DE2-45FC-8CDA-51C2849EBF04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BA382C-7225-490C-9E66-C7A13444274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BEE7C-0A90-417E-8F34-5F5C336FC94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3124CD-9906-484C-B34C-03DEE849668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5680D5-C6A6-43CA-BA58-D9F3CDCD558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59736D2-7232-4B95-BC8E-8772DC1C4A6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0A4C901-A217-464E-B1CC-C9821683063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04DA32A8-0AEF-4929-AD32-974FE6278CF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CB526-53B1-4FFC-9541-315DA14E99A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153211-E99E-447F-AC5B-2CBE1097242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BEB8B3-9DAF-4A10-A58B-4687AB8FCBE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A4FB01-AE40-454F-9F30-3D66831B1461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8D6D5C-5F31-4F4E-9BE6-EACFB171A43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458E0B-0CA2-4D66-9E46-8795B706AAE2}"/>
              </a:ext>
            </a:extLst>
          </p:cNvPr>
          <p:cNvSpPr/>
          <p:nvPr/>
        </p:nvSpPr>
        <p:spPr>
          <a:xfrm>
            <a:off x="6381943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A4167E-1ACD-4AFA-B9CE-14741BD45C3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169DB1-AF83-41D9-AA68-3A2C59CA788C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D70A53-DDD4-4F58-9613-14C7D0468646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49B5B9B-3B1D-4279-A430-95C555F8A68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98D22F-2FF8-4ED3-9C99-863CA682DA2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F62E6D-1A1A-4185-882D-90A3AE17E8BB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E28A2CF-EAF5-4B61-8C60-2A5FB69B221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AA3AF-827F-4CBD-B2C4-12F8FFFA83B9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B2FFD5-4912-4EC4-9BCD-BDEB8EF8846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272B12-D8A9-4A12-AD5A-5B24C83E1CFA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B3C83F-6770-468D-B9F7-7FD78194C8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42B870-B182-4169-A582-38F1414A4DA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233353-64F6-4FE6-BF14-F0E746B8C54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0EB6BB-378E-4FCF-A65B-F7F882F79276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9F902C-5812-4D89-A6EC-46F5D0B3BC7B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6DCC9F-30CB-40AA-9F7E-68BBD9F6B13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70B295-A174-4A38-9CBD-FFA7EBCCE37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312129-7340-49C3-9A86-76F4503373DA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BA85ED-6BC6-4036-9842-6668FFB49F7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107A14-01B2-4C24-9EE4-2E2186EE520D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93D0B5-9E24-4330-A7AE-466195E199CA}"/>
              </a:ext>
            </a:extLst>
          </p:cNvPr>
          <p:cNvSpPr/>
          <p:nvPr/>
        </p:nvSpPr>
        <p:spPr>
          <a:xfrm>
            <a:off x="383199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98509B0-DE12-4900-A166-D071841F78BE}"/>
              </a:ext>
            </a:extLst>
          </p:cNvPr>
          <p:cNvSpPr/>
          <p:nvPr/>
        </p:nvSpPr>
        <p:spPr>
          <a:xfrm>
            <a:off x="3828010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FE0853-4E0A-4B46-B68A-AA7E147C68A3}"/>
              </a:ext>
            </a:extLst>
          </p:cNvPr>
          <p:cNvSpPr/>
          <p:nvPr/>
        </p:nvSpPr>
        <p:spPr>
          <a:xfrm>
            <a:off x="4251483" y="741555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21198 0.10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5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211 -0.104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509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40" grpId="0" animBg="1"/>
      <p:bldP spid="45" grpId="0" animBg="1"/>
      <p:bldP spid="48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834</Words>
  <Application>Microsoft Office PowerPoint</Application>
  <PresentationFormat>宽屏</PresentationFormat>
  <Paragraphs>552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41</cp:revision>
  <dcterms:created xsi:type="dcterms:W3CDTF">2019-09-27T02:52:49Z</dcterms:created>
  <dcterms:modified xsi:type="dcterms:W3CDTF">2019-10-15T06:16:48Z</dcterms:modified>
</cp:coreProperties>
</file>