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1004E-611F-4670-8907-CE2879EE5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F8F4FD-8867-4E07-9D29-C55900B68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58F18-3322-4563-BC41-9B26EC25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466D-2D06-4129-9932-342C5048DEDF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4DCB3-2BE7-408B-A12D-7D7D5D33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DCE58-484B-4C4A-813D-6475AAB5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6D9A-ABEB-43A5-81A7-5A99D2CBE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18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19670-EC52-4D2A-B60E-5B9109BB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4E8037-195C-4A05-8089-3A2A0CC9D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534C0-18F7-4A6E-93DA-40833BC3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466D-2D06-4129-9932-342C5048DEDF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B217FE-3D7F-488A-B5A7-CF17347F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19436-E54E-420B-A265-1A0856F6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6D9A-ABEB-43A5-81A7-5A99D2CBE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68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406D9E-7000-443B-AAD5-D5B1D9DFE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3AC9FE-C938-4D82-8A90-3DF4C73C0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81A63-A5D1-4375-8591-2DB816A1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466D-2D06-4129-9932-342C5048DEDF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BBA22-9BD3-4277-98B2-69CF8E73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75112-C2BC-4881-9298-736D319D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6D9A-ABEB-43A5-81A7-5A99D2CBE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23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8727C-F9DB-4CE2-8FE1-4D815196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25F27-5A0C-41AD-85A3-588B86A8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0E003-D2DB-4925-A945-7490B440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466D-2D06-4129-9932-342C5048DEDF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3E45D-59B4-479F-8F2C-129B627D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13919-53F7-4DD6-BA27-71C833AA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6D9A-ABEB-43A5-81A7-5A99D2CBE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1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38728-ED4F-40B5-A3DA-0A00EADB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F204A7-4786-4FA8-9C6B-5115C6FAB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1A174-967D-4E35-9F52-A2544175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466D-2D06-4129-9932-342C5048DEDF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C9806-7239-4092-9BAE-DDFAF5ED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DA0C7-2DE0-4F36-9412-22731EAA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6D9A-ABEB-43A5-81A7-5A99D2CBE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37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23DAB-5607-45A1-B245-3AFE988D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2B5F1-381B-44AE-AF09-E70A2439B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4B7819-BF48-41D4-8DE4-C4BC81987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6B7D3-6959-41C2-8579-8B23313D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466D-2D06-4129-9932-342C5048DEDF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EA04A8-768C-4D6D-94CF-2150F1A6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36871-EEEE-4392-BF5B-FC022E1B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6D9A-ABEB-43A5-81A7-5A99D2CBE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F0250-8FEE-4ED3-8EBA-816F0A8D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5601AC-E284-4BB9-BE5A-FC260B7E9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F799AD-8EA1-4CDB-B6BB-5F75DB004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F3495C-9CBA-4053-BF87-E52D85303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320C47-A397-44F5-8B10-1B8FC8078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BEA1B2-997A-43FA-91CF-C3464B81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466D-2D06-4129-9932-342C5048DEDF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910E2B-D0B6-4344-8B2D-B2387931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18CCF1-899F-43BE-B3A1-E25A7FCD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6D9A-ABEB-43A5-81A7-5A99D2CBE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1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0B4C8-DBA3-4994-B28D-3584F91F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03DD15-560D-43CE-A667-60EED32B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466D-2D06-4129-9932-342C5048DEDF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6E5BF9-562E-478B-92B9-C06FA7FE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9BBFE0-34E0-46D1-BF16-A166AF04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6D9A-ABEB-43A5-81A7-5A99D2CBE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8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72A1FA-26A4-4AAB-BABF-4DA29137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466D-2D06-4129-9932-342C5048DEDF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8A630C-412E-4FEC-AACF-4FF1EB67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3D9346-D9C3-4C3F-867B-82F49FD9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6D9A-ABEB-43A5-81A7-5A99D2CBE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4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B10B8-B1D8-4FB5-9177-4781CAA7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1D0BE-2F7B-44BD-9E80-3CD54033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CF476-0C74-4AE8-857B-6002B458C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3ADC55-9C2C-4739-8AC4-C3566746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466D-2D06-4129-9932-342C5048DEDF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E24375-2B16-4409-9AB3-1F2A0712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EC65B-E74B-4BDA-8C48-E3CCB89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6D9A-ABEB-43A5-81A7-5A99D2CBE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8400B-7344-433C-8057-0966C1C7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50CDC0-BC16-4C6F-9E66-F393650A9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D27524-1EDE-4E24-BAF0-63F67D46D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FAEF72-94A2-437E-A5F7-4C48E659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466D-2D06-4129-9932-342C5048DEDF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6C5682-42C0-4438-96A8-3847A2C2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7A507-BF5E-401F-9B30-D59B27CF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6D9A-ABEB-43A5-81A7-5A99D2CBE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2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EB9867-1CF9-40CA-BEDA-2DC1F91E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CF1AD4-E20E-4B5C-ACDD-8C7CF384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FFB9C-38B5-42B8-81FE-6B02F7802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466D-2D06-4129-9932-342C5048DEDF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CB96F-5D11-4C2A-96D7-17765015D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2A549-BB7B-48C4-90DB-EE516F6F8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66D9A-ABEB-43A5-81A7-5A99D2CBE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2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mosquito.cn/indexBlo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34E56D0-E907-41F7-8614-42CF8E81E1EE}"/>
              </a:ext>
            </a:extLst>
          </p:cNvPr>
          <p:cNvSpPr/>
          <p:nvPr/>
        </p:nvSpPr>
        <p:spPr>
          <a:xfrm rot="19303367">
            <a:off x="1714676" y="3726330"/>
            <a:ext cx="79354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hlinkClick r:id="rId2"/>
              </a:rPr>
              <a:t>蚊子的个人博客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940724-3673-437E-A382-297A501A54CA}"/>
              </a:ext>
            </a:extLst>
          </p:cNvPr>
          <p:cNvSpPr txBox="1"/>
          <p:nvPr/>
        </p:nvSpPr>
        <p:spPr>
          <a:xfrm>
            <a:off x="2893241" y="1177544"/>
            <a:ext cx="853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并查集动画演示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AA5437-663E-4EA2-BA43-2AEDFC7BA943}"/>
              </a:ext>
            </a:extLst>
          </p:cNvPr>
          <p:cNvSpPr txBox="1"/>
          <p:nvPr/>
        </p:nvSpPr>
        <p:spPr>
          <a:xfrm>
            <a:off x="6903720" y="6178173"/>
            <a:ext cx="751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制作：蚊子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时间：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2019-10-4     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仅供学习交流</a:t>
            </a:r>
            <a:r>
              <a:rPr lang="en-US" altLang="zh-CN" dirty="0"/>
              <a:t>		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74AC9-BA77-4B3B-B757-75EE99F3A56F}"/>
              </a:ext>
            </a:extLst>
          </p:cNvPr>
          <p:cNvSpPr txBox="1"/>
          <p:nvPr/>
        </p:nvSpPr>
        <p:spPr>
          <a:xfrm>
            <a:off x="0" y="654750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提示：请结合代码观看动画演示，代码在文末。</a:t>
            </a:r>
          </a:p>
        </p:txBody>
      </p:sp>
    </p:spTree>
    <p:extLst>
      <p:ext uri="{BB962C8B-B14F-4D97-AF65-F5344CB8AC3E}">
        <p14:creationId xmlns:p14="http://schemas.microsoft.com/office/powerpoint/2010/main" val="33998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BE823D9-53AF-484D-930B-62CEDDEC66C5}"/>
              </a:ext>
            </a:extLst>
          </p:cNvPr>
          <p:cNvSpPr/>
          <p:nvPr/>
        </p:nvSpPr>
        <p:spPr>
          <a:xfrm>
            <a:off x="7942601" y="1573357"/>
            <a:ext cx="1736080" cy="603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B1206595-85D1-4C65-A537-01D91F0F4FD2}"/>
              </a:ext>
            </a:extLst>
          </p:cNvPr>
          <p:cNvSpPr/>
          <p:nvPr/>
        </p:nvSpPr>
        <p:spPr>
          <a:xfrm>
            <a:off x="9886464" y="929149"/>
            <a:ext cx="1736080" cy="603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D6D7116C-6F16-4B61-9E0E-68A169BA4E25}"/>
              </a:ext>
            </a:extLst>
          </p:cNvPr>
          <p:cNvSpPr/>
          <p:nvPr/>
        </p:nvSpPr>
        <p:spPr>
          <a:xfrm>
            <a:off x="7942601" y="911528"/>
            <a:ext cx="1736080" cy="603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07A596-DDE6-47C6-A599-A0B4DB51589A}"/>
              </a:ext>
            </a:extLst>
          </p:cNvPr>
          <p:cNvSpPr/>
          <p:nvPr/>
        </p:nvSpPr>
        <p:spPr>
          <a:xfrm>
            <a:off x="9886464" y="284951"/>
            <a:ext cx="1736080" cy="603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A8D23A8-F387-49A2-A9EA-2F8258B372AE}"/>
              </a:ext>
            </a:extLst>
          </p:cNvPr>
          <p:cNvSpPr/>
          <p:nvPr/>
        </p:nvSpPr>
        <p:spPr>
          <a:xfrm>
            <a:off x="7942601" y="272196"/>
            <a:ext cx="1736080" cy="603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A2D8D2-336C-494F-A518-72D65F8EA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71913" cy="412894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83015DC-BB3C-4858-805F-F70F5C065A87}"/>
              </a:ext>
            </a:extLst>
          </p:cNvPr>
          <p:cNvSpPr/>
          <p:nvPr/>
        </p:nvSpPr>
        <p:spPr>
          <a:xfrm>
            <a:off x="788247" y="4806264"/>
            <a:ext cx="3134413" cy="41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A8D628-7B4D-4486-ADA8-9A680C65F3A8}"/>
              </a:ext>
            </a:extLst>
          </p:cNvPr>
          <p:cNvSpPr/>
          <p:nvPr/>
        </p:nvSpPr>
        <p:spPr>
          <a:xfrm>
            <a:off x="788248" y="4806263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2DFC87-D6D5-4A14-BA9D-2E1DA0D0F19E}"/>
              </a:ext>
            </a:extLst>
          </p:cNvPr>
          <p:cNvSpPr/>
          <p:nvPr/>
        </p:nvSpPr>
        <p:spPr>
          <a:xfrm>
            <a:off x="1137040" y="4806263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FB3168-AB89-4DFB-8365-07445D928A54}"/>
              </a:ext>
            </a:extLst>
          </p:cNvPr>
          <p:cNvSpPr/>
          <p:nvPr/>
        </p:nvSpPr>
        <p:spPr>
          <a:xfrm>
            <a:off x="1485832" y="4806263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A3EF51-33EF-4E98-A56B-9D7B248C6432}"/>
              </a:ext>
            </a:extLst>
          </p:cNvPr>
          <p:cNvSpPr/>
          <p:nvPr/>
        </p:nvSpPr>
        <p:spPr>
          <a:xfrm>
            <a:off x="1834624" y="4806263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423AA1-B780-49EC-89AE-5C1EE99EF4B5}"/>
              </a:ext>
            </a:extLst>
          </p:cNvPr>
          <p:cNvSpPr/>
          <p:nvPr/>
        </p:nvSpPr>
        <p:spPr>
          <a:xfrm>
            <a:off x="2183416" y="4806263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EFE432-4F7E-4BB1-BE96-5742EDC1F8B5}"/>
              </a:ext>
            </a:extLst>
          </p:cNvPr>
          <p:cNvSpPr/>
          <p:nvPr/>
        </p:nvSpPr>
        <p:spPr>
          <a:xfrm>
            <a:off x="2532208" y="4806263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51739D-B998-4619-9844-848DA3CB6D3B}"/>
              </a:ext>
            </a:extLst>
          </p:cNvPr>
          <p:cNvSpPr/>
          <p:nvPr/>
        </p:nvSpPr>
        <p:spPr>
          <a:xfrm>
            <a:off x="2876284" y="4806263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456256-952B-4249-B089-4FB7C6C7109A}"/>
              </a:ext>
            </a:extLst>
          </p:cNvPr>
          <p:cNvSpPr/>
          <p:nvPr/>
        </p:nvSpPr>
        <p:spPr>
          <a:xfrm>
            <a:off x="3225076" y="4806263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AA6F37-5F82-4B33-8CDD-B4DDC5E5A8E1}"/>
              </a:ext>
            </a:extLst>
          </p:cNvPr>
          <p:cNvSpPr/>
          <p:nvPr/>
        </p:nvSpPr>
        <p:spPr>
          <a:xfrm>
            <a:off x="3573868" y="4812550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66476B-EB71-48D0-8481-3198382FC581}"/>
              </a:ext>
            </a:extLst>
          </p:cNvPr>
          <p:cNvSpPr txBox="1"/>
          <p:nvPr/>
        </p:nvSpPr>
        <p:spPr>
          <a:xfrm>
            <a:off x="684431" y="47119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0BEE7AC-3E82-4B8A-87C1-03CA5DBCE805}"/>
              </a:ext>
            </a:extLst>
          </p:cNvPr>
          <p:cNvSpPr txBox="1"/>
          <p:nvPr/>
        </p:nvSpPr>
        <p:spPr>
          <a:xfrm>
            <a:off x="3710313" y="47061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D244C8-8CAF-4BED-9A30-674C0FB4F0A4}"/>
              </a:ext>
            </a:extLst>
          </p:cNvPr>
          <p:cNvSpPr/>
          <p:nvPr/>
        </p:nvSpPr>
        <p:spPr>
          <a:xfrm>
            <a:off x="278031" y="959305"/>
            <a:ext cx="7093882" cy="369332"/>
          </a:xfrm>
          <a:prstGeom prst="rect">
            <a:avLst/>
          </a:prstGeom>
          <a:solidFill>
            <a:schemeClr val="accent5">
              <a:alpha val="44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333AEF5-933E-4E48-B69D-41A5469FEE8B}"/>
              </a:ext>
            </a:extLst>
          </p:cNvPr>
          <p:cNvSpPr/>
          <p:nvPr/>
        </p:nvSpPr>
        <p:spPr>
          <a:xfrm>
            <a:off x="278031" y="1651552"/>
            <a:ext cx="7093882" cy="369332"/>
          </a:xfrm>
          <a:prstGeom prst="rect">
            <a:avLst/>
          </a:prstGeom>
          <a:solidFill>
            <a:schemeClr val="accent5">
              <a:alpha val="44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EAC865C-09D0-4478-A48C-6036358D05C4}"/>
              </a:ext>
            </a:extLst>
          </p:cNvPr>
          <p:cNvSpPr/>
          <p:nvPr/>
        </p:nvSpPr>
        <p:spPr>
          <a:xfrm>
            <a:off x="278031" y="2343799"/>
            <a:ext cx="7093882" cy="369332"/>
          </a:xfrm>
          <a:prstGeom prst="rect">
            <a:avLst/>
          </a:prstGeom>
          <a:solidFill>
            <a:schemeClr val="accent5">
              <a:alpha val="44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9D2EE67-BF52-4197-B83D-190880233B73}"/>
              </a:ext>
            </a:extLst>
          </p:cNvPr>
          <p:cNvSpPr/>
          <p:nvPr/>
        </p:nvSpPr>
        <p:spPr>
          <a:xfrm>
            <a:off x="278031" y="2647258"/>
            <a:ext cx="7093882" cy="369332"/>
          </a:xfrm>
          <a:prstGeom prst="rect">
            <a:avLst/>
          </a:prstGeom>
          <a:solidFill>
            <a:schemeClr val="accent5">
              <a:alpha val="44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E8A5E53-2C2D-4976-B5BE-ED60AB5FE8C8}"/>
              </a:ext>
            </a:extLst>
          </p:cNvPr>
          <p:cNvSpPr/>
          <p:nvPr/>
        </p:nvSpPr>
        <p:spPr>
          <a:xfrm>
            <a:off x="278031" y="3676698"/>
            <a:ext cx="7093882" cy="369332"/>
          </a:xfrm>
          <a:prstGeom prst="rect">
            <a:avLst/>
          </a:prstGeom>
          <a:solidFill>
            <a:schemeClr val="accent5">
              <a:alpha val="44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2CE4EF6-9BD1-4D30-ADB1-6992419F9691}"/>
              </a:ext>
            </a:extLst>
          </p:cNvPr>
          <p:cNvSpPr txBox="1"/>
          <p:nvPr/>
        </p:nvSpPr>
        <p:spPr>
          <a:xfrm>
            <a:off x="7451388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合并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AB8466B-F86B-41B4-9EA5-5C3937F1271E}"/>
              </a:ext>
            </a:extLst>
          </p:cNvPr>
          <p:cNvSpPr/>
          <p:nvPr/>
        </p:nvSpPr>
        <p:spPr>
          <a:xfrm>
            <a:off x="8177194" y="347347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79D64F-5EDE-47A8-A146-013B7E6221BF}"/>
              </a:ext>
            </a:extLst>
          </p:cNvPr>
          <p:cNvSpPr/>
          <p:nvPr/>
        </p:nvSpPr>
        <p:spPr>
          <a:xfrm>
            <a:off x="9031829" y="337879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EBA9D50-AD59-4052-B4F8-393B4260E7C3}"/>
              </a:ext>
            </a:extLst>
          </p:cNvPr>
          <p:cNvSpPr/>
          <p:nvPr/>
        </p:nvSpPr>
        <p:spPr>
          <a:xfrm>
            <a:off x="10093543" y="366728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24FF686-ED21-487D-9E89-C6FC06BFE22C}"/>
              </a:ext>
            </a:extLst>
          </p:cNvPr>
          <p:cNvSpPr/>
          <p:nvPr/>
        </p:nvSpPr>
        <p:spPr>
          <a:xfrm>
            <a:off x="10930945" y="388713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A8D74BF-36B1-4B08-931A-DE7512B674C0}"/>
              </a:ext>
            </a:extLst>
          </p:cNvPr>
          <p:cNvSpPr/>
          <p:nvPr/>
        </p:nvSpPr>
        <p:spPr>
          <a:xfrm>
            <a:off x="8199017" y="1025792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BD4A872-DA6B-4C5B-9113-CF55AA324336}"/>
              </a:ext>
            </a:extLst>
          </p:cNvPr>
          <p:cNvSpPr/>
          <p:nvPr/>
        </p:nvSpPr>
        <p:spPr>
          <a:xfrm>
            <a:off x="9035047" y="1025792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0D730E5-B8B5-46EF-B11F-B129B302CC89}"/>
              </a:ext>
            </a:extLst>
          </p:cNvPr>
          <p:cNvSpPr/>
          <p:nvPr/>
        </p:nvSpPr>
        <p:spPr>
          <a:xfrm>
            <a:off x="10093543" y="1015533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5D201F-3424-4C8F-B0A8-FBB9AD235087}"/>
              </a:ext>
            </a:extLst>
          </p:cNvPr>
          <p:cNvSpPr/>
          <p:nvPr/>
        </p:nvSpPr>
        <p:spPr>
          <a:xfrm>
            <a:off x="10960347" y="1019967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C839D16-B16C-445B-B8AF-7A02D4726E5D}"/>
              </a:ext>
            </a:extLst>
          </p:cNvPr>
          <p:cNvSpPr/>
          <p:nvPr/>
        </p:nvSpPr>
        <p:spPr>
          <a:xfrm>
            <a:off x="9028473" y="1656655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508C261-12F6-4FB0-BCAD-9FC9FB49C533}"/>
              </a:ext>
            </a:extLst>
          </p:cNvPr>
          <p:cNvSpPr/>
          <p:nvPr/>
        </p:nvSpPr>
        <p:spPr>
          <a:xfrm>
            <a:off x="8228171" y="1656655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8B4B9A-B66E-4654-8F69-26D678973459}"/>
              </a:ext>
            </a:extLst>
          </p:cNvPr>
          <p:cNvSpPr/>
          <p:nvPr/>
        </p:nvSpPr>
        <p:spPr>
          <a:xfrm>
            <a:off x="7981196" y="2784306"/>
            <a:ext cx="3740843" cy="1261724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965299F-F9AA-4FBE-B56F-60108AF3675D}"/>
              </a:ext>
            </a:extLst>
          </p:cNvPr>
          <p:cNvSpPr/>
          <p:nvPr/>
        </p:nvSpPr>
        <p:spPr>
          <a:xfrm>
            <a:off x="9886464" y="1580605"/>
            <a:ext cx="1736080" cy="603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E9B2DEC-4D10-4240-96A6-89019A8A7DD5}"/>
              </a:ext>
            </a:extLst>
          </p:cNvPr>
          <p:cNvSpPr/>
          <p:nvPr/>
        </p:nvSpPr>
        <p:spPr>
          <a:xfrm>
            <a:off x="10972336" y="1673631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5D42E42-FA76-4548-AB94-661779D119B9}"/>
              </a:ext>
            </a:extLst>
          </p:cNvPr>
          <p:cNvSpPr/>
          <p:nvPr/>
        </p:nvSpPr>
        <p:spPr>
          <a:xfrm>
            <a:off x="10114345" y="1673631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BF10E85-B62F-4857-A24D-0C661D7E924B}"/>
              </a:ext>
            </a:extLst>
          </p:cNvPr>
          <p:cNvSpPr/>
          <p:nvPr/>
        </p:nvSpPr>
        <p:spPr>
          <a:xfrm>
            <a:off x="8703756" y="2940808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EEC5B52-D931-4769-8D14-775856E50F82}"/>
              </a:ext>
            </a:extLst>
          </p:cNvPr>
          <p:cNvSpPr/>
          <p:nvPr/>
        </p:nvSpPr>
        <p:spPr>
          <a:xfrm>
            <a:off x="9286037" y="2945955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5F1441F-91DA-4E51-AEF6-F13F62E1FF08}"/>
              </a:ext>
            </a:extLst>
          </p:cNvPr>
          <p:cNvSpPr/>
          <p:nvPr/>
        </p:nvSpPr>
        <p:spPr>
          <a:xfrm>
            <a:off x="9886464" y="2914629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1029D4D-3FB5-4011-B1CE-9FA3A8164A07}"/>
              </a:ext>
            </a:extLst>
          </p:cNvPr>
          <p:cNvSpPr/>
          <p:nvPr/>
        </p:nvSpPr>
        <p:spPr>
          <a:xfrm>
            <a:off x="10479744" y="2911812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B21AA6-812D-4423-9537-8DC4E228670B}"/>
              </a:ext>
            </a:extLst>
          </p:cNvPr>
          <p:cNvSpPr/>
          <p:nvPr/>
        </p:nvSpPr>
        <p:spPr>
          <a:xfrm>
            <a:off x="11111739" y="2911813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7375512-CD26-42CD-BD50-B260850FCECD}"/>
              </a:ext>
            </a:extLst>
          </p:cNvPr>
          <p:cNvSpPr/>
          <p:nvPr/>
        </p:nvSpPr>
        <p:spPr>
          <a:xfrm>
            <a:off x="8713773" y="3488832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2E8D366-3862-427C-B5C4-EBD92823EA55}"/>
              </a:ext>
            </a:extLst>
          </p:cNvPr>
          <p:cNvSpPr/>
          <p:nvPr/>
        </p:nvSpPr>
        <p:spPr>
          <a:xfrm>
            <a:off x="9307262" y="3478282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DFA149D-5CDD-4F53-8BD6-14A855145E49}"/>
              </a:ext>
            </a:extLst>
          </p:cNvPr>
          <p:cNvSpPr/>
          <p:nvPr/>
        </p:nvSpPr>
        <p:spPr>
          <a:xfrm>
            <a:off x="9900751" y="3486149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20968E9-005D-42CC-A608-ADB87F0EF3A3}"/>
              </a:ext>
            </a:extLst>
          </p:cNvPr>
          <p:cNvSpPr/>
          <p:nvPr/>
        </p:nvSpPr>
        <p:spPr>
          <a:xfrm>
            <a:off x="10498391" y="3486149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F67758C-9843-4A4F-B130-36D888134C25}"/>
              </a:ext>
            </a:extLst>
          </p:cNvPr>
          <p:cNvSpPr txBox="1"/>
          <p:nvPr/>
        </p:nvSpPr>
        <p:spPr>
          <a:xfrm>
            <a:off x="7915823" y="275284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初始</a:t>
            </a:r>
            <a:endParaRPr lang="en-US" altLang="zh-CN" dirty="0"/>
          </a:p>
          <a:p>
            <a:r>
              <a:rPr lang="zh-CN" altLang="en-US" dirty="0"/>
              <a:t>集合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C51B543-EFE7-47D6-8B59-EB15257F7324}"/>
              </a:ext>
            </a:extLst>
          </p:cNvPr>
          <p:cNvCxnSpPr>
            <a:stCxn id="4" idx="2"/>
          </p:cNvCxnSpPr>
          <p:nvPr/>
        </p:nvCxnSpPr>
        <p:spPr>
          <a:xfrm>
            <a:off x="962644" y="5221042"/>
            <a:ext cx="0" cy="40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9FEC3DA-43FD-421A-97E8-B8FE61743609}"/>
              </a:ext>
            </a:extLst>
          </p:cNvPr>
          <p:cNvCxnSpPr/>
          <p:nvPr/>
        </p:nvCxnSpPr>
        <p:spPr>
          <a:xfrm>
            <a:off x="1311436" y="5217169"/>
            <a:ext cx="0" cy="40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61ED289-72C2-4795-9F78-EC690038D773}"/>
              </a:ext>
            </a:extLst>
          </p:cNvPr>
          <p:cNvCxnSpPr/>
          <p:nvPr/>
        </p:nvCxnSpPr>
        <p:spPr>
          <a:xfrm>
            <a:off x="1697663" y="5227843"/>
            <a:ext cx="0" cy="40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DFBEF2B-9D8C-4FA4-9F30-A130360BB7C9}"/>
              </a:ext>
            </a:extLst>
          </p:cNvPr>
          <p:cNvCxnSpPr/>
          <p:nvPr/>
        </p:nvCxnSpPr>
        <p:spPr>
          <a:xfrm>
            <a:off x="2009020" y="5213776"/>
            <a:ext cx="0" cy="40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26E7284D-3DE7-4645-8D13-A57D4609ACCE}"/>
              </a:ext>
            </a:extLst>
          </p:cNvPr>
          <p:cNvCxnSpPr/>
          <p:nvPr/>
        </p:nvCxnSpPr>
        <p:spPr>
          <a:xfrm>
            <a:off x="2355453" y="5227843"/>
            <a:ext cx="0" cy="40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C9C4B4C-9216-4EC9-A538-B01C497CAB10}"/>
              </a:ext>
            </a:extLst>
          </p:cNvPr>
          <p:cNvCxnSpPr/>
          <p:nvPr/>
        </p:nvCxnSpPr>
        <p:spPr>
          <a:xfrm>
            <a:off x="2706604" y="5227843"/>
            <a:ext cx="0" cy="40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C4C17D2-9232-4CA5-9CB3-C2C2344C6662}"/>
              </a:ext>
            </a:extLst>
          </p:cNvPr>
          <p:cNvCxnSpPr/>
          <p:nvPr/>
        </p:nvCxnSpPr>
        <p:spPr>
          <a:xfrm>
            <a:off x="3050680" y="5227843"/>
            <a:ext cx="0" cy="40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7241CDB5-7B2C-452A-BBE3-50F1B8666323}"/>
              </a:ext>
            </a:extLst>
          </p:cNvPr>
          <p:cNvCxnSpPr/>
          <p:nvPr/>
        </p:nvCxnSpPr>
        <p:spPr>
          <a:xfrm>
            <a:off x="3378542" y="5227843"/>
            <a:ext cx="0" cy="40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70F30F3-2FAE-43C4-98BD-0C819E72C844}"/>
              </a:ext>
            </a:extLst>
          </p:cNvPr>
          <p:cNvCxnSpPr/>
          <p:nvPr/>
        </p:nvCxnSpPr>
        <p:spPr>
          <a:xfrm>
            <a:off x="3727334" y="5238517"/>
            <a:ext cx="0" cy="40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A5F7CE3C-F63C-4E55-8ABE-679216546AD0}"/>
              </a:ext>
            </a:extLst>
          </p:cNvPr>
          <p:cNvSpPr txBox="1"/>
          <p:nvPr/>
        </p:nvSpPr>
        <p:spPr>
          <a:xfrm>
            <a:off x="855143" y="52693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ADC93CA-7723-4FB0-8B13-DB3E81639DDB}"/>
              </a:ext>
            </a:extLst>
          </p:cNvPr>
          <p:cNvSpPr/>
          <p:nvPr/>
        </p:nvSpPr>
        <p:spPr>
          <a:xfrm>
            <a:off x="788247" y="5597955"/>
            <a:ext cx="3134413" cy="41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DDA1B13-3725-4F2E-8629-C4643B627BD5}"/>
              </a:ext>
            </a:extLst>
          </p:cNvPr>
          <p:cNvSpPr/>
          <p:nvPr/>
        </p:nvSpPr>
        <p:spPr>
          <a:xfrm>
            <a:off x="788248" y="5597954"/>
            <a:ext cx="348792" cy="41477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065F33C-B5D6-47A1-B7D4-252B1C97EE15}"/>
              </a:ext>
            </a:extLst>
          </p:cNvPr>
          <p:cNvSpPr/>
          <p:nvPr/>
        </p:nvSpPr>
        <p:spPr>
          <a:xfrm>
            <a:off x="1137040" y="5597954"/>
            <a:ext cx="348792" cy="41477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6A8BF9C-C485-4BB8-BDC4-C3F9B627D848}"/>
              </a:ext>
            </a:extLst>
          </p:cNvPr>
          <p:cNvSpPr/>
          <p:nvPr/>
        </p:nvSpPr>
        <p:spPr>
          <a:xfrm>
            <a:off x="1834624" y="5597954"/>
            <a:ext cx="348792" cy="41477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FF900CD-C273-458A-9356-A584A0196988}"/>
              </a:ext>
            </a:extLst>
          </p:cNvPr>
          <p:cNvSpPr/>
          <p:nvPr/>
        </p:nvSpPr>
        <p:spPr>
          <a:xfrm>
            <a:off x="2532208" y="5597954"/>
            <a:ext cx="348792" cy="41477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A241DA1-DA03-417E-B681-39C22F9072E7}"/>
              </a:ext>
            </a:extLst>
          </p:cNvPr>
          <p:cNvSpPr/>
          <p:nvPr/>
        </p:nvSpPr>
        <p:spPr>
          <a:xfrm>
            <a:off x="3225076" y="5597954"/>
            <a:ext cx="348792" cy="41477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0E9D933-6A33-4DEC-8F64-56D338AAE172}"/>
              </a:ext>
            </a:extLst>
          </p:cNvPr>
          <p:cNvSpPr txBox="1"/>
          <p:nvPr/>
        </p:nvSpPr>
        <p:spPr>
          <a:xfrm>
            <a:off x="684431" y="55036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F0EEF855-8CC1-4897-9FBF-B7EA4F804C6A}"/>
              </a:ext>
            </a:extLst>
          </p:cNvPr>
          <p:cNvSpPr txBox="1"/>
          <p:nvPr/>
        </p:nvSpPr>
        <p:spPr>
          <a:xfrm>
            <a:off x="3710313" y="5507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A23A654-43C9-4242-AEBF-F69FB003817E}"/>
              </a:ext>
            </a:extLst>
          </p:cNvPr>
          <p:cNvSpPr/>
          <p:nvPr/>
        </p:nvSpPr>
        <p:spPr>
          <a:xfrm>
            <a:off x="5751540" y="4285527"/>
            <a:ext cx="1603150" cy="25724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7034777-6738-4F3C-B8BE-F511B115004F}"/>
              </a:ext>
            </a:extLst>
          </p:cNvPr>
          <p:cNvSpPr txBox="1"/>
          <p:nvPr/>
        </p:nvSpPr>
        <p:spPr>
          <a:xfrm>
            <a:off x="-21166" y="482169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数组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B9B47700-466B-4A8B-8605-FF5A32E3219D}"/>
              </a:ext>
            </a:extLst>
          </p:cNvPr>
          <p:cNvSpPr txBox="1"/>
          <p:nvPr/>
        </p:nvSpPr>
        <p:spPr>
          <a:xfrm>
            <a:off x="-21166" y="6110708"/>
            <a:ext cx="39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中间数组：存储</a:t>
            </a:r>
            <a:r>
              <a:rPr lang="en-US" altLang="zh-CN" dirty="0"/>
              <a:t>P</a:t>
            </a:r>
            <a:r>
              <a:rPr lang="zh-CN" altLang="en-US" dirty="0"/>
              <a:t>数组的祖宗下标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CB73C0A-2D85-44F5-82A7-495F2012A880}"/>
              </a:ext>
            </a:extLst>
          </p:cNvPr>
          <p:cNvSpPr/>
          <p:nvPr/>
        </p:nvSpPr>
        <p:spPr>
          <a:xfrm>
            <a:off x="7550015" y="4285526"/>
            <a:ext cx="1603150" cy="25724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240A13D-5E6A-4015-96C2-C5CB8E4BD805}"/>
              </a:ext>
            </a:extLst>
          </p:cNvPr>
          <p:cNvSpPr/>
          <p:nvPr/>
        </p:nvSpPr>
        <p:spPr>
          <a:xfrm>
            <a:off x="4615528" y="4519750"/>
            <a:ext cx="784856" cy="233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FB2E158-F1ED-4C0E-9A74-C983041A9510}"/>
              </a:ext>
            </a:extLst>
          </p:cNvPr>
          <p:cNvSpPr/>
          <p:nvPr/>
        </p:nvSpPr>
        <p:spPr>
          <a:xfrm>
            <a:off x="4659164" y="6548039"/>
            <a:ext cx="697584" cy="309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P[4]</a:t>
            </a:r>
            <a:endParaRPr lang="zh-CN" altLang="en-US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A51E6F87-BF12-40FE-8247-C874D846EE5C}"/>
              </a:ext>
            </a:extLst>
          </p:cNvPr>
          <p:cNvSpPr/>
          <p:nvPr/>
        </p:nvSpPr>
        <p:spPr>
          <a:xfrm>
            <a:off x="4659164" y="6548040"/>
            <a:ext cx="697584" cy="309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P[2]</a:t>
            </a:r>
            <a:endParaRPr lang="zh-CN" altLang="en-US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74FD2D8F-A96D-42DF-8CB0-91B17114F853}"/>
              </a:ext>
            </a:extLst>
          </p:cNvPr>
          <p:cNvSpPr/>
          <p:nvPr/>
        </p:nvSpPr>
        <p:spPr>
          <a:xfrm>
            <a:off x="4659164" y="6548040"/>
            <a:ext cx="697584" cy="309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P[8]</a:t>
            </a:r>
            <a:endParaRPr lang="zh-CN" altLang="en-US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E20FAA60-1E5E-4078-AACB-E0AE4118F158}"/>
              </a:ext>
            </a:extLst>
          </p:cNvPr>
          <p:cNvSpPr/>
          <p:nvPr/>
        </p:nvSpPr>
        <p:spPr>
          <a:xfrm>
            <a:off x="598689" y="4109344"/>
            <a:ext cx="1099752" cy="28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P[1]</a:t>
            </a:r>
            <a:endParaRPr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AE3AAED-2102-4937-B3C0-44930762124B}"/>
              </a:ext>
            </a:extLst>
          </p:cNvPr>
          <p:cNvSpPr/>
          <p:nvPr/>
        </p:nvSpPr>
        <p:spPr>
          <a:xfrm>
            <a:off x="2478472" y="4105369"/>
            <a:ext cx="1099752" cy="28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776BDD7-8F57-42CC-9D04-42E54C2D83CC}"/>
              </a:ext>
            </a:extLst>
          </p:cNvPr>
          <p:cNvSpPr/>
          <p:nvPr/>
        </p:nvSpPr>
        <p:spPr>
          <a:xfrm>
            <a:off x="598689" y="4107333"/>
            <a:ext cx="1099752" cy="28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P[4]</a:t>
            </a:r>
            <a:endParaRPr lang="zh-CN" alt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B7FA8E86-6A55-4897-885B-535BA84197EC}"/>
              </a:ext>
            </a:extLst>
          </p:cNvPr>
          <p:cNvSpPr/>
          <p:nvPr/>
        </p:nvSpPr>
        <p:spPr>
          <a:xfrm>
            <a:off x="2474116" y="4114571"/>
            <a:ext cx="1099752" cy="28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03758E75-B900-4010-9019-7F16CAA20C09}"/>
              </a:ext>
            </a:extLst>
          </p:cNvPr>
          <p:cNvSpPr/>
          <p:nvPr/>
        </p:nvSpPr>
        <p:spPr>
          <a:xfrm>
            <a:off x="598689" y="4107333"/>
            <a:ext cx="1099752" cy="28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P[2]</a:t>
            </a:r>
            <a:endParaRPr lang="zh-CN" alt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084104BB-00A9-487C-8BEC-1209E02933DD}"/>
              </a:ext>
            </a:extLst>
          </p:cNvPr>
          <p:cNvSpPr/>
          <p:nvPr/>
        </p:nvSpPr>
        <p:spPr>
          <a:xfrm>
            <a:off x="598689" y="4107333"/>
            <a:ext cx="1099752" cy="28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P[8]</a:t>
            </a:r>
            <a:endParaRPr lang="zh-CN" alt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91F47326-641F-4C7F-9059-16A486531F87}"/>
              </a:ext>
            </a:extLst>
          </p:cNvPr>
          <p:cNvSpPr/>
          <p:nvPr/>
        </p:nvSpPr>
        <p:spPr>
          <a:xfrm>
            <a:off x="2472668" y="4105368"/>
            <a:ext cx="1099752" cy="28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16B5F38E-3F92-4C76-8397-8D72A02F76CA}"/>
              </a:ext>
            </a:extLst>
          </p:cNvPr>
          <p:cNvSpPr/>
          <p:nvPr/>
        </p:nvSpPr>
        <p:spPr>
          <a:xfrm>
            <a:off x="598689" y="4107333"/>
            <a:ext cx="1099752" cy="28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P[7]</a:t>
            </a:r>
            <a:endParaRPr lang="zh-CN" alt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828168A6-1FB4-478A-8E74-6A699D7EAB6A}"/>
              </a:ext>
            </a:extLst>
          </p:cNvPr>
          <p:cNvSpPr/>
          <p:nvPr/>
        </p:nvSpPr>
        <p:spPr>
          <a:xfrm>
            <a:off x="2469760" y="4106325"/>
            <a:ext cx="1099752" cy="28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A50A39A9-80F5-46A0-A493-6ADCB922FEBF}"/>
              </a:ext>
            </a:extLst>
          </p:cNvPr>
          <p:cNvSpPr/>
          <p:nvPr/>
        </p:nvSpPr>
        <p:spPr>
          <a:xfrm>
            <a:off x="598689" y="4086810"/>
            <a:ext cx="1099752" cy="28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P[6]</a:t>
            </a:r>
            <a:endParaRPr lang="zh-CN" alt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563ADEF2-B9E6-4A00-8922-DD3EB83321FA}"/>
              </a:ext>
            </a:extLst>
          </p:cNvPr>
          <p:cNvSpPr/>
          <p:nvPr/>
        </p:nvSpPr>
        <p:spPr>
          <a:xfrm>
            <a:off x="2469760" y="4105368"/>
            <a:ext cx="1099752" cy="28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4" name="思想气泡: 云 143">
            <a:extLst>
              <a:ext uri="{FF2B5EF4-FFF2-40B4-BE49-F238E27FC236}">
                <a16:creationId xmlns:a16="http://schemas.microsoft.com/office/drawing/2014/main" id="{A3303876-F1AF-42A9-B7E9-A29C33DCFDA8}"/>
              </a:ext>
            </a:extLst>
          </p:cNvPr>
          <p:cNvSpPr/>
          <p:nvPr/>
        </p:nvSpPr>
        <p:spPr>
          <a:xfrm>
            <a:off x="9678681" y="4821693"/>
            <a:ext cx="1943863" cy="140638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合并完成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246ED6B-497F-4C4D-A8EE-218F41A63132}"/>
              </a:ext>
            </a:extLst>
          </p:cNvPr>
          <p:cNvSpPr/>
          <p:nvPr/>
        </p:nvSpPr>
        <p:spPr>
          <a:xfrm>
            <a:off x="1868943" y="2155951"/>
            <a:ext cx="5192258" cy="1025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48C4489C-120F-41E0-9C9F-FB997794EBFE}"/>
              </a:ext>
            </a:extLst>
          </p:cNvPr>
          <p:cNvSpPr/>
          <p:nvPr/>
        </p:nvSpPr>
        <p:spPr>
          <a:xfrm>
            <a:off x="1858033" y="2168494"/>
            <a:ext cx="5203168" cy="563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9B069478-E4BE-496F-A5DC-CF852DE6C139}"/>
              </a:ext>
            </a:extLst>
          </p:cNvPr>
          <p:cNvSpPr/>
          <p:nvPr/>
        </p:nvSpPr>
        <p:spPr>
          <a:xfrm>
            <a:off x="1868943" y="2146946"/>
            <a:ext cx="486510" cy="584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F1AF9835-1AFA-47DC-B237-1FAEE62F90AB}"/>
              </a:ext>
            </a:extLst>
          </p:cNvPr>
          <p:cNvSpPr/>
          <p:nvPr/>
        </p:nvSpPr>
        <p:spPr>
          <a:xfrm>
            <a:off x="2366364" y="2146946"/>
            <a:ext cx="486510" cy="584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3419E28A-5866-456C-8A0A-1010B7D5A8BF}"/>
              </a:ext>
            </a:extLst>
          </p:cNvPr>
          <p:cNvSpPr/>
          <p:nvPr/>
        </p:nvSpPr>
        <p:spPr>
          <a:xfrm>
            <a:off x="2863785" y="2147249"/>
            <a:ext cx="486510" cy="584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AC0E02F0-FB63-4412-9BD7-80AF7F0C3B40}"/>
              </a:ext>
            </a:extLst>
          </p:cNvPr>
          <p:cNvSpPr/>
          <p:nvPr/>
        </p:nvSpPr>
        <p:spPr>
          <a:xfrm>
            <a:off x="3349519" y="2146582"/>
            <a:ext cx="486510" cy="584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4577F275-483C-4007-9183-B695B4C0F3DA}"/>
              </a:ext>
            </a:extLst>
          </p:cNvPr>
          <p:cNvSpPr/>
          <p:nvPr/>
        </p:nvSpPr>
        <p:spPr>
          <a:xfrm>
            <a:off x="3824342" y="2146582"/>
            <a:ext cx="486510" cy="584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4867E61-34A8-4C19-A76C-8AFAA426CD4D}"/>
              </a:ext>
            </a:extLst>
          </p:cNvPr>
          <p:cNvSpPr/>
          <p:nvPr/>
        </p:nvSpPr>
        <p:spPr>
          <a:xfrm>
            <a:off x="4321763" y="2146582"/>
            <a:ext cx="486510" cy="584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8BE73A5-4939-4E8B-837F-6D85E0EC8ABE}"/>
              </a:ext>
            </a:extLst>
          </p:cNvPr>
          <p:cNvSpPr/>
          <p:nvPr/>
        </p:nvSpPr>
        <p:spPr>
          <a:xfrm>
            <a:off x="4819184" y="2146885"/>
            <a:ext cx="486510" cy="584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06289FB2-0425-49A7-AA17-4B57463C9B32}"/>
              </a:ext>
            </a:extLst>
          </p:cNvPr>
          <p:cNvSpPr/>
          <p:nvPr/>
        </p:nvSpPr>
        <p:spPr>
          <a:xfrm>
            <a:off x="5304918" y="2146218"/>
            <a:ext cx="486510" cy="584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15B7842-E03D-440E-9655-237BDE7B346F}"/>
              </a:ext>
            </a:extLst>
          </p:cNvPr>
          <p:cNvSpPr/>
          <p:nvPr/>
        </p:nvSpPr>
        <p:spPr>
          <a:xfrm>
            <a:off x="5779741" y="2146960"/>
            <a:ext cx="486510" cy="584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57" name="箭头: 上 156">
            <a:extLst>
              <a:ext uri="{FF2B5EF4-FFF2-40B4-BE49-F238E27FC236}">
                <a16:creationId xmlns:a16="http://schemas.microsoft.com/office/drawing/2014/main" id="{2DB04341-F444-4A00-A8E6-8312A4ED17B5}"/>
              </a:ext>
            </a:extLst>
          </p:cNvPr>
          <p:cNvSpPr/>
          <p:nvPr/>
        </p:nvSpPr>
        <p:spPr>
          <a:xfrm>
            <a:off x="1978788" y="2800620"/>
            <a:ext cx="266820" cy="32226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8" name="箭头: 上 157">
            <a:extLst>
              <a:ext uri="{FF2B5EF4-FFF2-40B4-BE49-F238E27FC236}">
                <a16:creationId xmlns:a16="http://schemas.microsoft.com/office/drawing/2014/main" id="{75D8830F-4049-45F9-9ECD-87B169A21A7B}"/>
              </a:ext>
            </a:extLst>
          </p:cNvPr>
          <p:cNvSpPr/>
          <p:nvPr/>
        </p:nvSpPr>
        <p:spPr>
          <a:xfrm>
            <a:off x="2496944" y="2799758"/>
            <a:ext cx="266820" cy="32226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2" name="箭头: 上 161">
            <a:extLst>
              <a:ext uri="{FF2B5EF4-FFF2-40B4-BE49-F238E27FC236}">
                <a16:creationId xmlns:a16="http://schemas.microsoft.com/office/drawing/2014/main" id="{698D068F-69A9-4706-A33B-85F424631965}"/>
              </a:ext>
            </a:extLst>
          </p:cNvPr>
          <p:cNvSpPr/>
          <p:nvPr/>
        </p:nvSpPr>
        <p:spPr>
          <a:xfrm>
            <a:off x="2946114" y="2811671"/>
            <a:ext cx="266820" cy="32226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3" name="箭头: 上 162">
            <a:extLst>
              <a:ext uri="{FF2B5EF4-FFF2-40B4-BE49-F238E27FC236}">
                <a16:creationId xmlns:a16="http://schemas.microsoft.com/office/drawing/2014/main" id="{923679CA-5ECD-49EA-A87E-17F1E6AAEB56}"/>
              </a:ext>
            </a:extLst>
          </p:cNvPr>
          <p:cNvSpPr/>
          <p:nvPr/>
        </p:nvSpPr>
        <p:spPr>
          <a:xfrm>
            <a:off x="3464270" y="2810809"/>
            <a:ext cx="266820" cy="32226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4" name="箭头: 上 163">
            <a:extLst>
              <a:ext uri="{FF2B5EF4-FFF2-40B4-BE49-F238E27FC236}">
                <a16:creationId xmlns:a16="http://schemas.microsoft.com/office/drawing/2014/main" id="{39450888-01E7-432A-9ADC-2B26D0672F77}"/>
              </a:ext>
            </a:extLst>
          </p:cNvPr>
          <p:cNvSpPr/>
          <p:nvPr/>
        </p:nvSpPr>
        <p:spPr>
          <a:xfrm>
            <a:off x="3913440" y="2828872"/>
            <a:ext cx="266820" cy="32226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5" name="箭头: 上 164">
            <a:extLst>
              <a:ext uri="{FF2B5EF4-FFF2-40B4-BE49-F238E27FC236}">
                <a16:creationId xmlns:a16="http://schemas.microsoft.com/office/drawing/2014/main" id="{E6C3098E-0659-431B-A763-083D45C0BFD6}"/>
              </a:ext>
            </a:extLst>
          </p:cNvPr>
          <p:cNvSpPr/>
          <p:nvPr/>
        </p:nvSpPr>
        <p:spPr>
          <a:xfrm>
            <a:off x="4431596" y="2828010"/>
            <a:ext cx="266820" cy="32226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6" name="箭头: 上 165">
            <a:extLst>
              <a:ext uri="{FF2B5EF4-FFF2-40B4-BE49-F238E27FC236}">
                <a16:creationId xmlns:a16="http://schemas.microsoft.com/office/drawing/2014/main" id="{6C271773-0027-4158-BE20-4F92CA46986E}"/>
              </a:ext>
            </a:extLst>
          </p:cNvPr>
          <p:cNvSpPr/>
          <p:nvPr/>
        </p:nvSpPr>
        <p:spPr>
          <a:xfrm>
            <a:off x="4923333" y="2828872"/>
            <a:ext cx="266820" cy="32226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7" name="箭头: 上 166">
            <a:extLst>
              <a:ext uri="{FF2B5EF4-FFF2-40B4-BE49-F238E27FC236}">
                <a16:creationId xmlns:a16="http://schemas.microsoft.com/office/drawing/2014/main" id="{4248D461-BF7B-45EC-8444-9A9855082F9F}"/>
              </a:ext>
            </a:extLst>
          </p:cNvPr>
          <p:cNvSpPr/>
          <p:nvPr/>
        </p:nvSpPr>
        <p:spPr>
          <a:xfrm>
            <a:off x="5441489" y="2828010"/>
            <a:ext cx="266820" cy="32226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8" name="箭头: 上 167">
            <a:extLst>
              <a:ext uri="{FF2B5EF4-FFF2-40B4-BE49-F238E27FC236}">
                <a16:creationId xmlns:a16="http://schemas.microsoft.com/office/drawing/2014/main" id="{CAF4A9E5-EB7D-429B-903B-48D6C7B36F84}"/>
              </a:ext>
            </a:extLst>
          </p:cNvPr>
          <p:cNvSpPr/>
          <p:nvPr/>
        </p:nvSpPr>
        <p:spPr>
          <a:xfrm>
            <a:off x="5900012" y="2821438"/>
            <a:ext cx="266820" cy="32226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ADB108B-905D-4794-A6D0-E0443AF2A475}"/>
              </a:ext>
            </a:extLst>
          </p:cNvPr>
          <p:cNvSpPr txBox="1"/>
          <p:nvPr/>
        </p:nvSpPr>
        <p:spPr>
          <a:xfrm>
            <a:off x="6494413" y="28354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下标</a:t>
            </a:r>
          </a:p>
        </p:txBody>
      </p:sp>
      <p:cxnSp>
        <p:nvCxnSpPr>
          <p:cNvPr id="181" name="连接符: 曲线 180">
            <a:extLst>
              <a:ext uri="{FF2B5EF4-FFF2-40B4-BE49-F238E27FC236}">
                <a16:creationId xmlns:a16="http://schemas.microsoft.com/office/drawing/2014/main" id="{0B0C650A-6220-46CC-94E9-7030B2407CE9}"/>
              </a:ext>
            </a:extLst>
          </p:cNvPr>
          <p:cNvCxnSpPr>
            <a:cxnSpLocks/>
            <a:endCxn id="162" idx="2"/>
          </p:cNvCxnSpPr>
          <p:nvPr/>
        </p:nvCxnSpPr>
        <p:spPr>
          <a:xfrm>
            <a:off x="1928880" y="2469746"/>
            <a:ext cx="1150644" cy="664185"/>
          </a:xfrm>
          <a:prstGeom prst="curvedConnector4">
            <a:avLst>
              <a:gd name="adj1" fmla="val -86479"/>
              <a:gd name="adj2" fmla="val 181838"/>
            </a:avLst>
          </a:prstGeom>
          <a:ln w="444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连接符: 曲线 186">
            <a:extLst>
              <a:ext uri="{FF2B5EF4-FFF2-40B4-BE49-F238E27FC236}">
                <a16:creationId xmlns:a16="http://schemas.microsoft.com/office/drawing/2014/main" id="{2D7DA5A4-A99A-4A26-B82F-3CC32541C72B}"/>
              </a:ext>
            </a:extLst>
          </p:cNvPr>
          <p:cNvCxnSpPr>
            <a:cxnSpLocks/>
            <a:stCxn id="149" idx="2"/>
            <a:endCxn id="166" idx="2"/>
          </p:cNvCxnSpPr>
          <p:nvPr/>
        </p:nvCxnSpPr>
        <p:spPr>
          <a:xfrm rot="16200000" flipH="1">
            <a:off x="3623386" y="1717774"/>
            <a:ext cx="419591" cy="2447124"/>
          </a:xfrm>
          <a:prstGeom prst="curvedConnector3">
            <a:avLst>
              <a:gd name="adj1" fmla="val 307356"/>
            </a:avLst>
          </a:prstGeom>
          <a:ln w="444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连接符: 曲线 192">
            <a:extLst>
              <a:ext uri="{FF2B5EF4-FFF2-40B4-BE49-F238E27FC236}">
                <a16:creationId xmlns:a16="http://schemas.microsoft.com/office/drawing/2014/main" id="{91A85EF7-4625-4A47-AEAD-DA8D51777E4F}"/>
              </a:ext>
            </a:extLst>
          </p:cNvPr>
          <p:cNvCxnSpPr>
            <a:cxnSpLocks/>
            <a:endCxn id="162" idx="2"/>
          </p:cNvCxnSpPr>
          <p:nvPr/>
        </p:nvCxnSpPr>
        <p:spPr>
          <a:xfrm rot="5400000">
            <a:off x="2911580" y="2923895"/>
            <a:ext cx="377981" cy="42091"/>
          </a:xfrm>
          <a:prstGeom prst="curvedConnector5">
            <a:avLst>
              <a:gd name="adj1" fmla="val 7371"/>
              <a:gd name="adj2" fmla="val -760065"/>
              <a:gd name="adj3" fmla="val 160479"/>
            </a:avLst>
          </a:prstGeom>
          <a:ln w="444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34449989-D971-4AEB-84CD-43B30033EF05}"/>
              </a:ext>
            </a:extLst>
          </p:cNvPr>
          <p:cNvCxnSpPr>
            <a:cxnSpLocks/>
            <a:stCxn id="151" idx="2"/>
            <a:endCxn id="166" idx="2"/>
          </p:cNvCxnSpPr>
          <p:nvPr/>
        </p:nvCxnSpPr>
        <p:spPr>
          <a:xfrm rot="16200000" flipH="1">
            <a:off x="4114781" y="2209169"/>
            <a:ext cx="419955" cy="1463969"/>
          </a:xfrm>
          <a:prstGeom prst="curvedConnector3">
            <a:avLst>
              <a:gd name="adj1" fmla="val 229180"/>
            </a:avLst>
          </a:prstGeom>
          <a:ln w="444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连接符: 曲线 202">
            <a:extLst>
              <a:ext uri="{FF2B5EF4-FFF2-40B4-BE49-F238E27FC236}">
                <a16:creationId xmlns:a16="http://schemas.microsoft.com/office/drawing/2014/main" id="{E4C6449B-78F0-4092-A3F1-ECED212B9107}"/>
              </a:ext>
            </a:extLst>
          </p:cNvPr>
          <p:cNvCxnSpPr>
            <a:cxnSpLocks/>
            <a:stCxn id="152" idx="2"/>
            <a:endCxn id="164" idx="2"/>
          </p:cNvCxnSpPr>
          <p:nvPr/>
        </p:nvCxnSpPr>
        <p:spPr>
          <a:xfrm rot="5400000">
            <a:off x="3847247" y="2930781"/>
            <a:ext cx="419955" cy="20747"/>
          </a:xfrm>
          <a:prstGeom prst="curvedConnector5">
            <a:avLst>
              <a:gd name="adj1" fmla="val 11631"/>
              <a:gd name="adj2" fmla="val -1644879"/>
              <a:gd name="adj3" fmla="val 142337"/>
            </a:avLst>
          </a:prstGeom>
          <a:ln w="444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连接符: 曲线 204">
            <a:extLst>
              <a:ext uri="{FF2B5EF4-FFF2-40B4-BE49-F238E27FC236}">
                <a16:creationId xmlns:a16="http://schemas.microsoft.com/office/drawing/2014/main" id="{B782F2F9-C4BF-40B0-A2BE-40206459D855}"/>
              </a:ext>
            </a:extLst>
          </p:cNvPr>
          <p:cNvCxnSpPr>
            <a:cxnSpLocks/>
            <a:stCxn id="153" idx="0"/>
            <a:endCxn id="162" idx="2"/>
          </p:cNvCxnSpPr>
          <p:nvPr/>
        </p:nvCxnSpPr>
        <p:spPr>
          <a:xfrm rot="16200000" flipH="1" flipV="1">
            <a:off x="3328596" y="1897509"/>
            <a:ext cx="987349" cy="1485494"/>
          </a:xfrm>
          <a:prstGeom prst="curvedConnector5">
            <a:avLst>
              <a:gd name="adj1" fmla="val -23153"/>
              <a:gd name="adj2" fmla="val 44509"/>
              <a:gd name="adj3" fmla="val 123153"/>
            </a:avLst>
          </a:prstGeom>
          <a:ln w="444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连接符: 曲线 211">
            <a:extLst>
              <a:ext uri="{FF2B5EF4-FFF2-40B4-BE49-F238E27FC236}">
                <a16:creationId xmlns:a16="http://schemas.microsoft.com/office/drawing/2014/main" id="{AF5A5D19-9624-44A3-8855-B77470EACC9E}"/>
              </a:ext>
            </a:extLst>
          </p:cNvPr>
          <p:cNvCxnSpPr>
            <a:cxnSpLocks/>
            <a:endCxn id="166" idx="2"/>
          </p:cNvCxnSpPr>
          <p:nvPr/>
        </p:nvCxnSpPr>
        <p:spPr>
          <a:xfrm rot="5400000">
            <a:off x="4862647" y="2954427"/>
            <a:ext cx="390802" cy="2609"/>
          </a:xfrm>
          <a:prstGeom prst="curvedConnector5">
            <a:avLst>
              <a:gd name="adj1" fmla="val 8769"/>
              <a:gd name="adj2" fmla="val -13775431"/>
              <a:gd name="adj3" fmla="val 158495"/>
            </a:avLst>
          </a:prstGeom>
          <a:ln w="444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连接符: 曲线 214">
            <a:extLst>
              <a:ext uri="{FF2B5EF4-FFF2-40B4-BE49-F238E27FC236}">
                <a16:creationId xmlns:a16="http://schemas.microsoft.com/office/drawing/2014/main" id="{A99F93DB-F30F-4990-939E-30F67A7EF35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975278" y="1294087"/>
            <a:ext cx="665453" cy="2468649"/>
          </a:xfrm>
          <a:prstGeom prst="curvedConnector3">
            <a:avLst>
              <a:gd name="adj1" fmla="val -70898"/>
            </a:avLst>
          </a:prstGeom>
          <a:ln w="444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连接符: 曲线 227">
            <a:extLst>
              <a:ext uri="{FF2B5EF4-FFF2-40B4-BE49-F238E27FC236}">
                <a16:creationId xmlns:a16="http://schemas.microsoft.com/office/drawing/2014/main" id="{59BCE191-99ED-48EF-AD79-6B0695C05E00}"/>
              </a:ext>
            </a:extLst>
          </p:cNvPr>
          <p:cNvCxnSpPr>
            <a:cxnSpLocks/>
            <a:stCxn id="156" idx="2"/>
            <a:endCxn id="168" idx="2"/>
          </p:cNvCxnSpPr>
          <p:nvPr/>
        </p:nvCxnSpPr>
        <p:spPr>
          <a:xfrm rot="16200000" flipH="1">
            <a:off x="5822138" y="2932413"/>
            <a:ext cx="412143" cy="10426"/>
          </a:xfrm>
          <a:prstGeom prst="curvedConnector5">
            <a:avLst>
              <a:gd name="adj1" fmla="val 10904"/>
              <a:gd name="adj2" fmla="val 3572185"/>
              <a:gd name="adj3" fmla="val 155466"/>
            </a:avLst>
          </a:prstGeom>
          <a:ln w="444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B77205CE-EE34-417A-A147-3AE55E526C0B}"/>
              </a:ext>
            </a:extLst>
          </p:cNvPr>
          <p:cNvSpPr txBox="1"/>
          <p:nvPr/>
        </p:nvSpPr>
        <p:spPr>
          <a:xfrm>
            <a:off x="6262738" y="224370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266691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5746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-0.26458 0.2224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11111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21485 0.21852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2" y="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5746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-0.21914 0.22153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64" y="11065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38 0.00463 L -0.06992 0.14352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1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8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5746"/>
                                      </p:to>
                                    </p:animClr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6" presetClass="emph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1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26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-0.12031 0.31227 " pathEditMode="relative" rAng="0" ptsTypes="AA">
                                      <p:cBhvr>
                                        <p:cTn id="38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1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5746"/>
                                      </p:to>
                                    </p:animClr>
                                    <p:set>
                                      <p:cBhvr>
                                        <p:cTn id="39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6" presetClass="emph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6" presetClass="emph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-0.31458 0.21851 " pathEditMode="relative" rAng="0" ptsTypes="AA">
                                      <p:cBhvr>
                                        <p:cTn id="49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29" y="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2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5746"/>
                                      </p:to>
                                    </p:animClr>
                                    <p:set>
                                      <p:cBhvr>
                                        <p:cTn id="50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0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0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6" presetClass="emph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xit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0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1" presetClass="exit" presetSubtype="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1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2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1" presetClass="exit" presetSubtype="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0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6" presetClass="emph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0" presetClass="entr" presetSubtype="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0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8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1" presetClass="exit" presetSubtype="0" fill="hold" grpId="3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0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6" presetClass="emph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5746"/>
                                      </p:to>
                                    </p:animClr>
                                    <p:set>
                                      <p:cBhvr>
                                        <p:cTn id="64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10" presetClass="entr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10" presetClass="entr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0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1" presetClass="exit" presetSubtype="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10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26" presetClass="emph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10" presetClass="entr" presetSubtype="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10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" presetClass="exit" presetSubtype="0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0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0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1" presetClass="exit" presetSubtype="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0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4" fill="hold">
                      <p:stCondLst>
                        <p:cond delay="indefinite"/>
                      </p:stCondLst>
                      <p:childTnLst>
                        <p:par>
                          <p:cTn id="745" fill="hold">
                            <p:stCondLst>
                              <p:cond delay="0"/>
                            </p:stCondLst>
                            <p:childTnLst>
                              <p:par>
                                <p:cTn id="74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7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8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0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1" presetClass="exit" presetSubtype="0" fill="hold" grpId="3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0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26" presetClass="emph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5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6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0" fill="hold">
                      <p:stCondLst>
                        <p:cond delay="indefinite"/>
                      </p:stCondLst>
                      <p:childTnLst>
                        <p:par>
                          <p:cTn id="771" fill="hold">
                            <p:stCondLst>
                              <p:cond delay="0"/>
                            </p:stCondLst>
                            <p:childTnLst>
                              <p:par>
                                <p:cTn id="7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111E-6 L -0.16719 0.21944 " pathEditMode="relative" rAng="0" ptsTypes="AA">
                                      <p:cBhvr>
                                        <p:cTn id="77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9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9" fill="hold">
                      <p:stCondLst>
                        <p:cond delay="indefinite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2" fill="hold">
                      <p:stCondLst>
                        <p:cond delay="indefinite"/>
                      </p:stCondLst>
                      <p:childTnLst>
                        <p:par>
                          <p:cTn id="853" fill="hold">
                            <p:stCondLst>
                              <p:cond delay="0"/>
                            </p:stCondLst>
                            <p:childTnLst>
                              <p:par>
                                <p:cTn id="8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2" fill="hold">
                      <p:stCondLst>
                        <p:cond delay="indefinite"/>
                      </p:stCondLst>
                      <p:childTnLst>
                        <p:par>
                          <p:cTn id="863" fill="hold">
                            <p:stCondLst>
                              <p:cond delay="0"/>
                            </p:stCondLst>
                            <p:childTnLst>
                              <p:par>
                                <p:cTn id="8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2" fill="hold">
                      <p:stCondLst>
                        <p:cond delay="indefinite"/>
                      </p:stCondLst>
                      <p:childTnLst>
                        <p:par>
                          <p:cTn id="873" fill="hold">
                            <p:stCondLst>
                              <p:cond delay="0"/>
                            </p:stCondLst>
                            <p:childTnLst>
                              <p:par>
                                <p:cTn id="8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2" fill="hold">
                      <p:stCondLst>
                        <p:cond delay="indefinite"/>
                      </p:stCondLst>
                      <p:childTnLst>
                        <p:par>
                          <p:cTn id="883" fill="hold">
                            <p:stCondLst>
                              <p:cond delay="0"/>
                            </p:stCondLst>
                            <p:childTnLst>
                              <p:par>
                                <p:cTn id="8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2" fill="hold">
                      <p:stCondLst>
                        <p:cond delay="indefinite"/>
                      </p:stCondLst>
                      <p:childTnLst>
                        <p:par>
                          <p:cTn id="893" fill="hold">
                            <p:stCondLst>
                              <p:cond delay="0"/>
                            </p:stCondLst>
                            <p:childTnLst>
                              <p:par>
                                <p:cTn id="8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8" grpId="0" animBg="1"/>
      <p:bldP spid="37" grpId="0" animBg="1"/>
      <p:bldP spid="4" grpId="0" animBg="1"/>
      <p:bldP spid="5" grpId="0" animBg="1"/>
      <p:bldP spid="6" grpId="0" animBg="1"/>
      <p:bldP spid="6" grpId="1" animBg="1"/>
      <p:bldP spid="6" grpId="2" animBg="1"/>
      <p:bldP spid="7" grpId="0" animBg="1"/>
      <p:bldP spid="7" grpId="1" animBg="1"/>
      <p:bldP spid="9" grpId="0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8" grpId="0" animBg="1"/>
      <p:bldP spid="18" grpId="1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19" grpId="8" animBg="1"/>
      <p:bldP spid="19" grpId="9" animBg="1"/>
      <p:bldP spid="19" grpId="10" animBg="1"/>
      <p:bldP spid="19" grpId="11" animBg="1"/>
      <p:bldP spid="19" grpId="12" animBg="1"/>
      <p:bldP spid="19" grpId="13" animBg="1"/>
      <p:bldP spid="19" grpId="14" animBg="1"/>
      <p:bldP spid="19" grpId="15" animBg="1"/>
      <p:bldP spid="19" grpId="16" animBg="1"/>
      <p:bldP spid="19" grpId="17" animBg="1"/>
      <p:bldP spid="19" grpId="18" animBg="1"/>
      <p:bldP spid="19" grpId="19" animBg="1"/>
      <p:bldP spid="19" grpId="20" animBg="1"/>
      <p:bldP spid="19" grpId="21" animBg="1"/>
      <p:bldP spid="19" grpId="22" animBg="1"/>
      <p:bldP spid="19" grpId="23" animBg="1"/>
      <p:bldP spid="19" grpId="24" animBg="1"/>
      <p:bldP spid="19" grpId="25" animBg="1"/>
      <p:bldP spid="19" grpId="26" animBg="1"/>
      <p:bldP spid="19" grpId="27" animBg="1"/>
      <p:bldP spid="19" grpId="28" animBg="1"/>
      <p:bldP spid="19" grpId="29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  <p:bldP spid="20" grpId="7" animBg="1"/>
      <p:bldP spid="20" grpId="8" animBg="1"/>
      <p:bldP spid="20" grpId="9" animBg="1"/>
      <p:bldP spid="20" grpId="10" animBg="1"/>
      <p:bldP spid="20" grpId="11" animBg="1"/>
      <p:bldP spid="20" grpId="12" animBg="1"/>
      <p:bldP spid="20" grpId="13" animBg="1"/>
      <p:bldP spid="20" grpId="14" animBg="1"/>
      <p:bldP spid="20" grpId="15" animBg="1"/>
      <p:bldP spid="20" grpId="16" animBg="1"/>
      <p:bldP spid="20" grpId="17" animBg="1"/>
      <p:bldP spid="20" grpId="18" animBg="1"/>
      <p:bldP spid="20" grpId="19" animBg="1"/>
      <p:bldP spid="20" grpId="20" animBg="1"/>
      <p:bldP spid="20" grpId="21" animBg="1"/>
      <p:bldP spid="20" grpId="22" animBg="1"/>
      <p:bldP spid="20" grpId="23" animBg="1"/>
      <p:bldP spid="20" grpId="24" animBg="1"/>
      <p:bldP spid="20" grpId="25" animBg="1"/>
      <p:bldP spid="20" grpId="26" animBg="1"/>
      <p:bldP spid="20" grpId="27" animBg="1"/>
      <p:bldP spid="20" grpId="28" animBg="1"/>
      <p:bldP spid="20" grpId="29" animBg="1"/>
      <p:bldP spid="20" grpId="30" animBg="1"/>
      <p:bldP spid="20" grpId="31" animBg="1"/>
      <p:bldP spid="20" grpId="32" animBg="1"/>
      <p:bldP spid="20" grpId="33" animBg="1"/>
      <p:bldP spid="20" grpId="34" animBg="1"/>
      <p:bldP spid="20" grpId="35" animBg="1"/>
      <p:bldP spid="20" grpId="36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21" grpId="10" animBg="1"/>
      <p:bldP spid="21" grpId="11" animBg="1"/>
      <p:bldP spid="21" grpId="12" animBg="1"/>
      <p:bldP spid="21" grpId="13" animBg="1"/>
      <p:bldP spid="21" grpId="14" animBg="1"/>
      <p:bldP spid="21" grpId="15" animBg="1"/>
      <p:bldP spid="21" grpId="16" animBg="1"/>
      <p:bldP spid="21" grpId="17" animBg="1"/>
      <p:bldP spid="21" grpId="18" animBg="1"/>
      <p:bldP spid="21" grpId="19" animBg="1"/>
      <p:bldP spid="21" grpId="20" animBg="1"/>
      <p:bldP spid="21" grpId="21" animBg="1"/>
      <p:bldP spid="21" grpId="22" animBg="1"/>
      <p:bldP spid="21" grpId="23" animBg="1"/>
      <p:bldP spid="21" grpId="24" animBg="1"/>
      <p:bldP spid="21" grpId="25" animBg="1"/>
      <p:bldP spid="21" grpId="26" animBg="1"/>
      <p:bldP spid="21" grpId="27" animBg="1"/>
      <p:bldP spid="21" grpId="28" animBg="1"/>
      <p:bldP spid="21" grpId="29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2" grpId="7" animBg="1"/>
      <p:bldP spid="22" grpId="8" animBg="1"/>
      <p:bldP spid="22" grpId="9" animBg="1"/>
      <p:bldP spid="22" grpId="10" animBg="1"/>
      <p:bldP spid="22" grpId="11" animBg="1"/>
      <p:bldP spid="22" grpId="12" animBg="1"/>
      <p:bldP spid="22" grpId="13" animBg="1"/>
      <p:bldP spid="22" grpId="14" animBg="1"/>
      <p:bldP spid="22" grpId="15" animBg="1"/>
      <p:bldP spid="22" grpId="16" animBg="1"/>
      <p:bldP spid="22" grpId="17" animBg="1"/>
      <p:bldP spid="22" grpId="18" animBg="1"/>
      <p:bldP spid="22" grpId="19" animBg="1"/>
      <p:bldP spid="22" grpId="20" animBg="1"/>
      <p:bldP spid="22" grpId="21" animBg="1"/>
      <p:bldP spid="22" grpId="22" animBg="1"/>
      <p:bldP spid="42" grpId="0" animBg="1"/>
      <p:bldP spid="46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102" grpId="0" animBg="1"/>
      <p:bldP spid="103" grpId="0" animBg="1"/>
      <p:bldP spid="105" grpId="0" animBg="1"/>
      <p:bldP spid="107" grpId="0" animBg="1"/>
      <p:bldP spid="109" grpId="0" animBg="1"/>
      <p:bldP spid="115" grpId="0" animBg="1"/>
      <p:bldP spid="120" grpId="0" animBg="1"/>
      <p:bldP spid="121" grpId="0" animBg="1"/>
      <p:bldP spid="122" grpId="0" animBg="1"/>
      <p:bldP spid="122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6" grpId="2" animBg="1"/>
      <p:bldP spid="136" grpId="3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3" grpId="0" animBg="1"/>
      <p:bldP spid="144" grpId="0" animBg="1"/>
      <p:bldP spid="145" grpId="0" animBg="1"/>
      <p:bldP spid="146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70" grpId="0"/>
      <p:bldP spid="2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CF76E35-15EB-4F4F-A834-679ADF44D327}"/>
              </a:ext>
            </a:extLst>
          </p:cNvPr>
          <p:cNvSpPr/>
          <p:nvPr/>
        </p:nvSpPr>
        <p:spPr>
          <a:xfrm>
            <a:off x="9886464" y="284951"/>
            <a:ext cx="1736080" cy="603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32EB33F-13F4-46C3-879A-2BED21C53F56}"/>
              </a:ext>
            </a:extLst>
          </p:cNvPr>
          <p:cNvSpPr/>
          <p:nvPr/>
        </p:nvSpPr>
        <p:spPr>
          <a:xfrm>
            <a:off x="7942601" y="272196"/>
            <a:ext cx="1736080" cy="603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008757-4076-41B6-8165-987367B9B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71913" cy="412894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EFA6375-FD3F-405B-BC72-11915415EB57}"/>
              </a:ext>
            </a:extLst>
          </p:cNvPr>
          <p:cNvSpPr/>
          <p:nvPr/>
        </p:nvSpPr>
        <p:spPr>
          <a:xfrm>
            <a:off x="788247" y="4806264"/>
            <a:ext cx="3134413" cy="41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ACDDAA-39F0-4DC0-8D7C-075E106F3806}"/>
              </a:ext>
            </a:extLst>
          </p:cNvPr>
          <p:cNvSpPr/>
          <p:nvPr/>
        </p:nvSpPr>
        <p:spPr>
          <a:xfrm>
            <a:off x="788248" y="4806263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C2EFAF0-A77F-4F38-B11D-33BEBA8278A6}"/>
              </a:ext>
            </a:extLst>
          </p:cNvPr>
          <p:cNvSpPr/>
          <p:nvPr/>
        </p:nvSpPr>
        <p:spPr>
          <a:xfrm>
            <a:off x="1137040" y="4806263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634DA0-CC3D-480E-A777-1457CA948C36}"/>
              </a:ext>
            </a:extLst>
          </p:cNvPr>
          <p:cNvSpPr/>
          <p:nvPr/>
        </p:nvSpPr>
        <p:spPr>
          <a:xfrm>
            <a:off x="1485832" y="4806263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188972-3B44-4D47-9518-7456F0E947E8}"/>
              </a:ext>
            </a:extLst>
          </p:cNvPr>
          <p:cNvSpPr/>
          <p:nvPr/>
        </p:nvSpPr>
        <p:spPr>
          <a:xfrm>
            <a:off x="1834624" y="4806263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FE36E5-B4BC-4BA7-86A7-ACE0660A60A9}"/>
              </a:ext>
            </a:extLst>
          </p:cNvPr>
          <p:cNvSpPr/>
          <p:nvPr/>
        </p:nvSpPr>
        <p:spPr>
          <a:xfrm>
            <a:off x="2183416" y="4806263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39B071-A9C7-4B64-902D-30B0745E366A}"/>
              </a:ext>
            </a:extLst>
          </p:cNvPr>
          <p:cNvSpPr/>
          <p:nvPr/>
        </p:nvSpPr>
        <p:spPr>
          <a:xfrm>
            <a:off x="2532208" y="4806263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1A80B7-F4E4-4F63-9CE0-F2DC457CA993}"/>
              </a:ext>
            </a:extLst>
          </p:cNvPr>
          <p:cNvSpPr/>
          <p:nvPr/>
        </p:nvSpPr>
        <p:spPr>
          <a:xfrm>
            <a:off x="2876284" y="4806263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93128C8-0A71-46E7-B278-EF8FFF44E690}"/>
              </a:ext>
            </a:extLst>
          </p:cNvPr>
          <p:cNvSpPr/>
          <p:nvPr/>
        </p:nvSpPr>
        <p:spPr>
          <a:xfrm>
            <a:off x="3225076" y="4806263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49130CC-13CB-4CC3-AE5C-A894D5AEAC93}"/>
              </a:ext>
            </a:extLst>
          </p:cNvPr>
          <p:cNvSpPr/>
          <p:nvPr/>
        </p:nvSpPr>
        <p:spPr>
          <a:xfrm>
            <a:off x="3573868" y="4812550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6BB8C5-5598-4811-B8AE-4722BF4DA93E}"/>
              </a:ext>
            </a:extLst>
          </p:cNvPr>
          <p:cNvSpPr txBox="1"/>
          <p:nvPr/>
        </p:nvSpPr>
        <p:spPr>
          <a:xfrm>
            <a:off x="684431" y="47119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510FBDD-80ED-497B-97A3-FBE4E42C96F8}"/>
              </a:ext>
            </a:extLst>
          </p:cNvPr>
          <p:cNvSpPr txBox="1"/>
          <p:nvPr/>
        </p:nvSpPr>
        <p:spPr>
          <a:xfrm>
            <a:off x="3710313" y="47061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2FB349-91B7-4AF9-B0E1-92D0EE5D0AF0}"/>
              </a:ext>
            </a:extLst>
          </p:cNvPr>
          <p:cNvSpPr/>
          <p:nvPr/>
        </p:nvSpPr>
        <p:spPr>
          <a:xfrm>
            <a:off x="278031" y="959305"/>
            <a:ext cx="7093882" cy="369332"/>
          </a:xfrm>
          <a:prstGeom prst="rect">
            <a:avLst/>
          </a:prstGeom>
          <a:solidFill>
            <a:schemeClr val="accent5">
              <a:alpha val="44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A9190B1-6A44-4A85-AE2E-CF6E00213E0A}"/>
              </a:ext>
            </a:extLst>
          </p:cNvPr>
          <p:cNvSpPr/>
          <p:nvPr/>
        </p:nvSpPr>
        <p:spPr>
          <a:xfrm>
            <a:off x="278031" y="1651552"/>
            <a:ext cx="7093882" cy="369332"/>
          </a:xfrm>
          <a:prstGeom prst="rect">
            <a:avLst/>
          </a:prstGeom>
          <a:solidFill>
            <a:schemeClr val="accent5">
              <a:alpha val="44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5D4D3C3-0EEF-4064-A5A2-F342A0340E10}"/>
              </a:ext>
            </a:extLst>
          </p:cNvPr>
          <p:cNvSpPr/>
          <p:nvPr/>
        </p:nvSpPr>
        <p:spPr>
          <a:xfrm>
            <a:off x="278031" y="2343799"/>
            <a:ext cx="7093882" cy="369332"/>
          </a:xfrm>
          <a:prstGeom prst="rect">
            <a:avLst/>
          </a:prstGeom>
          <a:solidFill>
            <a:schemeClr val="accent5">
              <a:alpha val="44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0331440-3314-4263-B644-37F59A9CE0C0}"/>
              </a:ext>
            </a:extLst>
          </p:cNvPr>
          <p:cNvSpPr/>
          <p:nvPr/>
        </p:nvSpPr>
        <p:spPr>
          <a:xfrm>
            <a:off x="278031" y="2647258"/>
            <a:ext cx="7093882" cy="369332"/>
          </a:xfrm>
          <a:prstGeom prst="rect">
            <a:avLst/>
          </a:prstGeom>
          <a:solidFill>
            <a:schemeClr val="accent5">
              <a:alpha val="44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6B92E42-C8C2-460F-93C0-D02F00315C0A}"/>
              </a:ext>
            </a:extLst>
          </p:cNvPr>
          <p:cNvSpPr txBox="1"/>
          <p:nvPr/>
        </p:nvSpPr>
        <p:spPr>
          <a:xfrm>
            <a:off x="7451388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F9E130-6A75-4362-9F57-CB337BDB4ECE}"/>
              </a:ext>
            </a:extLst>
          </p:cNvPr>
          <p:cNvSpPr/>
          <p:nvPr/>
        </p:nvSpPr>
        <p:spPr>
          <a:xfrm>
            <a:off x="8177194" y="347347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116E175-BC49-428F-8BFC-D0519EC537C7}"/>
              </a:ext>
            </a:extLst>
          </p:cNvPr>
          <p:cNvSpPr/>
          <p:nvPr/>
        </p:nvSpPr>
        <p:spPr>
          <a:xfrm>
            <a:off x="9031829" y="337879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499C9BA-44C9-4E3F-8AF3-BD4E871CA710}"/>
              </a:ext>
            </a:extLst>
          </p:cNvPr>
          <p:cNvSpPr/>
          <p:nvPr/>
        </p:nvSpPr>
        <p:spPr>
          <a:xfrm>
            <a:off x="10093543" y="366728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EF6073C-811D-4EC3-B034-FFAB31272B18}"/>
              </a:ext>
            </a:extLst>
          </p:cNvPr>
          <p:cNvSpPr/>
          <p:nvPr/>
        </p:nvSpPr>
        <p:spPr>
          <a:xfrm>
            <a:off x="10930945" y="388713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F6137FE-3418-44F7-A949-574B552D954A}"/>
              </a:ext>
            </a:extLst>
          </p:cNvPr>
          <p:cNvSpPr/>
          <p:nvPr/>
        </p:nvSpPr>
        <p:spPr>
          <a:xfrm>
            <a:off x="7981196" y="2784306"/>
            <a:ext cx="3740843" cy="1261724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2F63E32-C226-46C7-BFEF-348D908EC7FD}"/>
              </a:ext>
            </a:extLst>
          </p:cNvPr>
          <p:cNvSpPr/>
          <p:nvPr/>
        </p:nvSpPr>
        <p:spPr>
          <a:xfrm>
            <a:off x="6015727" y="4374269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39F46E7-A206-4DB6-93C4-3DD84EDBF7E2}"/>
              </a:ext>
            </a:extLst>
          </p:cNvPr>
          <p:cNvSpPr/>
          <p:nvPr/>
        </p:nvSpPr>
        <p:spPr>
          <a:xfrm>
            <a:off x="7828402" y="5107577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77161C5-8374-4E90-821C-3B44292D0A39}"/>
              </a:ext>
            </a:extLst>
          </p:cNvPr>
          <p:cNvSpPr/>
          <p:nvPr/>
        </p:nvSpPr>
        <p:spPr>
          <a:xfrm>
            <a:off x="6736195" y="4387311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05AA75F-5B3E-4F29-AAFF-1310DDA22C6A}"/>
              </a:ext>
            </a:extLst>
          </p:cNvPr>
          <p:cNvSpPr/>
          <p:nvPr/>
        </p:nvSpPr>
        <p:spPr>
          <a:xfrm>
            <a:off x="7828402" y="4406914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12AE555-9BA4-4043-8299-58403E384CF5}"/>
              </a:ext>
            </a:extLst>
          </p:cNvPr>
          <p:cNvSpPr/>
          <p:nvPr/>
        </p:nvSpPr>
        <p:spPr>
          <a:xfrm>
            <a:off x="11111739" y="2911813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0C9D62F-8A44-46AD-B13D-AC55110C763D}"/>
              </a:ext>
            </a:extLst>
          </p:cNvPr>
          <p:cNvSpPr/>
          <p:nvPr/>
        </p:nvSpPr>
        <p:spPr>
          <a:xfrm>
            <a:off x="6716631" y="5088245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407DF52-3304-42B2-934F-5DD3D14CAAB1}"/>
              </a:ext>
            </a:extLst>
          </p:cNvPr>
          <p:cNvSpPr/>
          <p:nvPr/>
        </p:nvSpPr>
        <p:spPr>
          <a:xfrm>
            <a:off x="8576963" y="4400747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5A75134-E3BB-4E50-9C5D-28C03C2097B6}"/>
              </a:ext>
            </a:extLst>
          </p:cNvPr>
          <p:cNvSpPr/>
          <p:nvPr/>
        </p:nvSpPr>
        <p:spPr>
          <a:xfrm>
            <a:off x="6015727" y="5075470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5B9E22E-6690-4D46-925D-92225896A801}"/>
              </a:ext>
            </a:extLst>
          </p:cNvPr>
          <p:cNvSpPr/>
          <p:nvPr/>
        </p:nvSpPr>
        <p:spPr>
          <a:xfrm>
            <a:off x="10498391" y="3486149"/>
            <a:ext cx="348792" cy="414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686546E-432A-4DB3-89DD-D5B76F59D0DA}"/>
              </a:ext>
            </a:extLst>
          </p:cNvPr>
          <p:cNvSpPr txBox="1"/>
          <p:nvPr/>
        </p:nvSpPr>
        <p:spPr>
          <a:xfrm>
            <a:off x="7915823" y="275284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初始</a:t>
            </a:r>
            <a:endParaRPr lang="en-US" altLang="zh-CN" dirty="0"/>
          </a:p>
          <a:p>
            <a:r>
              <a:rPr lang="zh-CN" altLang="en-US" dirty="0"/>
              <a:t>集合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6F3C629-6057-4BD3-ABA2-41324A1A907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62644" y="5221042"/>
            <a:ext cx="0" cy="40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4D358FC-D80B-4A51-8165-E99B17CD4B48}"/>
              </a:ext>
            </a:extLst>
          </p:cNvPr>
          <p:cNvCxnSpPr/>
          <p:nvPr/>
        </p:nvCxnSpPr>
        <p:spPr>
          <a:xfrm>
            <a:off x="1311436" y="5217169"/>
            <a:ext cx="0" cy="40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297F5C0-FF2B-4B9F-9E3E-F23141F5DF63}"/>
              </a:ext>
            </a:extLst>
          </p:cNvPr>
          <p:cNvCxnSpPr/>
          <p:nvPr/>
        </p:nvCxnSpPr>
        <p:spPr>
          <a:xfrm>
            <a:off x="1697663" y="5227843"/>
            <a:ext cx="0" cy="40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7E58916-31ED-4792-A37F-17965CD3B89C}"/>
              </a:ext>
            </a:extLst>
          </p:cNvPr>
          <p:cNvCxnSpPr/>
          <p:nvPr/>
        </p:nvCxnSpPr>
        <p:spPr>
          <a:xfrm>
            <a:off x="2009020" y="5213776"/>
            <a:ext cx="0" cy="40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DF5293C-D72B-4B43-9835-0C7AA734CC9B}"/>
              </a:ext>
            </a:extLst>
          </p:cNvPr>
          <p:cNvCxnSpPr/>
          <p:nvPr/>
        </p:nvCxnSpPr>
        <p:spPr>
          <a:xfrm>
            <a:off x="2355453" y="5227843"/>
            <a:ext cx="0" cy="40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0959862-AE7B-4406-9966-A9222F4138E8}"/>
              </a:ext>
            </a:extLst>
          </p:cNvPr>
          <p:cNvCxnSpPr/>
          <p:nvPr/>
        </p:nvCxnSpPr>
        <p:spPr>
          <a:xfrm>
            <a:off x="2706604" y="5227843"/>
            <a:ext cx="0" cy="40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74AC643-869B-45DF-976A-1B1222D4147D}"/>
              </a:ext>
            </a:extLst>
          </p:cNvPr>
          <p:cNvCxnSpPr/>
          <p:nvPr/>
        </p:nvCxnSpPr>
        <p:spPr>
          <a:xfrm>
            <a:off x="3050680" y="5227843"/>
            <a:ext cx="0" cy="40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C906395-7248-473B-A20D-FF7971AB48FE}"/>
              </a:ext>
            </a:extLst>
          </p:cNvPr>
          <p:cNvCxnSpPr/>
          <p:nvPr/>
        </p:nvCxnSpPr>
        <p:spPr>
          <a:xfrm>
            <a:off x="3378542" y="5227843"/>
            <a:ext cx="0" cy="40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1183726-8F39-49A6-A204-47781CDC9467}"/>
              </a:ext>
            </a:extLst>
          </p:cNvPr>
          <p:cNvCxnSpPr/>
          <p:nvPr/>
        </p:nvCxnSpPr>
        <p:spPr>
          <a:xfrm>
            <a:off x="3727334" y="5238517"/>
            <a:ext cx="0" cy="40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53874EF3-282F-4E98-875A-9020F3A11D2D}"/>
              </a:ext>
            </a:extLst>
          </p:cNvPr>
          <p:cNvSpPr txBox="1"/>
          <p:nvPr/>
        </p:nvSpPr>
        <p:spPr>
          <a:xfrm>
            <a:off x="855143" y="52693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E5355E7-7647-4442-BA9D-879DE43C6657}"/>
              </a:ext>
            </a:extLst>
          </p:cNvPr>
          <p:cNvSpPr/>
          <p:nvPr/>
        </p:nvSpPr>
        <p:spPr>
          <a:xfrm>
            <a:off x="788247" y="5597955"/>
            <a:ext cx="3134413" cy="41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FB12B19-9477-45B4-913A-C92A36F0CB69}"/>
              </a:ext>
            </a:extLst>
          </p:cNvPr>
          <p:cNvSpPr/>
          <p:nvPr/>
        </p:nvSpPr>
        <p:spPr>
          <a:xfrm>
            <a:off x="799277" y="5597953"/>
            <a:ext cx="348792" cy="41477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8096738-7300-4BA7-B2F6-0DD8985C835D}"/>
              </a:ext>
            </a:extLst>
          </p:cNvPr>
          <p:cNvSpPr/>
          <p:nvPr/>
        </p:nvSpPr>
        <p:spPr>
          <a:xfrm>
            <a:off x="1137040" y="5597954"/>
            <a:ext cx="348792" cy="41477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0FCFADF-0EA7-4009-88ED-DBD53D61BACE}"/>
              </a:ext>
            </a:extLst>
          </p:cNvPr>
          <p:cNvSpPr/>
          <p:nvPr/>
        </p:nvSpPr>
        <p:spPr>
          <a:xfrm>
            <a:off x="1834624" y="5597954"/>
            <a:ext cx="348792" cy="41477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97CCD8F-ACA4-4824-B955-10C99851FDAB}"/>
              </a:ext>
            </a:extLst>
          </p:cNvPr>
          <p:cNvSpPr/>
          <p:nvPr/>
        </p:nvSpPr>
        <p:spPr>
          <a:xfrm>
            <a:off x="2532208" y="5597954"/>
            <a:ext cx="348792" cy="41477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7EB00B3-7AA9-4BC1-8695-D087BB874332}"/>
              </a:ext>
            </a:extLst>
          </p:cNvPr>
          <p:cNvSpPr/>
          <p:nvPr/>
        </p:nvSpPr>
        <p:spPr>
          <a:xfrm>
            <a:off x="3225076" y="5597954"/>
            <a:ext cx="348792" cy="41477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85EA737-C7B6-466B-A507-BD7EFAB8EDB8}"/>
              </a:ext>
            </a:extLst>
          </p:cNvPr>
          <p:cNvSpPr txBox="1"/>
          <p:nvPr/>
        </p:nvSpPr>
        <p:spPr>
          <a:xfrm>
            <a:off x="684431" y="55036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A74C3ED-8E50-490A-B2FA-8CF13CE8360C}"/>
              </a:ext>
            </a:extLst>
          </p:cNvPr>
          <p:cNvSpPr txBox="1"/>
          <p:nvPr/>
        </p:nvSpPr>
        <p:spPr>
          <a:xfrm>
            <a:off x="3710313" y="5507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E1C65CB-38E7-4D87-92F6-AEB53D88D9F2}"/>
              </a:ext>
            </a:extLst>
          </p:cNvPr>
          <p:cNvSpPr/>
          <p:nvPr/>
        </p:nvSpPr>
        <p:spPr>
          <a:xfrm>
            <a:off x="5751540" y="4285527"/>
            <a:ext cx="1603150" cy="25724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20ACB8E-D810-4EEB-9E39-A8F3F7CABDF5}"/>
              </a:ext>
            </a:extLst>
          </p:cNvPr>
          <p:cNvSpPr txBox="1"/>
          <p:nvPr/>
        </p:nvSpPr>
        <p:spPr>
          <a:xfrm>
            <a:off x="-21166" y="482169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数组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FB41D48-BB8E-425C-864C-E061138F57FF}"/>
              </a:ext>
            </a:extLst>
          </p:cNvPr>
          <p:cNvSpPr txBox="1"/>
          <p:nvPr/>
        </p:nvSpPr>
        <p:spPr>
          <a:xfrm>
            <a:off x="-21166" y="6110708"/>
            <a:ext cx="39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中间数组：存储</a:t>
            </a:r>
            <a:r>
              <a:rPr lang="en-US" altLang="zh-CN" dirty="0"/>
              <a:t>P</a:t>
            </a:r>
            <a:r>
              <a:rPr lang="zh-CN" altLang="en-US" dirty="0"/>
              <a:t>数组的祖宗下标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79056A0-BB92-406D-9EC4-E28E50D45EC6}"/>
              </a:ext>
            </a:extLst>
          </p:cNvPr>
          <p:cNvSpPr/>
          <p:nvPr/>
        </p:nvSpPr>
        <p:spPr>
          <a:xfrm>
            <a:off x="7550015" y="4285526"/>
            <a:ext cx="1603150" cy="25724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9260E03-774F-474B-A3DF-FE0C7529CC66}"/>
              </a:ext>
            </a:extLst>
          </p:cNvPr>
          <p:cNvSpPr/>
          <p:nvPr/>
        </p:nvSpPr>
        <p:spPr>
          <a:xfrm>
            <a:off x="4615528" y="4519750"/>
            <a:ext cx="784856" cy="233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496E40BB-F1FE-4F2F-8F44-DCD8240B06C2}"/>
              </a:ext>
            </a:extLst>
          </p:cNvPr>
          <p:cNvSpPr/>
          <p:nvPr/>
        </p:nvSpPr>
        <p:spPr>
          <a:xfrm>
            <a:off x="260808" y="3347479"/>
            <a:ext cx="7093882" cy="7271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273C66DC-1907-43A9-8EF6-4294FE998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22" y="3129547"/>
            <a:ext cx="3371511" cy="979954"/>
          </a:xfrm>
          <a:prstGeom prst="rect">
            <a:avLst/>
          </a:prstGeom>
        </p:spPr>
      </p:pic>
      <p:sp>
        <p:nvSpPr>
          <p:cNvPr id="126" name="文本框 125">
            <a:extLst>
              <a:ext uri="{FF2B5EF4-FFF2-40B4-BE49-F238E27FC236}">
                <a16:creationId xmlns:a16="http://schemas.microsoft.com/office/drawing/2014/main" id="{F8C27CEC-262E-4FF2-9D62-5A252C603885}"/>
              </a:ext>
            </a:extLst>
          </p:cNvPr>
          <p:cNvSpPr txBox="1"/>
          <p:nvPr/>
        </p:nvSpPr>
        <p:spPr>
          <a:xfrm>
            <a:off x="3539655" y="3444651"/>
            <a:ext cx="52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？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8D03DA96-301F-40F5-B3C9-3C5E83AAD0B3}"/>
              </a:ext>
            </a:extLst>
          </p:cNvPr>
          <p:cNvSpPr/>
          <p:nvPr/>
        </p:nvSpPr>
        <p:spPr>
          <a:xfrm>
            <a:off x="4659164" y="6548040"/>
            <a:ext cx="697584" cy="309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P[1]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F14B871-9857-4FC3-A8E1-6D0D0A889BE8}"/>
              </a:ext>
            </a:extLst>
          </p:cNvPr>
          <p:cNvSpPr/>
          <p:nvPr/>
        </p:nvSpPr>
        <p:spPr>
          <a:xfrm>
            <a:off x="799277" y="3857755"/>
            <a:ext cx="1099752" cy="28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E642110-C2CD-4396-99F4-E06AAC945347}"/>
              </a:ext>
            </a:extLst>
          </p:cNvPr>
          <p:cNvSpPr/>
          <p:nvPr/>
        </p:nvSpPr>
        <p:spPr>
          <a:xfrm>
            <a:off x="2398643" y="3867483"/>
            <a:ext cx="1099752" cy="28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8" name="标注: 上箭头 127">
            <a:extLst>
              <a:ext uri="{FF2B5EF4-FFF2-40B4-BE49-F238E27FC236}">
                <a16:creationId xmlns:a16="http://schemas.microsoft.com/office/drawing/2014/main" id="{B2A288A6-F9D7-466D-B98F-A1C3CA2F074D}"/>
              </a:ext>
            </a:extLst>
          </p:cNvPr>
          <p:cNvSpPr/>
          <p:nvPr/>
        </p:nvSpPr>
        <p:spPr>
          <a:xfrm>
            <a:off x="8351590" y="959305"/>
            <a:ext cx="1168330" cy="128374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在同一个集合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D0BEB759-C592-44A8-ADC0-921B176E2F87}"/>
              </a:ext>
            </a:extLst>
          </p:cNvPr>
          <p:cNvSpPr/>
          <p:nvPr/>
        </p:nvSpPr>
        <p:spPr>
          <a:xfrm>
            <a:off x="799277" y="3867483"/>
            <a:ext cx="1099752" cy="28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3F90600-F671-42B6-B72F-A3CBF4894F02}"/>
              </a:ext>
            </a:extLst>
          </p:cNvPr>
          <p:cNvSpPr/>
          <p:nvPr/>
        </p:nvSpPr>
        <p:spPr>
          <a:xfrm>
            <a:off x="2407255" y="3867483"/>
            <a:ext cx="1099752" cy="28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1" name="标注: 上箭头 130">
            <a:extLst>
              <a:ext uri="{FF2B5EF4-FFF2-40B4-BE49-F238E27FC236}">
                <a16:creationId xmlns:a16="http://schemas.microsoft.com/office/drawing/2014/main" id="{9284373E-255F-4B9C-AB27-D55CB57BDA04}"/>
              </a:ext>
            </a:extLst>
          </p:cNvPr>
          <p:cNvSpPr/>
          <p:nvPr/>
        </p:nvSpPr>
        <p:spPr>
          <a:xfrm>
            <a:off x="10117805" y="933277"/>
            <a:ext cx="1168330" cy="128374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不在同一个集合</a:t>
            </a:r>
          </a:p>
        </p:txBody>
      </p:sp>
    </p:spTree>
    <p:extLst>
      <p:ext uri="{BB962C8B-B14F-4D97-AF65-F5344CB8AC3E}">
        <p14:creationId xmlns:p14="http://schemas.microsoft.com/office/powerpoint/2010/main" val="156074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5746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5746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1" animBg="1"/>
      <p:bldP spid="11" grpId="0" animBg="1"/>
      <p:bldP spid="11" grpId="1" animBg="1"/>
      <p:bldP spid="13" grpId="0" animBg="1"/>
      <p:bldP spid="17" grpId="0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2" grpId="7" animBg="1"/>
      <p:bldP spid="22" grpId="8" animBg="1"/>
      <p:bldP spid="22" grpId="9" animBg="1"/>
      <p:bldP spid="22" grpId="10" animBg="1"/>
      <p:bldP spid="22" grpId="11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23" grpId="9" animBg="1"/>
      <p:bldP spid="26" grpId="0" animBg="1"/>
      <p:bldP spid="27" grpId="0" animBg="1"/>
      <p:bldP spid="28" grpId="0" animBg="1"/>
      <p:bldP spid="29" grpId="0" animBg="1"/>
      <p:bldP spid="61" grpId="0" animBg="1"/>
      <p:bldP spid="127" grpId="0" animBg="1"/>
      <p:bldP spid="127" grpId="1" animBg="1"/>
      <p:bldP spid="76" grpId="0" animBg="1"/>
      <p:bldP spid="76" grpId="1" animBg="1"/>
      <p:bldP spid="77" grpId="0" animBg="1"/>
      <p:bldP spid="77" grpId="1" animBg="1"/>
      <p:bldP spid="128" grpId="0" animBg="1"/>
      <p:bldP spid="129" grpId="0" animBg="1"/>
      <p:bldP spid="130" grpId="0" animBg="1"/>
      <p:bldP spid="1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86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971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208</Words>
  <Application>Microsoft Office PowerPoint</Application>
  <PresentationFormat>宽屏</PresentationFormat>
  <Paragraphs>127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 周</dc:creator>
  <cp:lastModifiedBy>文 周</cp:lastModifiedBy>
  <cp:revision>25</cp:revision>
  <dcterms:created xsi:type="dcterms:W3CDTF">2019-10-04T08:37:09Z</dcterms:created>
  <dcterms:modified xsi:type="dcterms:W3CDTF">2019-10-04T14:57:58Z</dcterms:modified>
</cp:coreProperties>
</file>