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41C3F-7CF7-4F7D-819F-6B0EF5D17369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E3F0-8D0B-46FC-83A6-72A86E89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0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E3F0-8D0B-46FC-83A6-72A86E8949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C55E1-2E95-4584-8289-7A8E4835A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EE7B0-1757-4B38-9C97-F59E7571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2880F-EC25-4618-B1B0-30B8AD46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D695B-6ECA-4763-9DFC-0E63542D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7C13F-CA07-42FC-AF98-30C04E98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45C0B-0D17-4B1F-9924-91E083A6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5356D-6CCF-4B3C-90C4-4674A8A9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43186-E37C-475F-A2E9-1D9C4143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1FB8E-8A17-4164-8ED7-EF72740A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9EE9-638F-4B66-804D-90181E16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8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FE6D38-D008-437B-AC03-E59F8F5B9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7AF010-4FD1-4027-81BB-8CBEB67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FD70B-D176-49DF-A28A-E1C02919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72778-879F-4D31-B00C-76143BFA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00FE7-37C5-457C-81A6-6F98DD08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4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8D5B3-B6A2-4C57-B980-927B336E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143EE-348E-4C87-8301-2D8CF8BE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4060F-9198-48EB-851B-2A48251A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0F954-E4B9-445F-BC1B-49149F90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9156-5EA8-4C35-8098-2AA34037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1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63786-D504-4E5B-B1B0-F6B3C33C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BFEC6-15A9-49AB-AC34-A1534823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E7DFE-B5C2-4B37-B6A7-A827F461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D2A69-DE98-441D-A73C-430E2739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97C0C-6435-470A-A94B-F6C2DFAF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4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28AD-9F85-421D-8DC3-14A51382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7479A-A3E5-4C9E-BE9C-08004768F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A3BB6-D5FA-45CA-9405-AD00E442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72424-3FEC-46AB-92A0-88FAAEE0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98F1F-7C5E-4CDD-BB6B-E87E459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A6D85-6B78-49DB-A00D-A890A5CF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5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E3555-8FCA-492E-A841-A3C3B4DB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3E823-89EB-421B-8CE8-94C832F3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5D1B9-B3A0-406A-8F5E-30A9DF8B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23E3E2-B4FC-4EC8-9E78-96D8C3753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AE105B-69A2-48C8-B5D8-6816F4F1D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10B243-8D36-46F0-8D70-0582E1EA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40A33-062A-4CD4-B7A7-502405B5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411C0-C8BD-46F1-93C9-ADCD6378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71BE3-E94F-4605-994D-F6D612CA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39936-4C2C-4809-A534-D8BE8D3F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1024A7-5D1E-45FF-8AB8-86CC7183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69EAF-29C9-4ABA-8860-82FCD854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5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A060E8-2E5C-4316-B351-85A9810D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04C62D-F1B1-49A9-B03E-BE8AC77C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48F19-A522-4E96-9B37-2AA35B7F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819B-27C9-480C-9AA7-828B7E4F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E83F1-E5DA-4FD4-8ED5-2A1919DC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08D05-E50E-4F52-9CE1-87B3D6549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26876-0BC3-434E-8E23-231D91D3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1D7BA-BAB3-4C57-BF10-5DAED677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E358F-000C-4E3B-A065-D80714F6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3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F6F8B-27AD-4A91-B1AF-634D7561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8C1277-FDDD-475E-9D4D-51D448928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CEF94-516A-4E80-B660-FF06D1F38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7C274-93DC-42B4-A3DA-C89A630F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52680-C70D-4DC8-99E1-165A72D3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A3670-66DC-4E4D-8238-0ACBA4D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9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A62C9-9BD1-4CEB-B7D3-6006C0BB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F19E1-CFF1-4538-977F-8C1DDE82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98381-9762-4BC2-9350-9A85CCE7B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5DCE-1AA9-4115-A6CF-F8591A2D8C54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B6787-F499-4464-B628-77004C3B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98A93-F265-4D47-BE59-6F618471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0478-6129-452E-9970-11751451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ouchaowen/Algorithm-animation" TargetMode="External"/><Relationship Id="rId2" Type="http://schemas.openxmlformats.org/officeDocument/2006/relationships/hyperlink" Target="https://zmosquito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wing.com/problem/content/84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92338" y="3805831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1828800" y="1095531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树的重心动画演示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2019-11-3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5475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提示：请结合代码观看动画演示，代码在文末。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2C11D2-DD1F-42E0-9E0E-9398DE6B313C}"/>
              </a:ext>
            </a:extLst>
          </p:cNvPr>
          <p:cNvSpPr txBox="1"/>
          <p:nvPr/>
        </p:nvSpPr>
        <p:spPr>
          <a:xfrm>
            <a:off x="10614324" y="654110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下载：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hlinkClick r:id="rId3"/>
              </a:rPr>
              <a:t>GitHub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39F7639E-59BE-4EB0-ACC3-F884DDAC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"/>
            <a:ext cx="6867944" cy="508491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E9A8BED-7E79-418E-A1E6-A96463BD89D6}"/>
              </a:ext>
            </a:extLst>
          </p:cNvPr>
          <p:cNvSpPr/>
          <p:nvPr/>
        </p:nvSpPr>
        <p:spPr>
          <a:xfrm>
            <a:off x="9323109" y="499621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4257A8F-345E-44F6-ADFA-FAA216D17984}"/>
              </a:ext>
            </a:extLst>
          </p:cNvPr>
          <p:cNvSpPr/>
          <p:nvPr/>
        </p:nvSpPr>
        <p:spPr>
          <a:xfrm>
            <a:off x="7911869" y="1368456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194921-3722-4C37-9CA0-5D2038802CFE}"/>
              </a:ext>
            </a:extLst>
          </p:cNvPr>
          <p:cNvSpPr/>
          <p:nvPr/>
        </p:nvSpPr>
        <p:spPr>
          <a:xfrm>
            <a:off x="9440583" y="1467442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959146-D9BA-4954-9A7E-C53F2C30EC05}"/>
              </a:ext>
            </a:extLst>
          </p:cNvPr>
          <p:cNvSpPr/>
          <p:nvPr/>
        </p:nvSpPr>
        <p:spPr>
          <a:xfrm>
            <a:off x="11087493" y="136845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FE51484-CD6F-42CA-B3A0-8C48DC32AC51}"/>
              </a:ext>
            </a:extLst>
          </p:cNvPr>
          <p:cNvSpPr/>
          <p:nvPr/>
        </p:nvSpPr>
        <p:spPr>
          <a:xfrm>
            <a:off x="6822721" y="214936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762B07-9205-4A87-A659-7294CD3EEAA5}"/>
              </a:ext>
            </a:extLst>
          </p:cNvPr>
          <p:cNvSpPr/>
          <p:nvPr/>
        </p:nvSpPr>
        <p:spPr>
          <a:xfrm>
            <a:off x="8185647" y="2204225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E41B00-E1C1-48B5-A154-3CF7ABC0C0F9}"/>
              </a:ext>
            </a:extLst>
          </p:cNvPr>
          <p:cNvSpPr/>
          <p:nvPr/>
        </p:nvSpPr>
        <p:spPr>
          <a:xfrm>
            <a:off x="9003961" y="2212871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E422BB-9541-41FE-8E0E-C9977BA2A1BD}"/>
              </a:ext>
            </a:extLst>
          </p:cNvPr>
          <p:cNvSpPr/>
          <p:nvPr/>
        </p:nvSpPr>
        <p:spPr>
          <a:xfrm>
            <a:off x="10205301" y="2204225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F4F6057-6FDB-442A-8505-D1B70F0D07D2}"/>
              </a:ext>
            </a:extLst>
          </p:cNvPr>
          <p:cNvSpPr/>
          <p:nvPr/>
        </p:nvSpPr>
        <p:spPr>
          <a:xfrm>
            <a:off x="8652587" y="294601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3C55A1-4D8A-489A-A7E5-E595C074981D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8314183" y="869750"/>
            <a:ext cx="1077952" cy="56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5AD0A3-2158-46E6-AAF3-498927AC5888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7225035" y="1738585"/>
            <a:ext cx="755860" cy="47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157A592-482D-4A94-B2D0-B67943618F5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9558779" y="933254"/>
            <a:ext cx="117474" cy="53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A180030-3781-4A38-9029-8EE919D9FF1B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725423" y="869750"/>
            <a:ext cx="1431096" cy="56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9280A58-1814-45A0-AA0F-E37ADC60B4A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147539" y="1802089"/>
            <a:ext cx="273778" cy="40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A9C216F-257D-4876-9B13-B00612D5D09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H="1">
            <a:off x="9072987" y="1837571"/>
            <a:ext cx="436622" cy="4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2D08F91-6E57-40DB-AAFF-02CE395381D2}"/>
              </a:ext>
            </a:extLst>
          </p:cNvPr>
          <p:cNvCxnSpPr>
            <a:stCxn id="5" idx="5"/>
            <a:endCxn id="10" idx="7"/>
          </p:cNvCxnSpPr>
          <p:nvPr/>
        </p:nvCxnSpPr>
        <p:spPr>
          <a:xfrm>
            <a:off x="9842897" y="1837571"/>
            <a:ext cx="764718" cy="43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27829F-1D99-4136-84AF-0A4EE6F22AC1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8888257" y="2646504"/>
            <a:ext cx="351374" cy="29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00FD9E9-B1AD-46AE-9252-ABE8DBF3CCF6}"/>
              </a:ext>
            </a:extLst>
          </p:cNvPr>
          <p:cNvSpPr/>
          <p:nvPr/>
        </p:nvSpPr>
        <p:spPr>
          <a:xfrm>
            <a:off x="6108605" y="3725159"/>
            <a:ext cx="4499010" cy="312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E916D1-79E4-422E-88AF-9B8F92469B85}"/>
              </a:ext>
            </a:extLst>
          </p:cNvPr>
          <p:cNvSpPr/>
          <p:nvPr/>
        </p:nvSpPr>
        <p:spPr>
          <a:xfrm>
            <a:off x="7041822" y="6217847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9A0808-DB88-434D-AB23-9A3B055401E5}"/>
              </a:ext>
            </a:extLst>
          </p:cNvPr>
          <p:cNvSpPr/>
          <p:nvPr/>
        </p:nvSpPr>
        <p:spPr>
          <a:xfrm>
            <a:off x="7042196" y="6541832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F860B7-BF2B-440C-AC5F-90B7EE813FB3}"/>
              </a:ext>
            </a:extLst>
          </p:cNvPr>
          <p:cNvSpPr/>
          <p:nvPr/>
        </p:nvSpPr>
        <p:spPr>
          <a:xfrm>
            <a:off x="3711076" y="6232396"/>
            <a:ext cx="1272619" cy="509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 = 8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02F00F4-31C1-4F92-A4EA-D406FC60BD45}"/>
              </a:ext>
            </a:extLst>
          </p:cNvPr>
          <p:cNvSpPr/>
          <p:nvPr/>
        </p:nvSpPr>
        <p:spPr>
          <a:xfrm>
            <a:off x="6092525" y="6357131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716460C-CBB0-4439-9A3B-194597B7A87C}"/>
              </a:ext>
            </a:extLst>
          </p:cNvPr>
          <p:cNvSpPr/>
          <p:nvPr/>
        </p:nvSpPr>
        <p:spPr>
          <a:xfrm>
            <a:off x="0" y="31240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3077364-27A8-44A7-9311-B75285624F2C}"/>
              </a:ext>
            </a:extLst>
          </p:cNvPr>
          <p:cNvSpPr/>
          <p:nvPr/>
        </p:nvSpPr>
        <p:spPr>
          <a:xfrm>
            <a:off x="-5207" y="406846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83B529F-7619-48CA-AE15-7BB18ACEB1AC}"/>
              </a:ext>
            </a:extLst>
          </p:cNvPr>
          <p:cNvSpPr/>
          <p:nvPr/>
        </p:nvSpPr>
        <p:spPr>
          <a:xfrm>
            <a:off x="-8245" y="74901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8CE7164-5016-479B-8F11-C865731AE4ED}"/>
              </a:ext>
            </a:extLst>
          </p:cNvPr>
          <p:cNvSpPr/>
          <p:nvPr/>
        </p:nvSpPr>
        <p:spPr>
          <a:xfrm>
            <a:off x="-9686" y="112760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8A915A2-2E2F-40A4-B907-6BD73C844E38}"/>
              </a:ext>
            </a:extLst>
          </p:cNvPr>
          <p:cNvSpPr/>
          <p:nvPr/>
        </p:nvSpPr>
        <p:spPr>
          <a:xfrm>
            <a:off x="0" y="148542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B849C3-6BFE-422C-998D-8E98E5A1242C}"/>
              </a:ext>
            </a:extLst>
          </p:cNvPr>
          <p:cNvSpPr/>
          <p:nvPr/>
        </p:nvSpPr>
        <p:spPr>
          <a:xfrm>
            <a:off x="0" y="184482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63C28B-3235-4125-92BE-17A62CE4C0CD}"/>
              </a:ext>
            </a:extLst>
          </p:cNvPr>
          <p:cNvSpPr/>
          <p:nvPr/>
        </p:nvSpPr>
        <p:spPr>
          <a:xfrm>
            <a:off x="-9686" y="220422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9BA1023-70D4-48C2-97E3-2757103EE459}"/>
              </a:ext>
            </a:extLst>
          </p:cNvPr>
          <p:cNvSpPr/>
          <p:nvPr/>
        </p:nvSpPr>
        <p:spPr>
          <a:xfrm>
            <a:off x="-9686" y="257207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6DF967-3F67-437A-BEE6-1D610D34CDBE}"/>
              </a:ext>
            </a:extLst>
          </p:cNvPr>
          <p:cNvSpPr/>
          <p:nvPr/>
        </p:nvSpPr>
        <p:spPr>
          <a:xfrm>
            <a:off x="-9686" y="295205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16B8B4-2F44-4F89-A61C-874E6664B3E9}"/>
              </a:ext>
            </a:extLst>
          </p:cNvPr>
          <p:cNvSpPr/>
          <p:nvPr/>
        </p:nvSpPr>
        <p:spPr>
          <a:xfrm>
            <a:off x="484" y="3672344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8977CE9-4E7E-41A6-9592-1060D59BE9CD}"/>
              </a:ext>
            </a:extLst>
          </p:cNvPr>
          <p:cNvSpPr/>
          <p:nvPr/>
        </p:nvSpPr>
        <p:spPr>
          <a:xfrm>
            <a:off x="-5694" y="402435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114A84-0ED2-4A84-B555-68F2C8BD9311}"/>
              </a:ext>
            </a:extLst>
          </p:cNvPr>
          <p:cNvSpPr/>
          <p:nvPr/>
        </p:nvSpPr>
        <p:spPr>
          <a:xfrm>
            <a:off x="-8943" y="438540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15AFD94-3935-48D4-A7BD-19710C362836}"/>
              </a:ext>
            </a:extLst>
          </p:cNvPr>
          <p:cNvSpPr/>
          <p:nvPr/>
        </p:nvSpPr>
        <p:spPr>
          <a:xfrm>
            <a:off x="31995" y="5447546"/>
            <a:ext cx="4951700" cy="56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1C59FA6-A0BC-48D5-8CD1-A2312FA527E4}"/>
              </a:ext>
            </a:extLst>
          </p:cNvPr>
          <p:cNvSpPr/>
          <p:nvPr/>
        </p:nvSpPr>
        <p:spPr>
          <a:xfrm>
            <a:off x="3199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2EA8615-F0DC-410B-828A-F76ED62B20BB}"/>
              </a:ext>
            </a:extLst>
          </p:cNvPr>
          <p:cNvSpPr/>
          <p:nvPr/>
        </p:nvSpPr>
        <p:spPr>
          <a:xfrm>
            <a:off x="524136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90F720C-F307-48B3-B172-F54057570272}"/>
              </a:ext>
            </a:extLst>
          </p:cNvPr>
          <p:cNvSpPr/>
          <p:nvPr/>
        </p:nvSpPr>
        <p:spPr>
          <a:xfrm>
            <a:off x="3445445" y="5497448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6C47842-B27F-4D16-A56C-78388D928A36}"/>
              </a:ext>
            </a:extLst>
          </p:cNvPr>
          <p:cNvSpPr/>
          <p:nvPr/>
        </p:nvSpPr>
        <p:spPr>
          <a:xfrm>
            <a:off x="8119774" y="619410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D4E75B3-BA24-41EA-8F6B-ADA49BBFA5DF}"/>
              </a:ext>
            </a:extLst>
          </p:cNvPr>
          <p:cNvSpPr/>
          <p:nvPr/>
        </p:nvSpPr>
        <p:spPr>
          <a:xfrm>
            <a:off x="6102590" y="5508717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04CA041-C02C-495C-93F1-9EF12EAC2DED}"/>
              </a:ext>
            </a:extLst>
          </p:cNvPr>
          <p:cNvSpPr/>
          <p:nvPr/>
        </p:nvSpPr>
        <p:spPr>
          <a:xfrm>
            <a:off x="7051285" y="5358826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8EFDB18-5071-4C54-953E-F4D014D5045E}"/>
              </a:ext>
            </a:extLst>
          </p:cNvPr>
          <p:cNvSpPr/>
          <p:nvPr/>
        </p:nvSpPr>
        <p:spPr>
          <a:xfrm>
            <a:off x="7051659" y="5682811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2707594-CF50-4832-B280-82DBFD31E5C7}"/>
              </a:ext>
            </a:extLst>
          </p:cNvPr>
          <p:cNvSpPr/>
          <p:nvPr/>
        </p:nvSpPr>
        <p:spPr>
          <a:xfrm>
            <a:off x="8119774" y="532194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8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82F3B0D-70DF-4DE5-87FD-A7F6F4BDD3C7}"/>
              </a:ext>
            </a:extLst>
          </p:cNvPr>
          <p:cNvSpPr/>
          <p:nvPr/>
        </p:nvSpPr>
        <p:spPr>
          <a:xfrm>
            <a:off x="6102405" y="4574044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C4E5B62-F9F2-4870-B503-D39B13EE49B1}"/>
              </a:ext>
            </a:extLst>
          </p:cNvPr>
          <p:cNvSpPr/>
          <p:nvPr/>
        </p:nvSpPr>
        <p:spPr>
          <a:xfrm>
            <a:off x="7041448" y="4433253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BBFCE5E-20B0-4D7D-A1CB-EC07E5390D02}"/>
              </a:ext>
            </a:extLst>
          </p:cNvPr>
          <p:cNvSpPr/>
          <p:nvPr/>
        </p:nvSpPr>
        <p:spPr>
          <a:xfrm>
            <a:off x="7041822" y="4757238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616913F-FBB2-4295-9A3D-EC4FF505249E}"/>
              </a:ext>
            </a:extLst>
          </p:cNvPr>
          <p:cNvSpPr/>
          <p:nvPr/>
        </p:nvSpPr>
        <p:spPr>
          <a:xfrm>
            <a:off x="7041448" y="4442986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8</a:t>
            </a:r>
            <a:endParaRPr lang="zh-CN" altLang="en-US" dirty="0"/>
          </a:p>
        </p:txBody>
      </p:sp>
      <p:sp>
        <p:nvSpPr>
          <p:cNvPr id="79" name="流程图: 可选过程 78">
            <a:extLst>
              <a:ext uri="{FF2B5EF4-FFF2-40B4-BE49-F238E27FC236}">
                <a16:creationId xmlns:a16="http://schemas.microsoft.com/office/drawing/2014/main" id="{F73E68D2-6BB3-4041-9697-B0A2CD376EBC}"/>
              </a:ext>
            </a:extLst>
          </p:cNvPr>
          <p:cNvSpPr/>
          <p:nvPr/>
        </p:nvSpPr>
        <p:spPr>
          <a:xfrm>
            <a:off x="9123927" y="5427226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1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EE120C8-8B80-4713-B901-6B2AA93E2907}"/>
              </a:ext>
            </a:extLst>
          </p:cNvPr>
          <p:cNvSpPr/>
          <p:nvPr/>
        </p:nvSpPr>
        <p:spPr>
          <a:xfrm>
            <a:off x="7051285" y="5369432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1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B5D0F6F-2086-4CDA-B2F6-FF380C674B3A}"/>
              </a:ext>
            </a:extLst>
          </p:cNvPr>
          <p:cNvSpPr/>
          <p:nvPr/>
        </p:nvSpPr>
        <p:spPr>
          <a:xfrm>
            <a:off x="7052962" y="5693417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1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5C721CC-2F33-42D7-9AE1-F14E3898CB92}"/>
              </a:ext>
            </a:extLst>
          </p:cNvPr>
          <p:cNvSpPr/>
          <p:nvPr/>
        </p:nvSpPr>
        <p:spPr>
          <a:xfrm>
            <a:off x="8109395" y="532194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58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3" grpId="0" animBg="1"/>
      <p:bldP spid="34" grpId="0" animBg="1"/>
      <p:bldP spid="35" grpId="0" animBg="1"/>
      <p:bldP spid="36" grpId="0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4" grpId="6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2" grpId="0" animBg="1"/>
      <p:bldP spid="53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80" grpId="0" animBg="1"/>
      <p:bldP spid="81" grpId="0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图片 167">
            <a:extLst>
              <a:ext uri="{FF2B5EF4-FFF2-40B4-BE49-F238E27FC236}">
                <a16:creationId xmlns:a16="http://schemas.microsoft.com/office/drawing/2014/main" id="{930847C3-E47B-4D9A-BE3C-B017BFD9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"/>
            <a:ext cx="6867944" cy="5084919"/>
          </a:xfrm>
          <a:prstGeom prst="rect">
            <a:avLst/>
          </a:prstGeom>
        </p:spPr>
      </p:pic>
      <p:sp>
        <p:nvSpPr>
          <p:cNvPr id="169" name="椭圆 168">
            <a:extLst>
              <a:ext uri="{FF2B5EF4-FFF2-40B4-BE49-F238E27FC236}">
                <a16:creationId xmlns:a16="http://schemas.microsoft.com/office/drawing/2014/main" id="{718522BB-9F26-4B1A-BD27-AC3C3F02E7C7}"/>
              </a:ext>
            </a:extLst>
          </p:cNvPr>
          <p:cNvSpPr/>
          <p:nvPr/>
        </p:nvSpPr>
        <p:spPr>
          <a:xfrm>
            <a:off x="9323109" y="499621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B42CFE2C-BC3B-4E26-8A6C-3B8034D54D57}"/>
              </a:ext>
            </a:extLst>
          </p:cNvPr>
          <p:cNvSpPr/>
          <p:nvPr/>
        </p:nvSpPr>
        <p:spPr>
          <a:xfrm>
            <a:off x="7911869" y="1368456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8D136C34-AE65-437A-AB1C-5A8B7F271F05}"/>
              </a:ext>
            </a:extLst>
          </p:cNvPr>
          <p:cNvSpPr/>
          <p:nvPr/>
        </p:nvSpPr>
        <p:spPr>
          <a:xfrm>
            <a:off x="9440583" y="1467442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1F4034E0-7CB5-490B-A846-973F7F243319}"/>
              </a:ext>
            </a:extLst>
          </p:cNvPr>
          <p:cNvSpPr/>
          <p:nvPr/>
        </p:nvSpPr>
        <p:spPr>
          <a:xfrm>
            <a:off x="11087493" y="136845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5EE052C5-F289-4726-99B5-AB0D31BEF3F5}"/>
              </a:ext>
            </a:extLst>
          </p:cNvPr>
          <p:cNvSpPr/>
          <p:nvPr/>
        </p:nvSpPr>
        <p:spPr>
          <a:xfrm>
            <a:off x="6822721" y="2149367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090D6942-3CA5-45DC-A794-31BF2F72015D}"/>
              </a:ext>
            </a:extLst>
          </p:cNvPr>
          <p:cNvSpPr/>
          <p:nvPr/>
        </p:nvSpPr>
        <p:spPr>
          <a:xfrm>
            <a:off x="8185647" y="2204225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CE7BF57C-DF00-4368-9895-1A450B82F37A}"/>
              </a:ext>
            </a:extLst>
          </p:cNvPr>
          <p:cNvSpPr/>
          <p:nvPr/>
        </p:nvSpPr>
        <p:spPr>
          <a:xfrm>
            <a:off x="9003961" y="2212871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073FEC7F-4B90-4C7D-84FE-20DFEA96BF3D}"/>
              </a:ext>
            </a:extLst>
          </p:cNvPr>
          <p:cNvSpPr/>
          <p:nvPr/>
        </p:nvSpPr>
        <p:spPr>
          <a:xfrm>
            <a:off x="10205301" y="2204225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4AB0C53-AB6F-49F1-A087-354F554DF308}"/>
              </a:ext>
            </a:extLst>
          </p:cNvPr>
          <p:cNvSpPr/>
          <p:nvPr/>
        </p:nvSpPr>
        <p:spPr>
          <a:xfrm>
            <a:off x="8652587" y="294601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2FE65BAE-DBC7-4E15-B9D2-83A9BE1113C0}"/>
              </a:ext>
            </a:extLst>
          </p:cNvPr>
          <p:cNvCxnSpPr>
            <a:stCxn id="169" idx="3"/>
            <a:endCxn id="170" idx="7"/>
          </p:cNvCxnSpPr>
          <p:nvPr/>
        </p:nvCxnSpPr>
        <p:spPr>
          <a:xfrm flipH="1">
            <a:off x="8314183" y="869750"/>
            <a:ext cx="1077952" cy="56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3340029-6992-4561-98AD-43D2DA7E1EA7}"/>
              </a:ext>
            </a:extLst>
          </p:cNvPr>
          <p:cNvCxnSpPr>
            <a:stCxn id="170" idx="3"/>
            <a:endCxn id="173" idx="7"/>
          </p:cNvCxnSpPr>
          <p:nvPr/>
        </p:nvCxnSpPr>
        <p:spPr>
          <a:xfrm flipH="1">
            <a:off x="7225035" y="1738585"/>
            <a:ext cx="755860" cy="47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87B83A10-FB5F-453D-9D39-C6CAC25EFA70}"/>
              </a:ext>
            </a:extLst>
          </p:cNvPr>
          <p:cNvCxnSpPr>
            <a:cxnSpLocks/>
            <a:stCxn id="169" idx="4"/>
            <a:endCxn id="171" idx="0"/>
          </p:cNvCxnSpPr>
          <p:nvPr/>
        </p:nvCxnSpPr>
        <p:spPr>
          <a:xfrm>
            <a:off x="9558779" y="933254"/>
            <a:ext cx="117474" cy="53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F64A7801-F928-42F7-9F45-C4F187BD7DEB}"/>
              </a:ext>
            </a:extLst>
          </p:cNvPr>
          <p:cNvCxnSpPr>
            <a:stCxn id="169" idx="5"/>
            <a:endCxn id="172" idx="1"/>
          </p:cNvCxnSpPr>
          <p:nvPr/>
        </p:nvCxnSpPr>
        <p:spPr>
          <a:xfrm>
            <a:off x="9725423" y="869750"/>
            <a:ext cx="1431096" cy="56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F9D70A41-4E2E-49A9-979E-DB75411FDFB3}"/>
              </a:ext>
            </a:extLst>
          </p:cNvPr>
          <p:cNvCxnSpPr>
            <a:stCxn id="170" idx="4"/>
            <a:endCxn id="174" idx="0"/>
          </p:cNvCxnSpPr>
          <p:nvPr/>
        </p:nvCxnSpPr>
        <p:spPr>
          <a:xfrm>
            <a:off x="8147539" y="1802089"/>
            <a:ext cx="273778" cy="40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3A7F4FB-4CEB-44F9-870E-1820682F96AC}"/>
              </a:ext>
            </a:extLst>
          </p:cNvPr>
          <p:cNvCxnSpPr>
            <a:cxnSpLocks/>
            <a:stCxn id="171" idx="3"/>
            <a:endCxn id="175" idx="1"/>
          </p:cNvCxnSpPr>
          <p:nvPr/>
        </p:nvCxnSpPr>
        <p:spPr>
          <a:xfrm flipH="1">
            <a:off x="9072987" y="1837571"/>
            <a:ext cx="436622" cy="4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02ACFA8F-EE78-4A5F-8C04-1D227317616C}"/>
              </a:ext>
            </a:extLst>
          </p:cNvPr>
          <p:cNvCxnSpPr>
            <a:stCxn id="171" idx="5"/>
            <a:endCxn id="176" idx="7"/>
          </p:cNvCxnSpPr>
          <p:nvPr/>
        </p:nvCxnSpPr>
        <p:spPr>
          <a:xfrm>
            <a:off x="9842897" y="1837571"/>
            <a:ext cx="764718" cy="43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1911A506-04B3-45C9-8015-D71E250B067B}"/>
              </a:ext>
            </a:extLst>
          </p:cNvPr>
          <p:cNvCxnSpPr>
            <a:cxnSpLocks/>
            <a:stCxn id="175" idx="4"/>
            <a:endCxn id="177" idx="0"/>
          </p:cNvCxnSpPr>
          <p:nvPr/>
        </p:nvCxnSpPr>
        <p:spPr>
          <a:xfrm flipH="1">
            <a:off x="8888257" y="2646504"/>
            <a:ext cx="351374" cy="29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>
            <a:extLst>
              <a:ext uri="{FF2B5EF4-FFF2-40B4-BE49-F238E27FC236}">
                <a16:creationId xmlns:a16="http://schemas.microsoft.com/office/drawing/2014/main" id="{0547412F-5712-47F8-B23B-CBA4E732BC26}"/>
              </a:ext>
            </a:extLst>
          </p:cNvPr>
          <p:cNvSpPr/>
          <p:nvPr/>
        </p:nvSpPr>
        <p:spPr>
          <a:xfrm>
            <a:off x="6108605" y="3725159"/>
            <a:ext cx="4499010" cy="312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2AC2B79-6FD9-4063-B9BF-A78A75C77D1A}"/>
              </a:ext>
            </a:extLst>
          </p:cNvPr>
          <p:cNvSpPr/>
          <p:nvPr/>
        </p:nvSpPr>
        <p:spPr>
          <a:xfrm>
            <a:off x="7041822" y="6217847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BF06137-B01E-4C43-B829-F17F63E3C6B1}"/>
              </a:ext>
            </a:extLst>
          </p:cNvPr>
          <p:cNvSpPr/>
          <p:nvPr/>
        </p:nvSpPr>
        <p:spPr>
          <a:xfrm>
            <a:off x="7042196" y="6541832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60442EF-D73B-4A61-AA92-DBCAFBC189D5}"/>
              </a:ext>
            </a:extLst>
          </p:cNvPr>
          <p:cNvSpPr/>
          <p:nvPr/>
        </p:nvSpPr>
        <p:spPr>
          <a:xfrm>
            <a:off x="3711076" y="6232396"/>
            <a:ext cx="1272619" cy="509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 = 8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02BC31BB-040E-40F6-90AB-365CB7F451F3}"/>
              </a:ext>
            </a:extLst>
          </p:cNvPr>
          <p:cNvSpPr/>
          <p:nvPr/>
        </p:nvSpPr>
        <p:spPr>
          <a:xfrm>
            <a:off x="6092525" y="6357131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E14C490-1196-4220-B83F-CA79F3BA07CC}"/>
              </a:ext>
            </a:extLst>
          </p:cNvPr>
          <p:cNvSpPr/>
          <p:nvPr/>
        </p:nvSpPr>
        <p:spPr>
          <a:xfrm>
            <a:off x="0" y="31240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42AD634-0828-43EF-8F1D-F592BD0956BF}"/>
              </a:ext>
            </a:extLst>
          </p:cNvPr>
          <p:cNvSpPr/>
          <p:nvPr/>
        </p:nvSpPr>
        <p:spPr>
          <a:xfrm>
            <a:off x="-5207" y="406846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D1E4267-C6CA-4F24-B316-5C111F15458C}"/>
              </a:ext>
            </a:extLst>
          </p:cNvPr>
          <p:cNvSpPr/>
          <p:nvPr/>
        </p:nvSpPr>
        <p:spPr>
          <a:xfrm>
            <a:off x="-8245" y="74901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8086262-B0AC-459A-83D5-D38EA45446AC}"/>
              </a:ext>
            </a:extLst>
          </p:cNvPr>
          <p:cNvSpPr/>
          <p:nvPr/>
        </p:nvSpPr>
        <p:spPr>
          <a:xfrm>
            <a:off x="-9686" y="112760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1A25F859-DCFC-453C-B44D-071A4B9BD4B5}"/>
              </a:ext>
            </a:extLst>
          </p:cNvPr>
          <p:cNvSpPr/>
          <p:nvPr/>
        </p:nvSpPr>
        <p:spPr>
          <a:xfrm>
            <a:off x="0" y="148542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15E4BB2-8931-451C-9899-DD3FB3614828}"/>
              </a:ext>
            </a:extLst>
          </p:cNvPr>
          <p:cNvSpPr/>
          <p:nvPr/>
        </p:nvSpPr>
        <p:spPr>
          <a:xfrm>
            <a:off x="0" y="184482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6606EE27-2A03-4B70-A018-7CD6B89DE810}"/>
              </a:ext>
            </a:extLst>
          </p:cNvPr>
          <p:cNvSpPr/>
          <p:nvPr/>
        </p:nvSpPr>
        <p:spPr>
          <a:xfrm>
            <a:off x="-9686" y="220422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A661FFB-26EB-4294-B878-966E87B17706}"/>
              </a:ext>
            </a:extLst>
          </p:cNvPr>
          <p:cNvSpPr/>
          <p:nvPr/>
        </p:nvSpPr>
        <p:spPr>
          <a:xfrm>
            <a:off x="-9686" y="257207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5FE94A98-C549-4D8F-A686-D482EA47DAD2}"/>
              </a:ext>
            </a:extLst>
          </p:cNvPr>
          <p:cNvSpPr/>
          <p:nvPr/>
        </p:nvSpPr>
        <p:spPr>
          <a:xfrm>
            <a:off x="-9686" y="295205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E006F7EF-5819-406F-82F5-4CFF2CDDDB3C}"/>
              </a:ext>
            </a:extLst>
          </p:cNvPr>
          <p:cNvSpPr/>
          <p:nvPr/>
        </p:nvSpPr>
        <p:spPr>
          <a:xfrm>
            <a:off x="484" y="3672344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0AF515F-F063-45E2-A50E-86B17E7ABED9}"/>
              </a:ext>
            </a:extLst>
          </p:cNvPr>
          <p:cNvSpPr/>
          <p:nvPr/>
        </p:nvSpPr>
        <p:spPr>
          <a:xfrm>
            <a:off x="-5694" y="402435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6878BED5-4453-46E4-8926-9399ED9B366C}"/>
              </a:ext>
            </a:extLst>
          </p:cNvPr>
          <p:cNvSpPr/>
          <p:nvPr/>
        </p:nvSpPr>
        <p:spPr>
          <a:xfrm>
            <a:off x="-8943" y="438540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0F9F778F-CDFA-4AC7-833E-C043A8DC1C0D}"/>
              </a:ext>
            </a:extLst>
          </p:cNvPr>
          <p:cNvSpPr/>
          <p:nvPr/>
        </p:nvSpPr>
        <p:spPr>
          <a:xfrm>
            <a:off x="31995" y="5447546"/>
            <a:ext cx="4951700" cy="56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CA13172-9080-4D29-9609-DBC4DA55A367}"/>
              </a:ext>
            </a:extLst>
          </p:cNvPr>
          <p:cNvSpPr/>
          <p:nvPr/>
        </p:nvSpPr>
        <p:spPr>
          <a:xfrm>
            <a:off x="3199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71977890-600F-47B3-A666-74763CBEB8BE}"/>
              </a:ext>
            </a:extLst>
          </p:cNvPr>
          <p:cNvSpPr/>
          <p:nvPr/>
        </p:nvSpPr>
        <p:spPr>
          <a:xfrm>
            <a:off x="524136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A23F0D56-FD93-45DA-8045-BF9300093B52}"/>
              </a:ext>
            </a:extLst>
          </p:cNvPr>
          <p:cNvSpPr/>
          <p:nvPr/>
        </p:nvSpPr>
        <p:spPr>
          <a:xfrm>
            <a:off x="197872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3AC9D524-8A24-4A11-B1A4-09AD72BAE80D}"/>
              </a:ext>
            </a:extLst>
          </p:cNvPr>
          <p:cNvSpPr/>
          <p:nvPr/>
        </p:nvSpPr>
        <p:spPr>
          <a:xfrm>
            <a:off x="3445445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4ED36B5F-B247-4B91-8096-B1F027CB54EE}"/>
              </a:ext>
            </a:extLst>
          </p:cNvPr>
          <p:cNvSpPr/>
          <p:nvPr/>
        </p:nvSpPr>
        <p:spPr>
          <a:xfrm>
            <a:off x="8119774" y="619410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732631CA-7524-47FD-A598-24CC2A336AA8}"/>
              </a:ext>
            </a:extLst>
          </p:cNvPr>
          <p:cNvSpPr/>
          <p:nvPr/>
        </p:nvSpPr>
        <p:spPr>
          <a:xfrm>
            <a:off x="6102590" y="5508717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FD12A247-E16B-4836-91D5-51278DBC96FB}"/>
              </a:ext>
            </a:extLst>
          </p:cNvPr>
          <p:cNvSpPr/>
          <p:nvPr/>
        </p:nvSpPr>
        <p:spPr>
          <a:xfrm>
            <a:off x="8119774" y="532194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8</a:t>
            </a:r>
            <a:endParaRPr lang="zh-CN" altLang="en-US" dirty="0"/>
          </a:p>
        </p:txBody>
      </p:sp>
      <p:sp>
        <p:nvSpPr>
          <p:cNvPr id="222" name="流程图: 可选过程 221">
            <a:extLst>
              <a:ext uri="{FF2B5EF4-FFF2-40B4-BE49-F238E27FC236}">
                <a16:creationId xmlns:a16="http://schemas.microsoft.com/office/drawing/2014/main" id="{940E6D9B-67F8-4191-B2F5-BD80E8FE95D2}"/>
              </a:ext>
            </a:extLst>
          </p:cNvPr>
          <p:cNvSpPr/>
          <p:nvPr/>
        </p:nvSpPr>
        <p:spPr>
          <a:xfrm>
            <a:off x="9123927" y="5427226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1</a:t>
            </a:r>
            <a:endParaRPr lang="zh-CN" alt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2A3693FC-54AD-4580-945D-2EDB3BC9A766}"/>
              </a:ext>
            </a:extLst>
          </p:cNvPr>
          <p:cNvSpPr/>
          <p:nvPr/>
        </p:nvSpPr>
        <p:spPr>
          <a:xfrm>
            <a:off x="7044757" y="5349090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1</a:t>
            </a:r>
            <a:endParaRPr lang="zh-CN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33490581-E890-4A53-84E8-5BBF1B0DC640}"/>
              </a:ext>
            </a:extLst>
          </p:cNvPr>
          <p:cNvSpPr/>
          <p:nvPr/>
        </p:nvSpPr>
        <p:spPr>
          <a:xfrm>
            <a:off x="7041125" y="5683066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1</a:t>
            </a:r>
            <a:endParaRPr lang="zh-CN" altLang="en-US" dirty="0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3EAF66DB-B8DA-47CB-9633-83BA4AB206A7}"/>
              </a:ext>
            </a:extLst>
          </p:cNvPr>
          <p:cNvSpPr/>
          <p:nvPr/>
        </p:nvSpPr>
        <p:spPr>
          <a:xfrm>
            <a:off x="8109395" y="532194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5</a:t>
            </a:r>
            <a:endParaRPr lang="zh-CN" altLang="en-US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8CBDCF8-B0A9-4955-BE0A-D47A7B0658D0}"/>
              </a:ext>
            </a:extLst>
          </p:cNvPr>
          <p:cNvSpPr/>
          <p:nvPr/>
        </p:nvSpPr>
        <p:spPr>
          <a:xfrm>
            <a:off x="6102590" y="4645494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0E9DC50-38FF-4E89-95BE-603FC7FDC2FB}"/>
              </a:ext>
            </a:extLst>
          </p:cNvPr>
          <p:cNvSpPr/>
          <p:nvPr/>
        </p:nvSpPr>
        <p:spPr>
          <a:xfrm>
            <a:off x="7041822" y="4498966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617E1C42-D05D-44A4-B34D-9684E6C84F7E}"/>
              </a:ext>
            </a:extLst>
          </p:cNvPr>
          <p:cNvSpPr/>
          <p:nvPr/>
        </p:nvSpPr>
        <p:spPr>
          <a:xfrm>
            <a:off x="7042196" y="4822951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34A341F0-15FF-4531-A562-3B357E11B452}"/>
              </a:ext>
            </a:extLst>
          </p:cNvPr>
          <p:cNvSpPr/>
          <p:nvPr/>
        </p:nvSpPr>
        <p:spPr>
          <a:xfrm>
            <a:off x="7035205" y="4491511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8</a:t>
            </a:r>
            <a:endParaRPr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3031CAD-A8CA-43F4-BD5E-4144893AD930}"/>
              </a:ext>
            </a:extLst>
          </p:cNvPr>
          <p:cNvSpPr/>
          <p:nvPr/>
        </p:nvSpPr>
        <p:spPr>
          <a:xfrm>
            <a:off x="7046315" y="5671198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2</a:t>
            </a:r>
            <a:endParaRPr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1239896-CFE1-4465-BFEF-ED037F18A335}"/>
              </a:ext>
            </a:extLst>
          </p:cNvPr>
          <p:cNvSpPr/>
          <p:nvPr/>
        </p:nvSpPr>
        <p:spPr>
          <a:xfrm>
            <a:off x="7053829" y="5343919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6</a:t>
            </a:r>
            <a:endParaRPr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E16B9B4D-BC0D-4B66-AB5F-48F1A85D39AB}"/>
              </a:ext>
            </a:extLst>
          </p:cNvPr>
          <p:cNvSpPr/>
          <p:nvPr/>
        </p:nvSpPr>
        <p:spPr>
          <a:xfrm>
            <a:off x="3711076" y="6237236"/>
            <a:ext cx="1272619" cy="509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 = 6</a:t>
            </a:r>
            <a:endParaRPr lang="zh-CN" altLang="en-US" dirty="0"/>
          </a:p>
        </p:txBody>
      </p:sp>
      <p:sp>
        <p:nvSpPr>
          <p:cNvPr id="236" name="流程图: 可选过程 235">
            <a:extLst>
              <a:ext uri="{FF2B5EF4-FFF2-40B4-BE49-F238E27FC236}">
                <a16:creationId xmlns:a16="http://schemas.microsoft.com/office/drawing/2014/main" id="{AC2DEA3B-BD2C-4A13-A0C0-7159D4D9CA40}"/>
              </a:ext>
            </a:extLst>
          </p:cNvPr>
          <p:cNvSpPr/>
          <p:nvPr/>
        </p:nvSpPr>
        <p:spPr>
          <a:xfrm>
            <a:off x="9133932" y="6299877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3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BE918FFD-EF8D-42F1-920F-F3BD1A7DAC18}"/>
              </a:ext>
            </a:extLst>
          </p:cNvPr>
          <p:cNvSpPr/>
          <p:nvPr/>
        </p:nvSpPr>
        <p:spPr>
          <a:xfrm>
            <a:off x="7051285" y="6208368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3</a:t>
            </a:r>
            <a:endParaRPr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B79BB74-5D3D-46E6-BA9A-96CA5DE462CE}"/>
              </a:ext>
            </a:extLst>
          </p:cNvPr>
          <p:cNvSpPr/>
          <p:nvPr/>
        </p:nvSpPr>
        <p:spPr>
          <a:xfrm>
            <a:off x="7051285" y="6541832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3</a:t>
            </a:r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B52759E2-E5C7-45E5-A99B-902310B4C617}"/>
              </a:ext>
            </a:extLst>
          </p:cNvPr>
          <p:cNvSpPr/>
          <p:nvPr/>
        </p:nvSpPr>
        <p:spPr>
          <a:xfrm>
            <a:off x="8119555" y="619410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3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50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20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50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1" dur="20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3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5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4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0" grpId="1" animBg="1"/>
      <p:bldP spid="173" grpId="1" animBg="1"/>
      <p:bldP spid="173" grpId="2" animBg="1"/>
      <p:bldP spid="174" grpId="0" animBg="1"/>
      <p:bldP spid="174" grpId="1" animBg="1"/>
      <p:bldP spid="189" grpId="0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4" grpId="2" animBg="1"/>
      <p:bldP spid="194" grpId="3" animBg="1"/>
      <p:bldP spid="194" grpId="4" animBg="1"/>
      <p:bldP spid="194" grpId="5" animBg="1"/>
      <p:bldP spid="195" grpId="0" animBg="1"/>
      <p:bldP spid="195" grpId="1" animBg="1"/>
      <p:bldP spid="196" grpId="0" animBg="1"/>
      <p:bldP spid="196" grpId="1" animBg="1"/>
      <p:bldP spid="197" grpId="1" animBg="1"/>
      <p:bldP spid="197" grpId="2" animBg="1"/>
      <p:bldP spid="197" grpId="3" animBg="1"/>
      <p:bldP spid="197" grpId="4" animBg="1"/>
      <p:bldP spid="197" grpId="5" animBg="1"/>
      <p:bldP spid="198" grpId="0" animBg="1"/>
      <p:bldP spid="198" grpId="1" animBg="1"/>
      <p:bldP spid="198" grpId="2" animBg="1"/>
      <p:bldP spid="198" grpId="3" animBg="1"/>
      <p:bldP spid="199" grpId="0" animBg="1"/>
      <p:bldP spid="199" grpId="1" animBg="1"/>
      <p:bldP spid="199" grpId="2" animBg="1"/>
      <p:bldP spid="199" grpId="3" animBg="1"/>
      <p:bldP spid="200" grpId="0" animBg="1"/>
      <p:bldP spid="200" grpId="1" animBg="1"/>
      <p:bldP spid="200" grpId="2" animBg="1"/>
      <p:bldP spid="200" grpId="3" animBg="1"/>
      <p:bldP spid="201" grpId="0" animBg="1"/>
      <p:bldP spid="201" grpId="1" animBg="1"/>
      <p:bldP spid="201" grpId="2" animBg="1"/>
      <p:bldP spid="201" grpId="3" animBg="1"/>
      <p:bldP spid="202" grpId="0" animBg="1"/>
      <p:bldP spid="202" grpId="1" animBg="1"/>
      <p:bldP spid="202" grpId="2" animBg="1"/>
      <p:bldP spid="202" grpId="3" animBg="1"/>
      <p:bldP spid="208" grpId="0" animBg="1"/>
      <p:bldP spid="214" grpId="0" animBg="1"/>
      <p:bldP spid="217" grpId="0" animBg="1"/>
      <p:bldP spid="222" grpId="0" animBg="1"/>
      <p:bldP spid="222" grpId="1" animBg="1"/>
      <p:bldP spid="223" grpId="0" animBg="1"/>
      <p:bldP spid="223" grpId="1" animBg="1"/>
      <p:bldP spid="224" grpId="0" animBg="1"/>
      <p:bldP spid="225" grpId="0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30" grpId="0" animBg="1"/>
      <p:bldP spid="230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6" grpId="0" animBg="1"/>
      <p:bldP spid="237" grpId="0" animBg="1"/>
      <p:bldP spid="238" grpId="0" animBg="1"/>
      <p:bldP spid="2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0BBCBA-239B-4C29-88E4-4970FF55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1"/>
            <a:ext cx="6867944" cy="508491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3D84D86-84E3-4249-9E47-7EFDD5EBB226}"/>
              </a:ext>
            </a:extLst>
          </p:cNvPr>
          <p:cNvSpPr/>
          <p:nvPr/>
        </p:nvSpPr>
        <p:spPr>
          <a:xfrm>
            <a:off x="9323109" y="499621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661A423-2B87-4E49-A650-99E4D6BC59E3}"/>
              </a:ext>
            </a:extLst>
          </p:cNvPr>
          <p:cNvSpPr/>
          <p:nvPr/>
        </p:nvSpPr>
        <p:spPr>
          <a:xfrm>
            <a:off x="7911869" y="1368456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8D79D-491B-49B3-BAA6-9CA5741D740F}"/>
              </a:ext>
            </a:extLst>
          </p:cNvPr>
          <p:cNvSpPr/>
          <p:nvPr/>
        </p:nvSpPr>
        <p:spPr>
          <a:xfrm>
            <a:off x="9440583" y="1467442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D0AB4BF-4611-4C79-80B7-AE2AB20E731B}"/>
              </a:ext>
            </a:extLst>
          </p:cNvPr>
          <p:cNvSpPr/>
          <p:nvPr/>
        </p:nvSpPr>
        <p:spPr>
          <a:xfrm>
            <a:off x="11087493" y="136845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09104A-BFC6-4C80-919F-905B3ABD2C3F}"/>
              </a:ext>
            </a:extLst>
          </p:cNvPr>
          <p:cNvSpPr/>
          <p:nvPr/>
        </p:nvSpPr>
        <p:spPr>
          <a:xfrm>
            <a:off x="6822721" y="2149367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5AB36F-6F3F-4D8D-B199-3788B17AF82A}"/>
              </a:ext>
            </a:extLst>
          </p:cNvPr>
          <p:cNvSpPr/>
          <p:nvPr/>
        </p:nvSpPr>
        <p:spPr>
          <a:xfrm>
            <a:off x="8185647" y="2204225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458843-6B1A-44A6-A610-5EF1E22F2779}"/>
              </a:ext>
            </a:extLst>
          </p:cNvPr>
          <p:cNvSpPr/>
          <p:nvPr/>
        </p:nvSpPr>
        <p:spPr>
          <a:xfrm>
            <a:off x="9003961" y="2212871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296B93-5F8C-4AFC-8DC2-E36FDAA18360}"/>
              </a:ext>
            </a:extLst>
          </p:cNvPr>
          <p:cNvSpPr/>
          <p:nvPr/>
        </p:nvSpPr>
        <p:spPr>
          <a:xfrm>
            <a:off x="10205301" y="2204225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B18329B-94A4-4B62-9EEB-AF948942C9F5}"/>
              </a:ext>
            </a:extLst>
          </p:cNvPr>
          <p:cNvSpPr/>
          <p:nvPr/>
        </p:nvSpPr>
        <p:spPr>
          <a:xfrm>
            <a:off x="8652587" y="294601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DF532A3-C505-4D2C-AF7F-D7A75EB8B901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8314183" y="869750"/>
            <a:ext cx="1077952" cy="56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1EEE28D-BF31-44FD-BC00-6FB008FDE2E7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7225035" y="1738585"/>
            <a:ext cx="755860" cy="47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222467B-5EBF-402B-A5CB-5DCEC01E196A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9558779" y="933254"/>
            <a:ext cx="117474" cy="53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4DF603-A38E-4999-B5BE-DAB5BA528B5F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725423" y="869750"/>
            <a:ext cx="1431096" cy="56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568E8B3-263F-441F-9778-CE1B984D082D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147539" y="1802089"/>
            <a:ext cx="273778" cy="40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D7D43A-7951-4826-9F42-BD40D540854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H="1">
            <a:off x="9072987" y="1837571"/>
            <a:ext cx="436622" cy="4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6F64B30-0325-41F6-AA00-C0D4BAA6A304}"/>
              </a:ext>
            </a:extLst>
          </p:cNvPr>
          <p:cNvCxnSpPr>
            <a:stCxn id="5" idx="5"/>
            <a:endCxn id="10" idx="7"/>
          </p:cNvCxnSpPr>
          <p:nvPr/>
        </p:nvCxnSpPr>
        <p:spPr>
          <a:xfrm>
            <a:off x="9842897" y="1837571"/>
            <a:ext cx="764718" cy="43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0327487-5D38-481B-B2B0-D1571C513BD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8888257" y="2646504"/>
            <a:ext cx="351374" cy="29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C61F7E0-A90B-452F-A564-4FCA72CC5196}"/>
              </a:ext>
            </a:extLst>
          </p:cNvPr>
          <p:cNvSpPr/>
          <p:nvPr/>
        </p:nvSpPr>
        <p:spPr>
          <a:xfrm>
            <a:off x="6108605" y="3725159"/>
            <a:ext cx="4499010" cy="312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7BA162-A92C-4BA0-8022-D6CD77F90B38}"/>
              </a:ext>
            </a:extLst>
          </p:cNvPr>
          <p:cNvSpPr/>
          <p:nvPr/>
        </p:nvSpPr>
        <p:spPr>
          <a:xfrm>
            <a:off x="7041822" y="6217847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29069A-A793-4F61-933F-E160919250B9}"/>
              </a:ext>
            </a:extLst>
          </p:cNvPr>
          <p:cNvSpPr/>
          <p:nvPr/>
        </p:nvSpPr>
        <p:spPr>
          <a:xfrm>
            <a:off x="7042196" y="6541832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52FA87-6AB2-4DA4-AD05-189F4C69C72E}"/>
              </a:ext>
            </a:extLst>
          </p:cNvPr>
          <p:cNvSpPr/>
          <p:nvPr/>
        </p:nvSpPr>
        <p:spPr>
          <a:xfrm>
            <a:off x="3711076" y="6232396"/>
            <a:ext cx="1272619" cy="509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 = 6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F12F53-4819-4A8D-92B0-E684743D6438}"/>
              </a:ext>
            </a:extLst>
          </p:cNvPr>
          <p:cNvSpPr/>
          <p:nvPr/>
        </p:nvSpPr>
        <p:spPr>
          <a:xfrm>
            <a:off x="6092525" y="6357131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40632C-5C45-40E7-85D6-D34B706807C8}"/>
              </a:ext>
            </a:extLst>
          </p:cNvPr>
          <p:cNvSpPr/>
          <p:nvPr/>
        </p:nvSpPr>
        <p:spPr>
          <a:xfrm>
            <a:off x="0" y="31240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74CC80-F84B-49EA-A391-53E6D9D0004B}"/>
              </a:ext>
            </a:extLst>
          </p:cNvPr>
          <p:cNvSpPr/>
          <p:nvPr/>
        </p:nvSpPr>
        <p:spPr>
          <a:xfrm>
            <a:off x="-5207" y="406846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5E190C-3837-4DE9-B73A-892DBAC656E8}"/>
              </a:ext>
            </a:extLst>
          </p:cNvPr>
          <p:cNvSpPr/>
          <p:nvPr/>
        </p:nvSpPr>
        <p:spPr>
          <a:xfrm>
            <a:off x="-8245" y="74901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30ED62-98A5-4419-961D-47D1D28FEA8D}"/>
              </a:ext>
            </a:extLst>
          </p:cNvPr>
          <p:cNvSpPr/>
          <p:nvPr/>
        </p:nvSpPr>
        <p:spPr>
          <a:xfrm>
            <a:off x="-9686" y="112760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3AA4FFE-1039-4EA1-A6F4-2DBBAEC2E307}"/>
              </a:ext>
            </a:extLst>
          </p:cNvPr>
          <p:cNvSpPr/>
          <p:nvPr/>
        </p:nvSpPr>
        <p:spPr>
          <a:xfrm>
            <a:off x="0" y="148542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A7CEB8-B805-4E83-801F-F85F0C64C7CB}"/>
              </a:ext>
            </a:extLst>
          </p:cNvPr>
          <p:cNvSpPr/>
          <p:nvPr/>
        </p:nvSpPr>
        <p:spPr>
          <a:xfrm>
            <a:off x="0" y="184482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24FD1B-8A59-40E7-AC91-5991868AAE26}"/>
              </a:ext>
            </a:extLst>
          </p:cNvPr>
          <p:cNvSpPr/>
          <p:nvPr/>
        </p:nvSpPr>
        <p:spPr>
          <a:xfrm>
            <a:off x="-9686" y="220422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D53170-B93A-447E-9D46-C2DCBB9227B7}"/>
              </a:ext>
            </a:extLst>
          </p:cNvPr>
          <p:cNvSpPr/>
          <p:nvPr/>
        </p:nvSpPr>
        <p:spPr>
          <a:xfrm>
            <a:off x="-9686" y="257207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20470F-3A23-4A18-8F3E-A503CA81FAC8}"/>
              </a:ext>
            </a:extLst>
          </p:cNvPr>
          <p:cNvSpPr/>
          <p:nvPr/>
        </p:nvSpPr>
        <p:spPr>
          <a:xfrm>
            <a:off x="-9686" y="295205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6CA075-9343-4F0A-97C5-2E1DAFEED3E6}"/>
              </a:ext>
            </a:extLst>
          </p:cNvPr>
          <p:cNvSpPr/>
          <p:nvPr/>
        </p:nvSpPr>
        <p:spPr>
          <a:xfrm>
            <a:off x="484" y="3672344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4CB0FF-00AA-4335-9C73-60997F71C910}"/>
              </a:ext>
            </a:extLst>
          </p:cNvPr>
          <p:cNvSpPr/>
          <p:nvPr/>
        </p:nvSpPr>
        <p:spPr>
          <a:xfrm>
            <a:off x="-5694" y="402435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BC1818-0AA8-486C-B7E6-3E13D589F356}"/>
              </a:ext>
            </a:extLst>
          </p:cNvPr>
          <p:cNvSpPr/>
          <p:nvPr/>
        </p:nvSpPr>
        <p:spPr>
          <a:xfrm>
            <a:off x="-8943" y="438540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FB22FB-41E2-47D4-BBC2-2284596BF0A2}"/>
              </a:ext>
            </a:extLst>
          </p:cNvPr>
          <p:cNvSpPr/>
          <p:nvPr/>
        </p:nvSpPr>
        <p:spPr>
          <a:xfrm>
            <a:off x="31995" y="5447546"/>
            <a:ext cx="4951700" cy="56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FC0DF70-7E6F-4EB8-A358-5085DE33C3C4}"/>
              </a:ext>
            </a:extLst>
          </p:cNvPr>
          <p:cNvSpPr/>
          <p:nvPr/>
        </p:nvSpPr>
        <p:spPr>
          <a:xfrm>
            <a:off x="3199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5464E3-9FF8-4BDF-9E5F-7BC1EC37FFC4}"/>
              </a:ext>
            </a:extLst>
          </p:cNvPr>
          <p:cNvSpPr/>
          <p:nvPr/>
        </p:nvSpPr>
        <p:spPr>
          <a:xfrm>
            <a:off x="524136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0AFC571-DA26-477C-ACDE-B397C31E1D80}"/>
              </a:ext>
            </a:extLst>
          </p:cNvPr>
          <p:cNvSpPr/>
          <p:nvPr/>
        </p:nvSpPr>
        <p:spPr>
          <a:xfrm>
            <a:off x="1006574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F69D5E4-135C-4F93-9800-7C1664DFF57D}"/>
              </a:ext>
            </a:extLst>
          </p:cNvPr>
          <p:cNvSpPr/>
          <p:nvPr/>
        </p:nvSpPr>
        <p:spPr>
          <a:xfrm>
            <a:off x="1488555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33FB820-B4F5-480E-A35A-932D879C4A83}"/>
              </a:ext>
            </a:extLst>
          </p:cNvPr>
          <p:cNvSpPr/>
          <p:nvPr/>
        </p:nvSpPr>
        <p:spPr>
          <a:xfrm>
            <a:off x="197872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04F8062-B776-4915-925C-6A3205747A40}"/>
              </a:ext>
            </a:extLst>
          </p:cNvPr>
          <p:cNvSpPr/>
          <p:nvPr/>
        </p:nvSpPr>
        <p:spPr>
          <a:xfrm>
            <a:off x="3445445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158E3BE-DEBA-46D1-9893-5FDD1505C5AD}"/>
              </a:ext>
            </a:extLst>
          </p:cNvPr>
          <p:cNvSpPr/>
          <p:nvPr/>
        </p:nvSpPr>
        <p:spPr>
          <a:xfrm>
            <a:off x="3930410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C72230F-8DF6-4B61-A921-85A242C2C44D}"/>
              </a:ext>
            </a:extLst>
          </p:cNvPr>
          <p:cNvSpPr/>
          <p:nvPr/>
        </p:nvSpPr>
        <p:spPr>
          <a:xfrm>
            <a:off x="8119774" y="619410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4</a:t>
            </a:r>
            <a:endParaRPr lang="zh-CN" altLang="en-US" dirty="0"/>
          </a:p>
        </p:txBody>
      </p:sp>
      <p:sp>
        <p:nvSpPr>
          <p:cNvPr id="61" name="流程图: 可选过程 60">
            <a:extLst>
              <a:ext uri="{FF2B5EF4-FFF2-40B4-BE49-F238E27FC236}">
                <a16:creationId xmlns:a16="http://schemas.microsoft.com/office/drawing/2014/main" id="{54233B57-BA9D-4BE0-A5D4-96042C7FBA1E}"/>
              </a:ext>
            </a:extLst>
          </p:cNvPr>
          <p:cNvSpPr/>
          <p:nvPr/>
        </p:nvSpPr>
        <p:spPr>
          <a:xfrm>
            <a:off x="9133932" y="6299877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C1D91A4-1556-401E-B571-B2745B06BAB2}"/>
              </a:ext>
            </a:extLst>
          </p:cNvPr>
          <p:cNvSpPr/>
          <p:nvPr/>
        </p:nvSpPr>
        <p:spPr>
          <a:xfrm>
            <a:off x="6092525" y="5539690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708AD60-19A2-43F8-82F6-201F4BBD8BEC}"/>
              </a:ext>
            </a:extLst>
          </p:cNvPr>
          <p:cNvSpPr/>
          <p:nvPr/>
        </p:nvSpPr>
        <p:spPr>
          <a:xfrm>
            <a:off x="7041822" y="5376225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7E331CD-FF34-430C-B36E-1ADF36A14984}"/>
              </a:ext>
            </a:extLst>
          </p:cNvPr>
          <p:cNvSpPr/>
          <p:nvPr/>
        </p:nvSpPr>
        <p:spPr>
          <a:xfrm>
            <a:off x="7042196" y="5700210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48AE46D-E90D-4A79-A0B1-8A110AECCFA7}"/>
              </a:ext>
            </a:extLst>
          </p:cNvPr>
          <p:cNvSpPr/>
          <p:nvPr/>
        </p:nvSpPr>
        <p:spPr>
          <a:xfrm>
            <a:off x="8119774" y="5360888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3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3300C77-B2F5-4152-A6F6-EC109982EB34}"/>
              </a:ext>
            </a:extLst>
          </p:cNvPr>
          <p:cNvSpPr/>
          <p:nvPr/>
        </p:nvSpPr>
        <p:spPr>
          <a:xfrm>
            <a:off x="6103810" y="4625204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C121467-411E-4905-8D86-B0C0720A112F}"/>
              </a:ext>
            </a:extLst>
          </p:cNvPr>
          <p:cNvSpPr/>
          <p:nvPr/>
        </p:nvSpPr>
        <p:spPr>
          <a:xfrm>
            <a:off x="7062570" y="4482218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5E2BE4D-8120-4DB7-B201-73FE217127D8}"/>
              </a:ext>
            </a:extLst>
          </p:cNvPr>
          <p:cNvSpPr/>
          <p:nvPr/>
        </p:nvSpPr>
        <p:spPr>
          <a:xfrm>
            <a:off x="7062944" y="4806203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757D5EE-7317-47C0-9A58-FA232289C7E8}"/>
              </a:ext>
            </a:extLst>
          </p:cNvPr>
          <p:cNvSpPr/>
          <p:nvPr/>
        </p:nvSpPr>
        <p:spPr>
          <a:xfrm>
            <a:off x="8140522" y="4470008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9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BA53833-62A0-42DB-9C65-5599BF1E6693}"/>
              </a:ext>
            </a:extLst>
          </p:cNvPr>
          <p:cNvSpPr/>
          <p:nvPr/>
        </p:nvSpPr>
        <p:spPr>
          <a:xfrm>
            <a:off x="6112775" y="3850989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(9)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A2CD2D0-513A-4841-AE48-69D4FAE128C1}"/>
              </a:ext>
            </a:extLst>
          </p:cNvPr>
          <p:cNvSpPr/>
          <p:nvPr/>
        </p:nvSpPr>
        <p:spPr>
          <a:xfrm>
            <a:off x="7062570" y="3719102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9C54E87-B327-4DB5-BE18-0FE49FB23B50}"/>
              </a:ext>
            </a:extLst>
          </p:cNvPr>
          <p:cNvSpPr/>
          <p:nvPr/>
        </p:nvSpPr>
        <p:spPr>
          <a:xfrm>
            <a:off x="7062944" y="4043087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C510D27-24A3-412D-9DAB-0723C55B8F5F}"/>
              </a:ext>
            </a:extLst>
          </p:cNvPr>
          <p:cNvSpPr/>
          <p:nvPr/>
        </p:nvSpPr>
        <p:spPr>
          <a:xfrm>
            <a:off x="7072730" y="3719465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8</a:t>
            </a:r>
            <a:endParaRPr lang="zh-CN" altLang="en-US" dirty="0"/>
          </a:p>
        </p:txBody>
      </p:sp>
      <p:sp>
        <p:nvSpPr>
          <p:cNvPr id="62" name="流程图: 可选过程 61">
            <a:extLst>
              <a:ext uri="{FF2B5EF4-FFF2-40B4-BE49-F238E27FC236}">
                <a16:creationId xmlns:a16="http://schemas.microsoft.com/office/drawing/2014/main" id="{C65B38F7-FA82-4F13-83BB-FA4FC6A3413A}"/>
              </a:ext>
            </a:extLst>
          </p:cNvPr>
          <p:cNvSpPr/>
          <p:nvPr/>
        </p:nvSpPr>
        <p:spPr>
          <a:xfrm>
            <a:off x="9133932" y="4552880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1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3FFAB28-F797-4FDF-A692-9BBEA4F69844}"/>
              </a:ext>
            </a:extLst>
          </p:cNvPr>
          <p:cNvSpPr/>
          <p:nvPr/>
        </p:nvSpPr>
        <p:spPr>
          <a:xfrm>
            <a:off x="7062570" y="4491631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183A287-B55E-4F9F-B70B-22D00DB5BF2E}"/>
              </a:ext>
            </a:extLst>
          </p:cNvPr>
          <p:cNvSpPr/>
          <p:nvPr/>
        </p:nvSpPr>
        <p:spPr>
          <a:xfrm>
            <a:off x="7061445" y="4803703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1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146AA50-F856-4FD6-B676-9D055B1EBC06}"/>
              </a:ext>
            </a:extLst>
          </p:cNvPr>
          <p:cNvSpPr/>
          <p:nvPr/>
        </p:nvSpPr>
        <p:spPr>
          <a:xfrm>
            <a:off x="7061445" y="4483881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7</a:t>
            </a:r>
            <a:endParaRPr lang="zh-CN" altLang="en-US" dirty="0"/>
          </a:p>
        </p:txBody>
      </p:sp>
      <p:sp>
        <p:nvSpPr>
          <p:cNvPr id="66" name="流程图: 可选过程 65">
            <a:extLst>
              <a:ext uri="{FF2B5EF4-FFF2-40B4-BE49-F238E27FC236}">
                <a16:creationId xmlns:a16="http://schemas.microsoft.com/office/drawing/2014/main" id="{2707A5B0-8E5A-4D08-BC4D-27A26B39C1F4}"/>
              </a:ext>
            </a:extLst>
          </p:cNvPr>
          <p:cNvSpPr/>
          <p:nvPr/>
        </p:nvSpPr>
        <p:spPr>
          <a:xfrm>
            <a:off x="9123927" y="5456499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2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6A2F591-14A2-44BF-B15C-B4E680D201D7}"/>
              </a:ext>
            </a:extLst>
          </p:cNvPr>
          <p:cNvSpPr/>
          <p:nvPr/>
        </p:nvSpPr>
        <p:spPr>
          <a:xfrm>
            <a:off x="7041125" y="5385119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79C7F6C-5915-40AD-9D58-346F76657121}"/>
              </a:ext>
            </a:extLst>
          </p:cNvPr>
          <p:cNvSpPr/>
          <p:nvPr/>
        </p:nvSpPr>
        <p:spPr>
          <a:xfrm>
            <a:off x="7043942" y="5698328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2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A068633-1A7F-407F-9E26-0A0176F85885}"/>
              </a:ext>
            </a:extLst>
          </p:cNvPr>
          <p:cNvSpPr/>
          <p:nvPr/>
        </p:nvSpPr>
        <p:spPr>
          <a:xfrm>
            <a:off x="8119774" y="5360888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2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1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9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23" grpId="0" animBg="1"/>
      <p:bldP spid="23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40" grpId="0" animBg="1"/>
      <p:bldP spid="41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8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2D568B-0CAB-44C4-AF6E-5F8DACDC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"/>
            <a:ext cx="6867944" cy="508491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27B2BE6-5642-4C8F-ADF3-51F417148B3C}"/>
              </a:ext>
            </a:extLst>
          </p:cNvPr>
          <p:cNvSpPr/>
          <p:nvPr/>
        </p:nvSpPr>
        <p:spPr>
          <a:xfrm>
            <a:off x="9323109" y="499621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E91DEB5-F5FB-40FD-AB2F-46E493182FC0}"/>
              </a:ext>
            </a:extLst>
          </p:cNvPr>
          <p:cNvSpPr/>
          <p:nvPr/>
        </p:nvSpPr>
        <p:spPr>
          <a:xfrm>
            <a:off x="7911869" y="1368456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E2C1AC5-B01A-47D7-8728-DC7504D077B2}"/>
              </a:ext>
            </a:extLst>
          </p:cNvPr>
          <p:cNvSpPr/>
          <p:nvPr/>
        </p:nvSpPr>
        <p:spPr>
          <a:xfrm>
            <a:off x="9440583" y="1467442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F57B63C-8F8F-49FC-BCF7-0D64563C2C08}"/>
              </a:ext>
            </a:extLst>
          </p:cNvPr>
          <p:cNvSpPr/>
          <p:nvPr/>
        </p:nvSpPr>
        <p:spPr>
          <a:xfrm>
            <a:off x="11087493" y="136845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B35612-7E81-41D2-A51A-FCAF1D436A80}"/>
              </a:ext>
            </a:extLst>
          </p:cNvPr>
          <p:cNvSpPr/>
          <p:nvPr/>
        </p:nvSpPr>
        <p:spPr>
          <a:xfrm>
            <a:off x="6822721" y="2149367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F96D55-D6A4-41C3-87D9-CA57D78ECCE1}"/>
              </a:ext>
            </a:extLst>
          </p:cNvPr>
          <p:cNvSpPr/>
          <p:nvPr/>
        </p:nvSpPr>
        <p:spPr>
          <a:xfrm>
            <a:off x="8185647" y="2204225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A87DA54-3934-4941-ADE8-40AC2454CD7B}"/>
              </a:ext>
            </a:extLst>
          </p:cNvPr>
          <p:cNvSpPr/>
          <p:nvPr/>
        </p:nvSpPr>
        <p:spPr>
          <a:xfrm>
            <a:off x="9003961" y="2212871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89D795-A333-4166-B0DA-B8F4A4F89553}"/>
              </a:ext>
            </a:extLst>
          </p:cNvPr>
          <p:cNvSpPr/>
          <p:nvPr/>
        </p:nvSpPr>
        <p:spPr>
          <a:xfrm>
            <a:off x="10205301" y="2204225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08E9BEA-7A9B-4177-A458-F27EB926E4A4}"/>
              </a:ext>
            </a:extLst>
          </p:cNvPr>
          <p:cNvSpPr/>
          <p:nvPr/>
        </p:nvSpPr>
        <p:spPr>
          <a:xfrm>
            <a:off x="8652587" y="2946017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B3E292-A0A1-4D34-B9AB-1AB0869C5F5E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8314183" y="869750"/>
            <a:ext cx="1077952" cy="56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311587-3355-4D68-9978-C6699CEC74BC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7225035" y="1738585"/>
            <a:ext cx="755860" cy="47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5C20E19-83BB-45C2-818A-A36862A570EA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9558779" y="933254"/>
            <a:ext cx="117474" cy="53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8464715-5583-4D54-B5C2-FF59C7EC657C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725423" y="869750"/>
            <a:ext cx="1431096" cy="56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210025-A8E5-4088-89D1-E879C7CF1871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147539" y="1802089"/>
            <a:ext cx="273778" cy="40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FC94001-6C13-44A6-830C-5DA6F1F7BF1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H="1">
            <a:off x="9072987" y="1837571"/>
            <a:ext cx="436622" cy="4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470CF65-1E45-4E1A-91A9-3AADB23891DB}"/>
              </a:ext>
            </a:extLst>
          </p:cNvPr>
          <p:cNvCxnSpPr>
            <a:stCxn id="5" idx="5"/>
            <a:endCxn id="10" idx="7"/>
          </p:cNvCxnSpPr>
          <p:nvPr/>
        </p:nvCxnSpPr>
        <p:spPr>
          <a:xfrm>
            <a:off x="9842897" y="1837571"/>
            <a:ext cx="764718" cy="43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E64605-868A-4AB4-843E-23FF67432A71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8888257" y="2646504"/>
            <a:ext cx="351374" cy="29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3626CC6-BDB4-422D-8B5F-C63FC9D73A0E}"/>
              </a:ext>
            </a:extLst>
          </p:cNvPr>
          <p:cNvSpPr/>
          <p:nvPr/>
        </p:nvSpPr>
        <p:spPr>
          <a:xfrm>
            <a:off x="6108605" y="3725159"/>
            <a:ext cx="4499010" cy="312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9AC484-DCBB-4046-8AC6-AAA8065A1A91}"/>
              </a:ext>
            </a:extLst>
          </p:cNvPr>
          <p:cNvSpPr/>
          <p:nvPr/>
        </p:nvSpPr>
        <p:spPr>
          <a:xfrm>
            <a:off x="7041822" y="6217847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6CACE8-9DFB-469A-8C82-84B47BC07AF2}"/>
              </a:ext>
            </a:extLst>
          </p:cNvPr>
          <p:cNvSpPr/>
          <p:nvPr/>
        </p:nvSpPr>
        <p:spPr>
          <a:xfrm>
            <a:off x="7042196" y="6541832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B212C7-44DC-41F4-87BF-A48DC15E08B7}"/>
              </a:ext>
            </a:extLst>
          </p:cNvPr>
          <p:cNvSpPr/>
          <p:nvPr/>
        </p:nvSpPr>
        <p:spPr>
          <a:xfrm>
            <a:off x="3711076" y="6232396"/>
            <a:ext cx="1272619" cy="509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 = 6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116C859-524E-4893-B3FD-A8219047F81C}"/>
              </a:ext>
            </a:extLst>
          </p:cNvPr>
          <p:cNvSpPr/>
          <p:nvPr/>
        </p:nvSpPr>
        <p:spPr>
          <a:xfrm>
            <a:off x="6092525" y="6357131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5E1744-57F6-42B1-8641-B6FB6DE119A3}"/>
              </a:ext>
            </a:extLst>
          </p:cNvPr>
          <p:cNvSpPr/>
          <p:nvPr/>
        </p:nvSpPr>
        <p:spPr>
          <a:xfrm>
            <a:off x="0" y="31240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CC4C49-AD60-4EA7-998B-30741FE35BE0}"/>
              </a:ext>
            </a:extLst>
          </p:cNvPr>
          <p:cNvSpPr/>
          <p:nvPr/>
        </p:nvSpPr>
        <p:spPr>
          <a:xfrm>
            <a:off x="-5207" y="406846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E08DB0-69F7-47AB-97A6-E878B0192668}"/>
              </a:ext>
            </a:extLst>
          </p:cNvPr>
          <p:cNvSpPr/>
          <p:nvPr/>
        </p:nvSpPr>
        <p:spPr>
          <a:xfrm>
            <a:off x="-8245" y="74901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363C35-ECC0-49C7-A753-10522304B3FE}"/>
              </a:ext>
            </a:extLst>
          </p:cNvPr>
          <p:cNvSpPr/>
          <p:nvPr/>
        </p:nvSpPr>
        <p:spPr>
          <a:xfrm>
            <a:off x="-9686" y="112760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05B1478-0FBE-4BBF-A457-A2A7BC7AD2A5}"/>
              </a:ext>
            </a:extLst>
          </p:cNvPr>
          <p:cNvSpPr/>
          <p:nvPr/>
        </p:nvSpPr>
        <p:spPr>
          <a:xfrm>
            <a:off x="0" y="148542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2E0EA94-2F31-4549-9CF2-7DCA1FB88615}"/>
              </a:ext>
            </a:extLst>
          </p:cNvPr>
          <p:cNvSpPr/>
          <p:nvPr/>
        </p:nvSpPr>
        <p:spPr>
          <a:xfrm>
            <a:off x="0" y="184482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9CF158-F17D-4B0C-B911-11D087E31837}"/>
              </a:ext>
            </a:extLst>
          </p:cNvPr>
          <p:cNvSpPr/>
          <p:nvPr/>
        </p:nvSpPr>
        <p:spPr>
          <a:xfrm>
            <a:off x="-9686" y="220422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B28574-9D95-49BF-ABB6-F20D60BB6B82}"/>
              </a:ext>
            </a:extLst>
          </p:cNvPr>
          <p:cNvSpPr/>
          <p:nvPr/>
        </p:nvSpPr>
        <p:spPr>
          <a:xfrm>
            <a:off x="-9686" y="257207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AB6CCB-E51C-4C0B-A023-20CA01C8E168}"/>
              </a:ext>
            </a:extLst>
          </p:cNvPr>
          <p:cNvSpPr/>
          <p:nvPr/>
        </p:nvSpPr>
        <p:spPr>
          <a:xfrm>
            <a:off x="-9686" y="295205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617F73-B933-4432-A672-9B5370354CA8}"/>
              </a:ext>
            </a:extLst>
          </p:cNvPr>
          <p:cNvSpPr/>
          <p:nvPr/>
        </p:nvSpPr>
        <p:spPr>
          <a:xfrm>
            <a:off x="484" y="3672344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4EBCAD6-E111-4D8E-8889-1D80FB6A369A}"/>
              </a:ext>
            </a:extLst>
          </p:cNvPr>
          <p:cNvSpPr/>
          <p:nvPr/>
        </p:nvSpPr>
        <p:spPr>
          <a:xfrm>
            <a:off x="-5694" y="402435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6304198-5CBA-4E71-8324-5315C1F2C4C6}"/>
              </a:ext>
            </a:extLst>
          </p:cNvPr>
          <p:cNvSpPr/>
          <p:nvPr/>
        </p:nvSpPr>
        <p:spPr>
          <a:xfrm>
            <a:off x="-8943" y="438540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E623B2-FB4C-4DC9-8317-8ECCD8C0545A}"/>
              </a:ext>
            </a:extLst>
          </p:cNvPr>
          <p:cNvSpPr/>
          <p:nvPr/>
        </p:nvSpPr>
        <p:spPr>
          <a:xfrm>
            <a:off x="31995" y="5447546"/>
            <a:ext cx="4951700" cy="56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75AA60B-AD81-4B6A-AD85-78F7941673B0}"/>
              </a:ext>
            </a:extLst>
          </p:cNvPr>
          <p:cNvSpPr/>
          <p:nvPr/>
        </p:nvSpPr>
        <p:spPr>
          <a:xfrm>
            <a:off x="3199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6A369E3-4058-4ED7-AB8C-8CC322E014F2}"/>
              </a:ext>
            </a:extLst>
          </p:cNvPr>
          <p:cNvSpPr/>
          <p:nvPr/>
        </p:nvSpPr>
        <p:spPr>
          <a:xfrm>
            <a:off x="524136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64BBBC2-D8FB-44D1-B0CD-B05D6D1FE2D9}"/>
              </a:ext>
            </a:extLst>
          </p:cNvPr>
          <p:cNvSpPr/>
          <p:nvPr/>
        </p:nvSpPr>
        <p:spPr>
          <a:xfrm>
            <a:off x="1006574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8A13B3A-75F0-40C0-9131-EB27787822C6}"/>
              </a:ext>
            </a:extLst>
          </p:cNvPr>
          <p:cNvSpPr/>
          <p:nvPr/>
        </p:nvSpPr>
        <p:spPr>
          <a:xfrm>
            <a:off x="1488555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9EE00FE-046A-4BC3-A950-5F7E4FBCC6AE}"/>
              </a:ext>
            </a:extLst>
          </p:cNvPr>
          <p:cNvSpPr/>
          <p:nvPr/>
        </p:nvSpPr>
        <p:spPr>
          <a:xfrm>
            <a:off x="197872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BABDEA9-3983-45FF-B115-E37C60808164}"/>
              </a:ext>
            </a:extLst>
          </p:cNvPr>
          <p:cNvSpPr/>
          <p:nvPr/>
        </p:nvSpPr>
        <p:spPr>
          <a:xfrm>
            <a:off x="2470866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FC00610-D76A-4A09-8F91-209FF6C55AF3}"/>
              </a:ext>
            </a:extLst>
          </p:cNvPr>
          <p:cNvSpPr/>
          <p:nvPr/>
        </p:nvSpPr>
        <p:spPr>
          <a:xfrm>
            <a:off x="3445445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04225A5-4FA7-4B82-B298-70B5C0B5ED41}"/>
              </a:ext>
            </a:extLst>
          </p:cNvPr>
          <p:cNvSpPr/>
          <p:nvPr/>
        </p:nvSpPr>
        <p:spPr>
          <a:xfrm>
            <a:off x="3930410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7B4D2FE-471E-460A-9BE6-63B4C9C6ADC2}"/>
              </a:ext>
            </a:extLst>
          </p:cNvPr>
          <p:cNvSpPr/>
          <p:nvPr/>
        </p:nvSpPr>
        <p:spPr>
          <a:xfrm>
            <a:off x="8119774" y="619410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4</a:t>
            </a:r>
            <a:endParaRPr lang="zh-CN" altLang="en-US" dirty="0"/>
          </a:p>
        </p:txBody>
      </p:sp>
      <p:sp>
        <p:nvSpPr>
          <p:cNvPr id="48" name="流程图: 可选过程 47">
            <a:extLst>
              <a:ext uri="{FF2B5EF4-FFF2-40B4-BE49-F238E27FC236}">
                <a16:creationId xmlns:a16="http://schemas.microsoft.com/office/drawing/2014/main" id="{4D6F158C-214A-489D-BB84-8F53543DDC6D}"/>
              </a:ext>
            </a:extLst>
          </p:cNvPr>
          <p:cNvSpPr/>
          <p:nvPr/>
        </p:nvSpPr>
        <p:spPr>
          <a:xfrm>
            <a:off x="9133932" y="6299877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4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4A69AC0-289A-4F81-8871-C9ED1E91BDDD}"/>
              </a:ext>
            </a:extLst>
          </p:cNvPr>
          <p:cNvSpPr/>
          <p:nvPr/>
        </p:nvSpPr>
        <p:spPr>
          <a:xfrm>
            <a:off x="6092525" y="5539690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2A5CB8F-DFFB-43E1-AF05-B0C8347A204D}"/>
              </a:ext>
            </a:extLst>
          </p:cNvPr>
          <p:cNvSpPr/>
          <p:nvPr/>
        </p:nvSpPr>
        <p:spPr>
          <a:xfrm>
            <a:off x="8119774" y="5360888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6</a:t>
            </a:r>
            <a:endParaRPr lang="zh-CN" altLang="en-US" dirty="0"/>
          </a:p>
        </p:txBody>
      </p:sp>
      <p:sp>
        <p:nvSpPr>
          <p:cNvPr id="65" name="流程图: 可选过程 64">
            <a:extLst>
              <a:ext uri="{FF2B5EF4-FFF2-40B4-BE49-F238E27FC236}">
                <a16:creationId xmlns:a16="http://schemas.microsoft.com/office/drawing/2014/main" id="{2240081E-2888-488A-BB94-97F6FCFE38B3}"/>
              </a:ext>
            </a:extLst>
          </p:cNvPr>
          <p:cNvSpPr/>
          <p:nvPr/>
        </p:nvSpPr>
        <p:spPr>
          <a:xfrm>
            <a:off x="9123927" y="5456499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45DB727-D58D-436F-B3CE-B59903D38751}"/>
              </a:ext>
            </a:extLst>
          </p:cNvPr>
          <p:cNvSpPr/>
          <p:nvPr/>
        </p:nvSpPr>
        <p:spPr>
          <a:xfrm>
            <a:off x="7043669" y="5426913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2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D0D06E-2245-4DD6-B988-F0D11A9587BF}"/>
              </a:ext>
            </a:extLst>
          </p:cNvPr>
          <p:cNvSpPr/>
          <p:nvPr/>
        </p:nvSpPr>
        <p:spPr>
          <a:xfrm>
            <a:off x="7043563" y="5729261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2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583B77E-2A43-47B2-8BF7-FA362726BB92}"/>
              </a:ext>
            </a:extLst>
          </p:cNvPr>
          <p:cNvSpPr/>
          <p:nvPr/>
        </p:nvSpPr>
        <p:spPr>
          <a:xfrm>
            <a:off x="6102615" y="4739325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22BAD40-47AF-4DF6-8582-69527218C879}"/>
              </a:ext>
            </a:extLst>
          </p:cNvPr>
          <p:cNvSpPr/>
          <p:nvPr/>
        </p:nvSpPr>
        <p:spPr>
          <a:xfrm>
            <a:off x="7049394" y="4918710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58E2E4A-67C2-44B6-8790-5D2A158C1E0C}"/>
              </a:ext>
            </a:extLst>
          </p:cNvPr>
          <p:cNvSpPr/>
          <p:nvPr/>
        </p:nvSpPr>
        <p:spPr>
          <a:xfrm>
            <a:off x="7046748" y="4591431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B9B76F-2A30-4A19-91F0-3ECEE0DF847D}"/>
              </a:ext>
            </a:extLst>
          </p:cNvPr>
          <p:cNvSpPr/>
          <p:nvPr/>
        </p:nvSpPr>
        <p:spPr>
          <a:xfrm>
            <a:off x="7059427" y="4590473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8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BF3D26-8108-4ADC-BAAA-BA5B427230AF}"/>
              </a:ext>
            </a:extLst>
          </p:cNvPr>
          <p:cNvSpPr/>
          <p:nvPr/>
        </p:nvSpPr>
        <p:spPr>
          <a:xfrm>
            <a:off x="7051929" y="5731955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3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BB5ABFF-2B3B-47F2-AD82-91C216AEFD37}"/>
              </a:ext>
            </a:extLst>
          </p:cNvPr>
          <p:cNvSpPr/>
          <p:nvPr/>
        </p:nvSpPr>
        <p:spPr>
          <a:xfrm>
            <a:off x="3719438" y="6239507"/>
            <a:ext cx="1272619" cy="509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 = 5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406FC37-2EBA-46DC-904D-5B920986C528}"/>
              </a:ext>
            </a:extLst>
          </p:cNvPr>
          <p:cNvSpPr/>
          <p:nvPr/>
        </p:nvSpPr>
        <p:spPr>
          <a:xfrm>
            <a:off x="7053829" y="5435359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5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DAE1493-D1C3-4157-A3BB-726710383612}"/>
              </a:ext>
            </a:extLst>
          </p:cNvPr>
          <p:cNvSpPr/>
          <p:nvPr/>
        </p:nvSpPr>
        <p:spPr>
          <a:xfrm>
            <a:off x="7053582" y="6217845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4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7BC0419-8CC1-4CE1-80F2-3C22EEF04FB2}"/>
              </a:ext>
            </a:extLst>
          </p:cNvPr>
          <p:cNvSpPr/>
          <p:nvPr/>
        </p:nvSpPr>
        <p:spPr>
          <a:xfrm>
            <a:off x="7051929" y="6524926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7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B69F59C-193F-4D93-B6B8-EAE963FDB1DE}"/>
              </a:ext>
            </a:extLst>
          </p:cNvPr>
          <p:cNvSpPr/>
          <p:nvPr/>
        </p:nvSpPr>
        <p:spPr>
          <a:xfrm>
            <a:off x="8129039" y="6204264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7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5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43" grpId="0" animBg="1"/>
      <p:bldP spid="48" grpId="0" animBg="1"/>
      <p:bldP spid="49" grpId="0" animBg="1"/>
      <p:bldP spid="52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4" grpId="0" animBg="1"/>
      <p:bldP spid="74" grpId="1" animBg="1"/>
      <p:bldP spid="76" grpId="0" animBg="1"/>
      <p:bldP spid="78" grpId="0" animBg="1"/>
      <p:bldP spid="78" grpId="1" animBg="1"/>
      <p:bldP spid="79" grpId="0" animBg="1"/>
      <p:bldP spid="80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1C83FD-4021-460A-9E34-544D3D0D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"/>
            <a:ext cx="6867944" cy="508491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4E0F8507-DD15-4290-8AED-C3F67D9E5F66}"/>
              </a:ext>
            </a:extLst>
          </p:cNvPr>
          <p:cNvSpPr/>
          <p:nvPr/>
        </p:nvSpPr>
        <p:spPr>
          <a:xfrm>
            <a:off x="9323109" y="499621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6C7271B-074F-4C7B-9350-BBD9CA762E9C}"/>
              </a:ext>
            </a:extLst>
          </p:cNvPr>
          <p:cNvSpPr/>
          <p:nvPr/>
        </p:nvSpPr>
        <p:spPr>
          <a:xfrm>
            <a:off x="7911869" y="1368456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88AA94-F36D-40AF-92C3-2FB9C07341B5}"/>
              </a:ext>
            </a:extLst>
          </p:cNvPr>
          <p:cNvSpPr/>
          <p:nvPr/>
        </p:nvSpPr>
        <p:spPr>
          <a:xfrm>
            <a:off x="9440583" y="1467442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D5F7E5-9BEE-43ED-88FD-E154701E5B5D}"/>
              </a:ext>
            </a:extLst>
          </p:cNvPr>
          <p:cNvSpPr/>
          <p:nvPr/>
        </p:nvSpPr>
        <p:spPr>
          <a:xfrm>
            <a:off x="11087493" y="1368457"/>
            <a:ext cx="471340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B9C47A-F1FA-41DD-9A20-24A90AEC14C2}"/>
              </a:ext>
            </a:extLst>
          </p:cNvPr>
          <p:cNvSpPr/>
          <p:nvPr/>
        </p:nvSpPr>
        <p:spPr>
          <a:xfrm>
            <a:off x="6822721" y="2149367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10970F-F1DD-4848-9337-4536A7325040}"/>
              </a:ext>
            </a:extLst>
          </p:cNvPr>
          <p:cNvSpPr/>
          <p:nvPr/>
        </p:nvSpPr>
        <p:spPr>
          <a:xfrm>
            <a:off x="8185647" y="2204225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23B3C0-9309-4EFA-A299-E0DDB6DCBB2A}"/>
              </a:ext>
            </a:extLst>
          </p:cNvPr>
          <p:cNvSpPr/>
          <p:nvPr/>
        </p:nvSpPr>
        <p:spPr>
          <a:xfrm>
            <a:off x="9003961" y="2212871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7ADFE3-D790-4DD6-B979-6B5FCD2025A7}"/>
              </a:ext>
            </a:extLst>
          </p:cNvPr>
          <p:cNvSpPr/>
          <p:nvPr/>
        </p:nvSpPr>
        <p:spPr>
          <a:xfrm>
            <a:off x="10205301" y="2204225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0883D0-8BCF-4F96-9680-6CC8BD38AEB0}"/>
              </a:ext>
            </a:extLst>
          </p:cNvPr>
          <p:cNvSpPr/>
          <p:nvPr/>
        </p:nvSpPr>
        <p:spPr>
          <a:xfrm>
            <a:off x="8652587" y="2946017"/>
            <a:ext cx="471340" cy="43363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74C60F-FA8A-4FA3-A131-F70412AACB1C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8314183" y="869750"/>
            <a:ext cx="1077952" cy="56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7F5F788-D60B-45A3-99A1-6020F49292A4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7225035" y="1738585"/>
            <a:ext cx="755860" cy="47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39A801-0644-4B67-BA72-CEFFC43069F8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9558779" y="933254"/>
            <a:ext cx="117474" cy="53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C4683F-809C-4E17-8B2F-9C069F44CA98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725423" y="869750"/>
            <a:ext cx="1431096" cy="56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97CD64-6226-4B8C-9CBC-41B0795DF7F6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147539" y="1802089"/>
            <a:ext cx="273778" cy="40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12C3A86-7DC6-459C-867D-F1974A99661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H="1">
            <a:off x="9072987" y="1837571"/>
            <a:ext cx="436622" cy="43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17FA38-0320-4F3C-8236-BBE732D1357B}"/>
              </a:ext>
            </a:extLst>
          </p:cNvPr>
          <p:cNvCxnSpPr>
            <a:stCxn id="5" idx="5"/>
            <a:endCxn id="10" idx="7"/>
          </p:cNvCxnSpPr>
          <p:nvPr/>
        </p:nvCxnSpPr>
        <p:spPr>
          <a:xfrm>
            <a:off x="9842897" y="1837571"/>
            <a:ext cx="764718" cy="43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94CE438-836B-412E-AF9E-E1EA0EA1CA2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8888257" y="2646504"/>
            <a:ext cx="351374" cy="29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91D55B7-B3EB-4174-A77B-FEA21CFF2762}"/>
              </a:ext>
            </a:extLst>
          </p:cNvPr>
          <p:cNvSpPr/>
          <p:nvPr/>
        </p:nvSpPr>
        <p:spPr>
          <a:xfrm>
            <a:off x="6108605" y="3725159"/>
            <a:ext cx="4499010" cy="312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F0FB3-83FA-4BA4-9979-820CCE62E9DB}"/>
              </a:ext>
            </a:extLst>
          </p:cNvPr>
          <p:cNvSpPr/>
          <p:nvPr/>
        </p:nvSpPr>
        <p:spPr>
          <a:xfrm>
            <a:off x="7041822" y="6217847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E31A64-4383-494B-9221-3FBBE2892F1F}"/>
              </a:ext>
            </a:extLst>
          </p:cNvPr>
          <p:cNvSpPr/>
          <p:nvPr/>
        </p:nvSpPr>
        <p:spPr>
          <a:xfrm>
            <a:off x="7042196" y="6541832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7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57E3A5-E435-4C26-99F6-07E0B297CBE7}"/>
              </a:ext>
            </a:extLst>
          </p:cNvPr>
          <p:cNvSpPr/>
          <p:nvPr/>
        </p:nvSpPr>
        <p:spPr>
          <a:xfrm>
            <a:off x="6092525" y="6357131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C1F012-5D04-4AA6-B97E-097CB39D3276}"/>
              </a:ext>
            </a:extLst>
          </p:cNvPr>
          <p:cNvSpPr/>
          <p:nvPr/>
        </p:nvSpPr>
        <p:spPr>
          <a:xfrm>
            <a:off x="0" y="31240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06B9021-0FA7-4149-9D17-734793D85395}"/>
              </a:ext>
            </a:extLst>
          </p:cNvPr>
          <p:cNvSpPr/>
          <p:nvPr/>
        </p:nvSpPr>
        <p:spPr>
          <a:xfrm>
            <a:off x="-5207" y="406846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5E0964-8918-4EDF-8EE5-DA3B18E41071}"/>
              </a:ext>
            </a:extLst>
          </p:cNvPr>
          <p:cNvSpPr/>
          <p:nvPr/>
        </p:nvSpPr>
        <p:spPr>
          <a:xfrm>
            <a:off x="-8245" y="74901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0D6FD12-CE84-4E86-A991-C782BEED9D12}"/>
              </a:ext>
            </a:extLst>
          </p:cNvPr>
          <p:cNvSpPr/>
          <p:nvPr/>
        </p:nvSpPr>
        <p:spPr>
          <a:xfrm>
            <a:off x="-9686" y="1127603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FC4C5D-429A-4851-824D-FE15300EA338}"/>
              </a:ext>
            </a:extLst>
          </p:cNvPr>
          <p:cNvSpPr/>
          <p:nvPr/>
        </p:nvSpPr>
        <p:spPr>
          <a:xfrm>
            <a:off x="-9686" y="220422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4434A1-B0DC-4C4E-A043-4B238C816AD2}"/>
              </a:ext>
            </a:extLst>
          </p:cNvPr>
          <p:cNvSpPr/>
          <p:nvPr/>
        </p:nvSpPr>
        <p:spPr>
          <a:xfrm>
            <a:off x="-9686" y="2572079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1A50DF-D522-407D-B7A1-79ADD35E3F4B}"/>
              </a:ext>
            </a:extLst>
          </p:cNvPr>
          <p:cNvSpPr/>
          <p:nvPr/>
        </p:nvSpPr>
        <p:spPr>
          <a:xfrm>
            <a:off x="-9686" y="295205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7B90D3-6852-4923-818C-D7337EFF7D97}"/>
              </a:ext>
            </a:extLst>
          </p:cNvPr>
          <p:cNvSpPr/>
          <p:nvPr/>
        </p:nvSpPr>
        <p:spPr>
          <a:xfrm>
            <a:off x="484" y="3672344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CB8E0B-5B81-4645-AE95-35F28DACE48E}"/>
              </a:ext>
            </a:extLst>
          </p:cNvPr>
          <p:cNvSpPr/>
          <p:nvPr/>
        </p:nvSpPr>
        <p:spPr>
          <a:xfrm>
            <a:off x="-5694" y="4024357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9BEA20-59A1-400A-A260-77BABF7A8159}"/>
              </a:ext>
            </a:extLst>
          </p:cNvPr>
          <p:cNvSpPr/>
          <p:nvPr/>
        </p:nvSpPr>
        <p:spPr>
          <a:xfrm>
            <a:off x="-8943" y="4385405"/>
            <a:ext cx="5693790" cy="28280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77B31B7-78E4-4EF1-9B4D-771B316291C3}"/>
              </a:ext>
            </a:extLst>
          </p:cNvPr>
          <p:cNvSpPr/>
          <p:nvPr/>
        </p:nvSpPr>
        <p:spPr>
          <a:xfrm>
            <a:off x="31995" y="5447546"/>
            <a:ext cx="4951700" cy="56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18EA29D-95DC-403F-B869-0E6423F59660}"/>
              </a:ext>
            </a:extLst>
          </p:cNvPr>
          <p:cNvSpPr/>
          <p:nvPr/>
        </p:nvSpPr>
        <p:spPr>
          <a:xfrm>
            <a:off x="3199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CE79799-FC5B-4741-AF73-4E836DC27F38}"/>
              </a:ext>
            </a:extLst>
          </p:cNvPr>
          <p:cNvSpPr/>
          <p:nvPr/>
        </p:nvSpPr>
        <p:spPr>
          <a:xfrm>
            <a:off x="524136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625EEAC-30B3-49BE-9483-151A28C6039F}"/>
              </a:ext>
            </a:extLst>
          </p:cNvPr>
          <p:cNvSpPr/>
          <p:nvPr/>
        </p:nvSpPr>
        <p:spPr>
          <a:xfrm>
            <a:off x="1006574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F9DE3A7-2B14-4801-BD33-B2862156C004}"/>
              </a:ext>
            </a:extLst>
          </p:cNvPr>
          <p:cNvSpPr/>
          <p:nvPr/>
        </p:nvSpPr>
        <p:spPr>
          <a:xfrm>
            <a:off x="1488555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E81889D-DE89-492C-B583-E81176362ABC}"/>
              </a:ext>
            </a:extLst>
          </p:cNvPr>
          <p:cNvSpPr/>
          <p:nvPr/>
        </p:nvSpPr>
        <p:spPr>
          <a:xfrm>
            <a:off x="1978725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9495CBC-FCA8-43F6-A980-882555CBF906}"/>
              </a:ext>
            </a:extLst>
          </p:cNvPr>
          <p:cNvSpPr/>
          <p:nvPr/>
        </p:nvSpPr>
        <p:spPr>
          <a:xfrm>
            <a:off x="2470866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61E70C3-448C-49F9-9EEC-D7220D7B17F3}"/>
              </a:ext>
            </a:extLst>
          </p:cNvPr>
          <p:cNvSpPr/>
          <p:nvPr/>
        </p:nvSpPr>
        <p:spPr>
          <a:xfrm>
            <a:off x="2953304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8CB8712-3C8B-49AD-A22A-81404C2026EA}"/>
              </a:ext>
            </a:extLst>
          </p:cNvPr>
          <p:cNvSpPr/>
          <p:nvPr/>
        </p:nvSpPr>
        <p:spPr>
          <a:xfrm>
            <a:off x="3445445" y="5499861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09D28A6-7C9B-4F57-B2CD-8A29AC24E22B}"/>
              </a:ext>
            </a:extLst>
          </p:cNvPr>
          <p:cNvSpPr/>
          <p:nvPr/>
        </p:nvSpPr>
        <p:spPr>
          <a:xfrm>
            <a:off x="3930410" y="5499050"/>
            <a:ext cx="477520" cy="423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A4E71A8-8271-4383-BF99-D7F9DE7144DC}"/>
              </a:ext>
            </a:extLst>
          </p:cNvPr>
          <p:cNvSpPr/>
          <p:nvPr/>
        </p:nvSpPr>
        <p:spPr>
          <a:xfrm>
            <a:off x="8119774" y="6194105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4</a:t>
            </a:r>
            <a:endParaRPr lang="zh-CN" altLang="en-US" dirty="0"/>
          </a:p>
        </p:txBody>
      </p:sp>
      <p:sp>
        <p:nvSpPr>
          <p:cNvPr id="48" name="流程图: 可选过程 47">
            <a:extLst>
              <a:ext uri="{FF2B5EF4-FFF2-40B4-BE49-F238E27FC236}">
                <a16:creationId xmlns:a16="http://schemas.microsoft.com/office/drawing/2014/main" id="{FEFC1AFC-37A0-45FD-8134-6E611CC72129}"/>
              </a:ext>
            </a:extLst>
          </p:cNvPr>
          <p:cNvSpPr/>
          <p:nvPr/>
        </p:nvSpPr>
        <p:spPr>
          <a:xfrm>
            <a:off x="9133932" y="6299877"/>
            <a:ext cx="1134915" cy="47508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1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E8AAAFF-5954-44D6-92BF-8B02DFD6FD37}"/>
              </a:ext>
            </a:extLst>
          </p:cNvPr>
          <p:cNvSpPr/>
          <p:nvPr/>
        </p:nvSpPr>
        <p:spPr>
          <a:xfrm>
            <a:off x="3716988" y="6247562"/>
            <a:ext cx="1272619" cy="509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 = 5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5836B12-9EB6-42EF-806C-4DAA115BDC2D}"/>
              </a:ext>
            </a:extLst>
          </p:cNvPr>
          <p:cNvSpPr/>
          <p:nvPr/>
        </p:nvSpPr>
        <p:spPr>
          <a:xfrm>
            <a:off x="8129039" y="6204264"/>
            <a:ext cx="1014158" cy="666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1A1A1270-BB4D-4158-AAC7-CD7400B7A36E}"/>
              </a:ext>
            </a:extLst>
          </p:cNvPr>
          <p:cNvSpPr/>
          <p:nvPr/>
        </p:nvSpPr>
        <p:spPr>
          <a:xfrm>
            <a:off x="6092525" y="5530550"/>
            <a:ext cx="942680" cy="36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Dfs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F073F0B-808C-45BC-ABBF-22B50DB9DCE4}"/>
              </a:ext>
            </a:extLst>
          </p:cNvPr>
          <p:cNvSpPr/>
          <p:nvPr/>
        </p:nvSpPr>
        <p:spPr>
          <a:xfrm>
            <a:off x="7053865" y="5381111"/>
            <a:ext cx="1077952" cy="319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0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E6BF4E0-CF2F-4D9A-B641-EA1D35D7F354}"/>
              </a:ext>
            </a:extLst>
          </p:cNvPr>
          <p:cNvSpPr/>
          <p:nvPr/>
        </p:nvSpPr>
        <p:spPr>
          <a:xfrm>
            <a:off x="7052212" y="5688192"/>
            <a:ext cx="1077952" cy="287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0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4360E5-69FF-44CC-A934-2FF4D83BA0E3}"/>
              </a:ext>
            </a:extLst>
          </p:cNvPr>
          <p:cNvSpPr/>
          <p:nvPr/>
        </p:nvSpPr>
        <p:spPr>
          <a:xfrm>
            <a:off x="7048231" y="5369274"/>
            <a:ext cx="1077952" cy="319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 = 8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DC293E4-95E9-4A47-93A3-E8E5E0163BA7}"/>
              </a:ext>
            </a:extLst>
          </p:cNvPr>
          <p:cNvSpPr/>
          <p:nvPr/>
        </p:nvSpPr>
        <p:spPr>
          <a:xfrm>
            <a:off x="7041822" y="6541832"/>
            <a:ext cx="1077952" cy="287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= 8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04AE55-BD04-45EC-9287-1C9AB2E7A17A}"/>
              </a:ext>
            </a:extLst>
          </p:cNvPr>
          <p:cNvSpPr/>
          <p:nvPr/>
        </p:nvSpPr>
        <p:spPr>
          <a:xfrm>
            <a:off x="3716988" y="6243456"/>
            <a:ext cx="1272619" cy="509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 = 4</a:t>
            </a:r>
            <a:endParaRPr lang="zh-CN" altLang="en-US" dirty="0"/>
          </a:p>
        </p:txBody>
      </p:sp>
      <p:sp>
        <p:nvSpPr>
          <p:cNvPr id="70" name="对话气泡: 椭圆形 69">
            <a:extLst>
              <a:ext uri="{FF2B5EF4-FFF2-40B4-BE49-F238E27FC236}">
                <a16:creationId xmlns:a16="http://schemas.microsoft.com/office/drawing/2014/main" id="{48A8AA5F-7FCA-49B4-ACF0-9A39B67E8B67}"/>
              </a:ext>
            </a:extLst>
          </p:cNvPr>
          <p:cNvSpPr/>
          <p:nvPr/>
        </p:nvSpPr>
        <p:spPr>
          <a:xfrm>
            <a:off x="7762240" y="3955148"/>
            <a:ext cx="1747369" cy="1515047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40617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50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293 -0.49699 " pathEditMode="relative" rAng="0" ptsTypes="AA">
                                      <p:cBhvr>
                                        <p:cTn id="30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24861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7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1" grpId="0" animBg="1"/>
      <p:bldP spid="21" grpId="1" animBg="1"/>
      <p:bldP spid="21" grpId="2" animBg="1"/>
      <p:bldP spid="22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44" grpId="0" animBg="1"/>
      <p:bldP spid="47" grpId="0" animBg="1"/>
      <p:bldP spid="48" grpId="0" animBg="1"/>
      <p:bldP spid="48" grpId="1" animBg="1"/>
      <p:bldP spid="59" grpId="0" animBg="1"/>
      <p:bldP spid="59" grpId="1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DE656E-B940-48F9-9957-E8E10D1A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2532" cy="40538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BC795A-5479-4591-8915-B731378C43A3}"/>
              </a:ext>
            </a:extLst>
          </p:cNvPr>
          <p:cNvSpPr txBox="1"/>
          <p:nvPr/>
        </p:nvSpPr>
        <p:spPr>
          <a:xfrm>
            <a:off x="0" y="6488668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注：代码思路来源与</a:t>
            </a:r>
            <a:r>
              <a:rPr lang="en-US" altLang="zh-CN" dirty="0" err="1">
                <a:solidFill>
                  <a:srgbClr val="FF0000"/>
                </a:solidFill>
              </a:rPr>
              <a:t>ACwing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A81BE5-E36D-496F-8194-F7D94BB34BD5}"/>
              </a:ext>
            </a:extLst>
          </p:cNvPr>
          <p:cNvSpPr txBox="1"/>
          <p:nvPr/>
        </p:nvSpPr>
        <p:spPr>
          <a:xfrm>
            <a:off x="160256" y="443059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题目：</a:t>
            </a:r>
            <a:r>
              <a:rPr lang="en-US" altLang="zh-CN" dirty="0">
                <a:hlinkClick r:id="rId3"/>
              </a:rPr>
              <a:t>ACwing846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12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430</Words>
  <Application>Microsoft Office PowerPoint</Application>
  <PresentationFormat>宽屏</PresentationFormat>
  <Paragraphs>184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33</cp:revision>
  <dcterms:created xsi:type="dcterms:W3CDTF">2019-11-01T11:55:23Z</dcterms:created>
  <dcterms:modified xsi:type="dcterms:W3CDTF">2019-11-03T08:14:11Z</dcterms:modified>
</cp:coreProperties>
</file>